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98E2-4F80-4507-9FE8-860EB104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3899A-B37F-4AE4-82F0-C9E2044A6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18CA-0257-4175-A2DF-DB2246A3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719C-8ACE-4F91-A5C6-A5006B3D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F3CD-1E8B-45C0-AEB4-A38C2B2A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AC5B-5CD4-478D-8991-508696C2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E662-894C-4629-A8E1-4471425D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18DE-5684-4654-B235-92C1D0A0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7E2F-5FBD-42FE-A366-DF19D2D5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EBF2-86AD-45AB-BF53-E56716DF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FE939-74DB-48E7-8987-343D2172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576-463B-4C14-8CF7-34C1DF137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5D89-B57A-4432-964D-4F1983AF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9BB7-760A-4213-975C-D3B27DFE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53E6-C65A-471D-AB79-33987DE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F2BE-79F1-41B8-9552-689EB9F1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4E8C-1327-4BB1-889A-37121B3D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5C4B-9C13-49F9-818C-DAB27F57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07CB-CF5A-4AD1-96C1-0319C5AB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B259-192F-469B-AE82-5D155C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31F6-C42B-4671-9543-A98F070C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79CA2-036D-4FEB-AFC1-2972F280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8231-24DA-497F-BFB7-60193292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E052-4B4D-41AF-89A0-4A7F8E77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F12F-A244-47BC-BDC9-E4D794B4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6809-DA0C-4585-8438-16413E5E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2BC8-BF41-49DA-BE8B-CB68FB7C2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FFE1-CCBA-48F8-A5E3-CE600FF9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BE0B-0671-4147-B1CE-3FDF1EA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47D3-00DB-4310-ACEA-681B9299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0498-746C-41B8-9B84-58A5CCE4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67B-3D33-4112-AEE6-37943E7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36F2B-B130-4A29-801E-96C5F9B9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B945-C844-4ECC-9B4F-90D1BD054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A26A8-7516-4456-955C-B3639CBB7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72CEA-9610-47C8-8467-3AFABABC5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C38B3-D5BA-4A6E-933D-4384C56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A8D5A-71B3-4CBD-B87C-0C3130E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8C959-0077-472E-B8A4-F70A5D65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557E-6093-4207-A78A-E3FBDDD3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19A7A-CCBA-424D-B24C-AD94D39B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F6878-BF63-441B-B6EE-5880A0B8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0E50-8C53-492F-B0B3-0FE6177F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096E7-8F21-4261-B429-31616785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75865-8A7A-4B3D-94FD-69067D8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19C5-7B26-4029-A1C0-25A57696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BB2E-0C38-441F-8B73-2E1A57FB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233B-C99C-4CF4-B93F-B5F15FCD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C206B-15E6-4811-B91B-B2854F8E1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9A8C3-21C4-45F6-980F-DD2D96F0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A382-DF03-43E9-BA9F-DCC4C1D2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23A7-0445-4222-AAD2-8FDFDC6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1521-34A7-48B7-A668-9707353B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75812-1024-4AE8-B91B-A7C0A648D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9FD90-A1C5-4673-B0CE-F696F25F9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B0B1-1D15-493B-8FFC-9BA1FF15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6A35-9C6A-44E9-9ED3-18ADA22C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6875-4852-4515-98B7-A70CC921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36BD-CEB1-4741-B7CC-AAF2811C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67C28-D1DE-4A0F-A782-8F7A9A90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78762-0944-47A9-B862-C019F16FC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A9A8-4821-4AD6-8048-591D0B5131E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F3B7-7655-4D6C-A5FA-4C616443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5078-3B49-4364-9FF3-297E1BD8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AB99-B374-433E-83EB-360BD089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IDS720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D07EF-C77B-42E6-9E4A-04D18EBA8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Professor: Nick Eubank</a:t>
            </a:r>
          </a:p>
          <a:p>
            <a:r>
              <a:rPr lang="en-US" dirty="0"/>
              <a:t>Team 8 – </a:t>
            </a:r>
            <a:r>
              <a:rPr lang="en-US" dirty="0" err="1"/>
              <a:t>Weiliang</a:t>
            </a:r>
            <a:r>
              <a:rPr lang="en-US" dirty="0"/>
              <a:t> Hu, Emma Mavis, Fides Schwartz, Yongxin Tan</a:t>
            </a:r>
          </a:p>
        </p:txBody>
      </p:sp>
    </p:spTree>
    <p:extLst>
      <p:ext uri="{BB962C8B-B14F-4D97-AF65-F5344CB8AC3E}">
        <p14:creationId xmlns:p14="http://schemas.microsoft.com/office/powerpoint/2010/main" val="17496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070850-936A-497C-9F57-AC1476BD6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27" y="2046416"/>
            <a:ext cx="3517119" cy="274727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A6DC7DC-AC7A-47C9-8023-93F3F2937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5" y="2046416"/>
            <a:ext cx="3637638" cy="274140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610DCC6-07E1-417C-9E61-EDFDF411F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3" y="2052287"/>
            <a:ext cx="3517120" cy="27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645593-CE8D-42F5-B2D0-CFA833AA9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0" y="2052288"/>
            <a:ext cx="3537345" cy="276307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0D26394-CF62-4588-8FED-C39C8C701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052289"/>
            <a:ext cx="3517120" cy="274727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ECF45EE-14FA-4AA3-B79F-BCBB96F2B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5" y="2052288"/>
            <a:ext cx="3517120" cy="27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B90086-DC2A-4280-AB04-0DCBC453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19" y="3668347"/>
            <a:ext cx="3507885" cy="25432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67BB259-F32A-4CB5-BDA5-339C87349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80" y="3668348"/>
            <a:ext cx="3646189" cy="254321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58894B5-DE76-4E86-B45D-27644503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80" y="709943"/>
            <a:ext cx="3490069" cy="2545862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270C160-BC16-4C84-957D-EB6F8CC7C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19" y="709943"/>
            <a:ext cx="3439015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project IDS720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final project IDS720</dc:title>
  <dc:creator>Dr Fides Regina Schwartz, M.D.</dc:creator>
  <cp:lastModifiedBy>Dr Fides Regina Schwartz, M.D.</cp:lastModifiedBy>
  <cp:revision>7</cp:revision>
  <dcterms:created xsi:type="dcterms:W3CDTF">2021-11-10T02:26:52Z</dcterms:created>
  <dcterms:modified xsi:type="dcterms:W3CDTF">2021-11-19T19:40:16Z</dcterms:modified>
</cp:coreProperties>
</file>