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721" r:id="rId3"/>
    <p:sldId id="750" r:id="rId4"/>
    <p:sldId id="728" r:id="rId5"/>
    <p:sldId id="723" r:id="rId6"/>
    <p:sldId id="765" r:id="rId7"/>
    <p:sldId id="737" r:id="rId8"/>
    <p:sldId id="732" r:id="rId9"/>
    <p:sldId id="769" r:id="rId10"/>
    <p:sldId id="770" r:id="rId11"/>
    <p:sldId id="742" r:id="rId12"/>
    <p:sldId id="760" r:id="rId13"/>
    <p:sldId id="744" r:id="rId14"/>
    <p:sldId id="7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4308">
          <p15:clr>
            <a:srgbClr val="A4A3A4"/>
          </p15:clr>
        </p15:guide>
        <p15:guide id="3" orient="horz" pos="16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02"/>
    <a:srgbClr val="7D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8"/>
    <p:restoredTop sz="88652" autoAdjust="0"/>
  </p:normalViewPr>
  <p:slideViewPr>
    <p:cSldViewPr snapToGrid="0" snapToObjects="1">
      <p:cViewPr varScale="1">
        <p:scale>
          <a:sx n="131" d="100"/>
          <a:sy n="131" d="100"/>
        </p:scale>
        <p:origin x="726" y="108"/>
      </p:cViewPr>
      <p:guideLst>
        <p:guide orient="horz" pos="2246"/>
        <p:guide pos="4308"/>
        <p:guide orient="horz"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5A072-61C6-E04D-B874-3CA83C3B7CD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29BB-ACFD-C54A-89A3-DCA6AA663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6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8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29BB-ACFD-C54A-89A3-DCA6AA6632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8FF3-954C-7A44-81B4-F7154A87A48A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26E6-4906-E948-AC94-B629D7869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8001" y="3822988"/>
            <a:ext cx="1016000" cy="13205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41844"/>
            <a:ext cx="9144000" cy="25224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 shipments Florida and opioid deaths Florida, Texas, Washington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952" y="2428088"/>
            <a:ext cx="822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Weiliang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Hu, Emma Mavis, Fides Schwartz, Yongxin Tan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USOM_Stk_Radiology_ko.png"/>
          <p:cNvPicPr>
            <a:picLocks noChangeAspect="1"/>
          </p:cNvPicPr>
          <p:nvPr/>
        </p:nvPicPr>
        <p:blipFill>
          <a:blip r:embed="rId2"/>
          <a:srcRect l="4629" t="3229" r="83289" b="47794"/>
          <a:stretch>
            <a:fillRect/>
          </a:stretch>
        </p:blipFill>
        <p:spPr>
          <a:xfrm>
            <a:off x="7211110" y="3460773"/>
            <a:ext cx="1686096" cy="170876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before and after policy changes – comparison states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057F443-50B8-41C2-9126-BCFC6A7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1" y="2692237"/>
            <a:ext cx="3270581" cy="237117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2C1D478-0B59-4133-9366-E714016E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2692237"/>
            <a:ext cx="3366757" cy="23744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9232706-A72E-44E3-90A8-9A482A760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68" y="0"/>
            <a:ext cx="3329052" cy="242840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B64DF9E-0C05-458C-BE17-26E56D55A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69" y="0"/>
            <a:ext cx="3270581" cy="24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27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EEBB36F-C5A7-084A-8E27-E0B6C482F78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8764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827" y="1819839"/>
            <a:ext cx="8229600" cy="29989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completely homogenous response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may have been other changes that influenced opioid deaths and shipments (e.g. prescription practices)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F889E-BF83-184E-B50E-D2001ACBABA7}"/>
              </a:ext>
            </a:extLst>
          </p:cNvPr>
          <p:cNvSpPr txBox="1">
            <a:spLocks/>
          </p:cNvSpPr>
          <p:nvPr/>
        </p:nvSpPr>
        <p:spPr>
          <a:xfrm>
            <a:off x="0" y="95479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98821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8514" y="1137666"/>
            <a:ext cx="8666685" cy="311753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changes on a state level have a beneficial effect on opioid overdose related deaths and shipments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results are encouraging and may entice other policy makers to implement similar changes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B5CA25-81C2-E149-82EE-EA7FF15EC41D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86047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23860" y="3406140"/>
            <a:ext cx="1120140" cy="1737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0A6566-3D87-524A-A618-CC3C8BBA120E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9207C-1214-4CE8-B7D3-E28560CAAC31}"/>
              </a:ext>
            </a:extLst>
          </p:cNvPr>
          <p:cNvSpPr txBox="1"/>
          <p:nvPr/>
        </p:nvSpPr>
        <p:spPr>
          <a:xfrm>
            <a:off x="-51207" y="4689978"/>
            <a:ext cx="90927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https://fcit.usf.edu/florida/maps/pages/11300/f11359/f11359-09.htm, https://www.istockphoto.com/illustrations/texas-shape, https://freevectormaps.com/united-states/washington/US-WA-EPS-01-0001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669AB915-DFE2-4179-8368-A2E3C2CB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86216"/>
            <a:ext cx="2910501" cy="2420101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8F06B23-E98F-4A81-9F1E-666CBD2A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77" y="1485790"/>
            <a:ext cx="2447447" cy="242010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3960105-468D-4C95-8BC6-3C49BCBF3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783" y="1485364"/>
            <a:ext cx="3713151" cy="24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57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17" y="860189"/>
            <a:ext cx="6883603" cy="4165491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United States has had an opioid addiction crisis since the early 2000s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attempts have been made to curb this by policymakers on a state and federal level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22463-5E92-624C-8811-61054A83A593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96688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400" y="1446830"/>
            <a:ext cx="701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Assess the effects of policy changes in Florida (2007), Texas (2010) and Washington (2012) on opioid overdose related death rates and opioid shipments.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7DDF2-0A6E-FB44-BC7C-668CBAE0ED0F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017642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BA2471-E17D-AE46-891C-AE1F74AF9956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80904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451299"/>
            <a:ext cx="9001124" cy="274630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data from the Washington Post, the CDC and the Census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three comparison states for each state that implemented a policy change to account for other factors that may have influenced opioid deaths and shipments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from the three comparison states was pooled to make comparison more comprehensive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62577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38" y="1040899"/>
            <a:ext cx="8460562" cy="383670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Florida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Louisiana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Texas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Kansas, Mississippi and Wisconsin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states for Washington were: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Arizona, Colorado and Oklahoma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2005 opioid death rates and the fact that they did not implement policy changes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3DC31B-7AB2-484B-B146-97C2F93E9616}"/>
              </a:ext>
            </a:extLst>
          </p:cNvPr>
          <p:cNvSpPr txBox="1">
            <a:spLocks/>
          </p:cNvSpPr>
          <p:nvPr/>
        </p:nvSpPr>
        <p:spPr>
          <a:xfrm>
            <a:off x="0" y="84190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Materials and Methods</a:t>
            </a:r>
          </a:p>
        </p:txBody>
      </p:sp>
    </p:spTree>
    <p:extLst>
      <p:ext uri="{BB962C8B-B14F-4D97-AF65-F5344CB8AC3E}">
        <p14:creationId xmlns:p14="http://schemas.microsoft.com/office/powerpoint/2010/main" val="1567136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8B5FFD-DA02-644D-B578-EFBA6CBD31A8}"/>
              </a:ext>
            </a:extLst>
          </p:cNvPr>
          <p:cNvSpPr txBox="1">
            <a:spLocks/>
          </p:cNvSpPr>
          <p:nvPr/>
        </p:nvSpPr>
        <p:spPr>
          <a:xfrm>
            <a:off x="0" y="2133123"/>
            <a:ext cx="9144000" cy="775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654319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in each state before and after policy changes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9551ED6-76DF-4B05-A50A-C9C47DF0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2571750"/>
            <a:ext cx="3267856" cy="255257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77A52C5-21F5-4C29-8B1A-94883AB2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70" y="1447488"/>
            <a:ext cx="3372594" cy="25416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80EFDD8-5529-45B6-8FD8-5A458129D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67856" cy="25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550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DF754-F985-FE49-94CB-5D0EA195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53552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60000"/>
                  <a:lumOff val="40000"/>
                  <a:alpha val="41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</p:spPr>
        <p:txBody>
          <a:bodyPr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ＭＳ Ｐゴシック" charset="-128"/>
                <a:cs typeface="Helvetica"/>
              </a:rPr>
              <a:t>Death rates before and after policy changes – comparison states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5747108-DA26-407B-B51E-129D86CC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2" y="0"/>
            <a:ext cx="3287071" cy="256758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F0DA8EC-EE00-4CC2-BE5C-A05638FE0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65" y="1230131"/>
            <a:ext cx="3435135" cy="268323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0119580-E6CD-496F-A48F-DCE884ECC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53" y="2567583"/>
            <a:ext cx="3297739" cy="25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52209</TotalTime>
  <Words>338</Words>
  <Application>Microsoft Office PowerPoint</Application>
  <PresentationFormat>On-screen Show (16:9)</PresentationFormat>
  <Paragraphs>48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 Bashir</dc:creator>
  <cp:lastModifiedBy>Dr Fides Regina Schwartz, M.D.</cp:lastModifiedBy>
  <cp:revision>379</cp:revision>
  <dcterms:created xsi:type="dcterms:W3CDTF">2015-01-18T22:08:57Z</dcterms:created>
  <dcterms:modified xsi:type="dcterms:W3CDTF">2021-11-19T20:13:07Z</dcterms:modified>
</cp:coreProperties>
</file>