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/>
  </p:normalViewPr>
  <p:slideViewPr>
    <p:cSldViewPr snapToGrid="0" snapToObjects="1">
      <p:cViewPr varScale="1">
        <p:scale>
          <a:sx n="76" d="100"/>
          <a:sy n="7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5A537-BC34-1044-B4BB-BB7AD664E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091418-7A77-5248-8A36-2486C9652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F0162-40B6-F745-995D-DFDE9953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2F35-01B7-094A-845D-18A5C8B77C53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1EBB7-4101-E749-8BF3-82FA3858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AE66B-E4D0-9D40-97A0-D8220F42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96C-DA49-CC44-8B17-FFE0A15D3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5225B-BADB-B74C-A6EE-802325D0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68344-A757-EB4C-8F41-9EEECB394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75A5F-6BC8-7440-8D9A-C79694F5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2F35-01B7-094A-845D-18A5C8B77C53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63586-BE7A-814A-A975-6A725020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B9390-4172-4148-829D-0A7B428C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96C-DA49-CC44-8B17-FFE0A15D3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34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2D9E88-DA0F-1A4E-9FBD-EB832001A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BE47A-E1A6-7342-91DC-CB88E13FE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B21B4-9551-4C48-BBE8-91B1097C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2F35-01B7-094A-845D-18A5C8B77C53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EBE3C-9A8C-4242-8E53-F878BDA1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DBDCF-57B4-FB4A-BEAC-E593A2B4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96C-DA49-CC44-8B17-FFE0A15D3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70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8B5B7-FDF9-0C49-AC43-4288282F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51723-8E3A-D44C-A9E4-6FF22EAF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7BACE-0732-004A-B936-FB1D2FD2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2F35-01B7-094A-845D-18A5C8B77C53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A755C-4E4E-F54D-AB6F-6A714D29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704B3-038F-8840-8C60-C4AA0FC1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96C-DA49-CC44-8B17-FFE0A15D3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27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70B90-A3B5-F343-954F-2B325066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96CF8-19E7-9044-9DA3-A35BE7FEF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CED5E-BE0B-E144-AFC1-9628272B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2F35-01B7-094A-845D-18A5C8B77C53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D4A70-DCDC-E740-950C-F9CB003F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9DFF0-B3E2-944E-8CAD-C80E88D7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96C-DA49-CC44-8B17-FFE0A15D3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23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24F20-AA53-5E4D-9A47-9E26C44E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6CABE-F4A8-F643-8A60-325777054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229D5C-4585-8A4B-9F4F-BF10BAE0D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3D1211-E037-0745-835D-FF8C0FD8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2F35-01B7-094A-845D-18A5C8B77C53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DA48C-8020-AA4D-88B0-071FC4A1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13725-4720-3142-9D95-67501B91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96C-DA49-CC44-8B17-FFE0A15D3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15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A49D1-084F-9148-A21E-F2DD5A14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E918C-28E7-CF40-843A-57A88DDC5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E56840-3A88-684E-8AD7-2F04B976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BCBFB5-E4B3-2646-89D9-69621AA88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1BB740-CF02-C44B-ADF3-0662E85B1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EC0D0D-399F-D246-8CB6-CC509C72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2F35-01B7-094A-845D-18A5C8B77C53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99A29C-F068-7D49-A181-5A23BE27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69F8B-C9D0-CE46-9769-8CFA8C6B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96C-DA49-CC44-8B17-FFE0A15D3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30199-F435-C04F-A95D-F9E525F8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EC46D0-5FD6-0C41-B4F1-7D62A5BF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2F35-01B7-094A-845D-18A5C8B77C53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9F48A5-E592-574B-96C2-7CCD2168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500841-F0A4-0E4E-A6B1-E09C8AE2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96C-DA49-CC44-8B17-FFE0A15D3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83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7FA94D-9103-EF45-A718-4153810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2F35-01B7-094A-845D-18A5C8B77C53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7133D6-4385-4649-9A12-1F13EE04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7523A7-05D3-B049-A651-FCA36C6E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96C-DA49-CC44-8B17-FFE0A15D3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18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5E280-E8E8-114F-AFB3-BD098627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ED941-6D9B-3647-9450-FA0D253A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61A58B-036C-5F47-857B-3EF567F17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B8FED-BEE8-B041-B1E5-945B8B7A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2F35-01B7-094A-845D-18A5C8B77C53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80FC8-2D5D-BE40-B0FA-ED9422FB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B6103-52D0-3F43-BF3B-5E532378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96C-DA49-CC44-8B17-FFE0A15D3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57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35160-DE35-5046-BBEA-68CB616D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69A900-DCDA-E448-AC68-87C1E2801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40315D-AC5B-B244-83BE-28EF4F9A5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58F97-EE8B-E44D-B73E-1F7DC230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2F35-01B7-094A-845D-18A5C8B77C53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B2B8D-47F4-DC4F-933A-7B36BCDF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0EB5E-3B24-D541-8A5F-6C2A6AE8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96C-DA49-CC44-8B17-FFE0A15D3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94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779F7A-9AAA-A441-9227-0F397B33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A9CD7-DE18-A943-9584-8D2E5F85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4FC63-7D39-4C4E-9F5D-6D66FED7A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2F35-01B7-094A-845D-18A5C8B77C53}" type="datetimeFigureOut">
              <a:rPr kumimoji="1" lang="zh-CN" altLang="en-US" smtClean="0"/>
              <a:t>2022/4/12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9E2F5-CE69-0D48-95A6-23B670F54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EC9F9-ECC0-934F-A8A2-5C86E0F17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196C-DA49-CC44-8B17-FFE0A15D3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75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3CA25924-3A66-2D4A-848B-00DF571910E0}"/>
              </a:ext>
            </a:extLst>
          </p:cNvPr>
          <p:cNvSpPr/>
          <p:nvPr/>
        </p:nvSpPr>
        <p:spPr>
          <a:xfrm>
            <a:off x="2872804" y="6099103"/>
            <a:ext cx="1824498" cy="5728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Images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70118CC-B954-6D4E-AD27-47DEB4CE02C8}"/>
              </a:ext>
            </a:extLst>
          </p:cNvPr>
          <p:cNvCxnSpPr/>
          <p:nvPr/>
        </p:nvCxnSpPr>
        <p:spPr>
          <a:xfrm flipV="1">
            <a:off x="3759175" y="2674535"/>
            <a:ext cx="0" cy="40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78E13854-03F7-AC42-B5D6-EFEE57CC8E13}"/>
              </a:ext>
            </a:extLst>
          </p:cNvPr>
          <p:cNvSpPr/>
          <p:nvPr/>
        </p:nvSpPr>
        <p:spPr>
          <a:xfrm>
            <a:off x="2872805" y="1115919"/>
            <a:ext cx="1824498" cy="549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Fully-Connected Layer</a:t>
            </a:r>
            <a:endParaRPr kumimoji="1" lang="zh-CN" altLang="en-US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07016FE-FEE3-B142-8368-39737943EA48}"/>
              </a:ext>
            </a:extLst>
          </p:cNvPr>
          <p:cNvCxnSpPr/>
          <p:nvPr/>
        </p:nvCxnSpPr>
        <p:spPr>
          <a:xfrm flipV="1">
            <a:off x="3753788" y="706487"/>
            <a:ext cx="0" cy="40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366F278-7F35-5749-94E5-C2784F537EB0}"/>
              </a:ext>
            </a:extLst>
          </p:cNvPr>
          <p:cNvSpPr/>
          <p:nvPr/>
        </p:nvSpPr>
        <p:spPr>
          <a:xfrm>
            <a:off x="2872803" y="3083967"/>
            <a:ext cx="1755042" cy="5146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Pooling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8C2EAD20-456F-134F-8B70-96537A0513BA}"/>
              </a:ext>
            </a:extLst>
          </p:cNvPr>
          <p:cNvSpPr/>
          <p:nvPr/>
        </p:nvSpPr>
        <p:spPr>
          <a:xfrm>
            <a:off x="2872803" y="2074673"/>
            <a:ext cx="1824499" cy="5493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B616D91-1CE8-2345-A87E-ABBDCA8C793E}"/>
              </a:ext>
            </a:extLst>
          </p:cNvPr>
          <p:cNvCxnSpPr/>
          <p:nvPr/>
        </p:nvCxnSpPr>
        <p:spPr>
          <a:xfrm flipV="1">
            <a:off x="3753788" y="1665241"/>
            <a:ext cx="0" cy="40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EAC98D0-59C5-654F-B6B2-D90B63CC0527}"/>
              </a:ext>
            </a:extLst>
          </p:cNvPr>
          <p:cNvSpPr/>
          <p:nvPr/>
        </p:nvSpPr>
        <p:spPr>
          <a:xfrm>
            <a:off x="2942259" y="156424"/>
            <a:ext cx="1755043" cy="5186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 Score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08B3B23-F576-3542-98E9-4B9A04F19B79}"/>
              </a:ext>
            </a:extLst>
          </p:cNvPr>
          <p:cNvCxnSpPr/>
          <p:nvPr/>
        </p:nvCxnSpPr>
        <p:spPr>
          <a:xfrm flipV="1">
            <a:off x="3753788" y="5644077"/>
            <a:ext cx="0" cy="40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0E19BC3B-33D7-7E4D-A662-A3458570BD3D}"/>
              </a:ext>
            </a:extLst>
          </p:cNvPr>
          <p:cNvSpPr/>
          <p:nvPr/>
        </p:nvSpPr>
        <p:spPr>
          <a:xfrm>
            <a:off x="2872803" y="4039517"/>
            <a:ext cx="1824499" cy="1604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Pre-trained Model</a:t>
            </a:r>
            <a:endParaRPr kumimoji="1" lang="zh-CN" altLang="en-US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730C890-2092-694D-834E-7DEFEF67E0B8}"/>
              </a:ext>
            </a:extLst>
          </p:cNvPr>
          <p:cNvCxnSpPr/>
          <p:nvPr/>
        </p:nvCxnSpPr>
        <p:spPr>
          <a:xfrm flipV="1">
            <a:off x="3753788" y="3630085"/>
            <a:ext cx="0" cy="40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C0D3792-3700-124B-B40E-F3255341DA63}"/>
              </a:ext>
            </a:extLst>
          </p:cNvPr>
          <p:cNvSpPr/>
          <p:nvPr/>
        </p:nvSpPr>
        <p:spPr>
          <a:xfrm>
            <a:off x="2258906" y="3834801"/>
            <a:ext cx="3238609" cy="20139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483941-70BF-6C4F-A8CE-C7BA689763B1}"/>
              </a:ext>
            </a:extLst>
          </p:cNvPr>
          <p:cNvSpPr txBox="1"/>
          <p:nvPr/>
        </p:nvSpPr>
        <p:spPr>
          <a:xfrm>
            <a:off x="4697302" y="465713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D0B4B2CA-20F5-E94F-81CE-7687BB0FBA20}"/>
              </a:ext>
            </a:extLst>
          </p:cNvPr>
          <p:cNvSpPr/>
          <p:nvPr/>
        </p:nvSpPr>
        <p:spPr>
          <a:xfrm>
            <a:off x="8775763" y="6099103"/>
            <a:ext cx="1824498" cy="5728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Images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7358C4B-15A5-474B-912D-2BF37DE8168D}"/>
              </a:ext>
            </a:extLst>
          </p:cNvPr>
          <p:cNvCxnSpPr/>
          <p:nvPr/>
        </p:nvCxnSpPr>
        <p:spPr>
          <a:xfrm flipV="1">
            <a:off x="9662134" y="2674535"/>
            <a:ext cx="0" cy="40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7775CD0E-76E6-7D42-8F15-E44C8684091E}"/>
              </a:ext>
            </a:extLst>
          </p:cNvPr>
          <p:cNvSpPr/>
          <p:nvPr/>
        </p:nvSpPr>
        <p:spPr>
          <a:xfrm>
            <a:off x="8775764" y="1115919"/>
            <a:ext cx="1824498" cy="549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Fully-Connected Layer</a:t>
            </a:r>
            <a:endParaRPr kumimoji="1" lang="zh-CN" altLang="en-US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7744B77-5582-894C-8C7B-F3C12C1F9083}"/>
              </a:ext>
            </a:extLst>
          </p:cNvPr>
          <p:cNvCxnSpPr/>
          <p:nvPr/>
        </p:nvCxnSpPr>
        <p:spPr>
          <a:xfrm flipV="1">
            <a:off x="9656747" y="706487"/>
            <a:ext cx="0" cy="40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6F49FCF0-35C1-E348-A88B-D52EDFD98974}"/>
              </a:ext>
            </a:extLst>
          </p:cNvPr>
          <p:cNvSpPr/>
          <p:nvPr/>
        </p:nvSpPr>
        <p:spPr>
          <a:xfrm>
            <a:off x="8775762" y="3083967"/>
            <a:ext cx="1755042" cy="5146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Pooling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ECE5B4C2-86CF-3847-9EAD-EFDDEC5811EC}"/>
              </a:ext>
            </a:extLst>
          </p:cNvPr>
          <p:cNvSpPr/>
          <p:nvPr/>
        </p:nvSpPr>
        <p:spPr>
          <a:xfrm>
            <a:off x="8775762" y="2074673"/>
            <a:ext cx="1824499" cy="5493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37CAD24-A952-C144-9ECC-AD991D21C07C}"/>
              </a:ext>
            </a:extLst>
          </p:cNvPr>
          <p:cNvCxnSpPr/>
          <p:nvPr/>
        </p:nvCxnSpPr>
        <p:spPr>
          <a:xfrm flipV="1">
            <a:off x="9656747" y="1665241"/>
            <a:ext cx="0" cy="40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23550045-302A-7940-AD0F-EB033D33FC2C}"/>
              </a:ext>
            </a:extLst>
          </p:cNvPr>
          <p:cNvSpPr/>
          <p:nvPr/>
        </p:nvSpPr>
        <p:spPr>
          <a:xfrm>
            <a:off x="8845218" y="156424"/>
            <a:ext cx="1755043" cy="5186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 Score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71EACD5-3E1B-3147-9320-21BE0A887567}"/>
              </a:ext>
            </a:extLst>
          </p:cNvPr>
          <p:cNvCxnSpPr/>
          <p:nvPr/>
        </p:nvCxnSpPr>
        <p:spPr>
          <a:xfrm flipV="1">
            <a:off x="9656747" y="5644077"/>
            <a:ext cx="0" cy="40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D1357C7-90A5-0B41-A2F9-993B1F9D393A}"/>
              </a:ext>
            </a:extLst>
          </p:cNvPr>
          <p:cNvSpPr/>
          <p:nvPr/>
        </p:nvSpPr>
        <p:spPr>
          <a:xfrm>
            <a:off x="8775762" y="4039517"/>
            <a:ext cx="1824499" cy="1604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 Math" panose="02040503050406030204" pitchFamily="18" charset="0"/>
              </a:rPr>
              <a:t>Pre-trained Model</a:t>
            </a:r>
            <a:endParaRPr kumimoji="1" lang="zh-CN" altLang="en-US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14DFD98-E115-3E47-81F6-5DE3315836DA}"/>
              </a:ext>
            </a:extLst>
          </p:cNvPr>
          <p:cNvCxnSpPr/>
          <p:nvPr/>
        </p:nvCxnSpPr>
        <p:spPr>
          <a:xfrm flipV="1">
            <a:off x="9656747" y="3630085"/>
            <a:ext cx="0" cy="40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3891E8E-7B77-8046-A740-7B6693B87F83}"/>
              </a:ext>
            </a:extLst>
          </p:cNvPr>
          <p:cNvSpPr txBox="1"/>
          <p:nvPr/>
        </p:nvSpPr>
        <p:spPr>
          <a:xfrm>
            <a:off x="11006661" y="456479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Defreeze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D563738-8828-9543-A519-B1DD86E777B8}"/>
              </a:ext>
            </a:extLst>
          </p:cNvPr>
          <p:cNvSpPr txBox="1"/>
          <p:nvPr/>
        </p:nvSpPr>
        <p:spPr>
          <a:xfrm>
            <a:off x="807166" y="156424"/>
            <a:ext cx="206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Until Converging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771DB9-7F00-0F48-B9D0-23A3628262D8}"/>
              </a:ext>
            </a:extLst>
          </p:cNvPr>
          <p:cNvSpPr/>
          <p:nvPr/>
        </p:nvSpPr>
        <p:spPr>
          <a:xfrm>
            <a:off x="6490044" y="117480"/>
            <a:ext cx="2205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using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learning rate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few epochs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7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D44434-63C9-4A40-AB5B-3AE1A38B67CF}"/>
              </a:ext>
            </a:extLst>
          </p:cNvPr>
          <p:cNvGrpSpPr/>
          <p:nvPr/>
        </p:nvGrpSpPr>
        <p:grpSpPr>
          <a:xfrm>
            <a:off x="1428942" y="1138766"/>
            <a:ext cx="8536325" cy="4580467"/>
            <a:chOff x="1428942" y="1138766"/>
            <a:chExt cx="8536325" cy="458046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FF1CF60-78CC-FD41-A704-1D52E886E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942" y="1138766"/>
              <a:ext cx="8536325" cy="458046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6ACDA3D-1FC9-E04F-AEE8-9E85D57C9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20150" y="1526116"/>
              <a:ext cx="241300" cy="4191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00930AA-7451-9A4D-B71D-873BEE40592C}"/>
                </a:ext>
              </a:extLst>
            </p:cNvPr>
            <p:cNvSpPr/>
            <p:nvPr/>
          </p:nvSpPr>
          <p:spPr>
            <a:xfrm>
              <a:off x="8720919" y="1422400"/>
              <a:ext cx="914148" cy="522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highlight>
                  <a:srgbClr val="000080"/>
                </a:highlight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CDF13F6-9B44-8B43-B2FF-FC62A48BC2FA}"/>
                </a:ext>
              </a:extLst>
            </p:cNvPr>
            <p:cNvSpPr txBox="1"/>
            <p:nvPr/>
          </p:nvSpPr>
          <p:spPr>
            <a:xfrm>
              <a:off x="9061450" y="1422400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</a:t>
              </a:r>
              <a:endPara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78A78FA-A5B0-EC42-AF14-5EABBC243C4A}"/>
                </a:ext>
              </a:extLst>
            </p:cNvPr>
            <p:cNvSpPr txBox="1"/>
            <p:nvPr/>
          </p:nvSpPr>
          <p:spPr>
            <a:xfrm>
              <a:off x="1999086" y="4868278"/>
              <a:ext cx="1164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DenseNet121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B92F147-148E-6749-AA59-0B7B8478E96F}"/>
                </a:ext>
              </a:extLst>
            </p:cNvPr>
            <p:cNvSpPr txBox="1"/>
            <p:nvPr/>
          </p:nvSpPr>
          <p:spPr>
            <a:xfrm>
              <a:off x="9036126" y="1642534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AUC</a:t>
              </a:r>
              <a:endPara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9425B9E-8680-7346-9EBB-8E6D3D9C554B}"/>
                </a:ext>
              </a:extLst>
            </p:cNvPr>
            <p:cNvSpPr txBox="1"/>
            <p:nvPr/>
          </p:nvSpPr>
          <p:spPr>
            <a:xfrm>
              <a:off x="1795886" y="2209745"/>
              <a:ext cx="1164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DenseNet169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C822AE9-B269-8643-B0F2-929AB6A79E5B}"/>
                </a:ext>
              </a:extLst>
            </p:cNvPr>
            <p:cNvSpPr txBox="1"/>
            <p:nvPr/>
          </p:nvSpPr>
          <p:spPr>
            <a:xfrm>
              <a:off x="2741436" y="3810600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Xception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934103B-F8F8-ED42-B878-3D4E0E24E11F}"/>
                </a:ext>
              </a:extLst>
            </p:cNvPr>
            <p:cNvSpPr txBox="1"/>
            <p:nvPr/>
          </p:nvSpPr>
          <p:spPr>
            <a:xfrm>
              <a:off x="3158256" y="2363633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ResNet50V2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9010650-49E8-FD44-B29D-258375B96889}"/>
                </a:ext>
              </a:extLst>
            </p:cNvPr>
            <p:cNvSpPr txBox="1"/>
            <p:nvPr/>
          </p:nvSpPr>
          <p:spPr>
            <a:xfrm>
              <a:off x="4272664" y="1453177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ResNet101V2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F231A78-349B-BD49-A0C5-A59E4122C118}"/>
                </a:ext>
              </a:extLst>
            </p:cNvPr>
            <p:cNvSpPr txBox="1"/>
            <p:nvPr/>
          </p:nvSpPr>
          <p:spPr>
            <a:xfrm>
              <a:off x="4670369" y="3810599"/>
              <a:ext cx="16129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InceptionResNetV2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E6E06AF-EF05-D94B-A5FE-B06359C9B12D}"/>
                </a:ext>
              </a:extLst>
            </p:cNvPr>
            <p:cNvSpPr txBox="1"/>
            <p:nvPr/>
          </p:nvSpPr>
          <p:spPr>
            <a:xfrm>
              <a:off x="4999817" y="2075365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ResNet152V2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0A486B-AA7E-6A40-AA14-4C4A820EA961}"/>
                </a:ext>
              </a:extLst>
            </p:cNvPr>
            <p:cNvSpPr txBox="1"/>
            <p:nvPr/>
          </p:nvSpPr>
          <p:spPr>
            <a:xfrm>
              <a:off x="8881335" y="3275110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VGG19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ABF496C-753B-0543-AC58-F755900ACA37}"/>
              </a:ext>
            </a:extLst>
          </p:cNvPr>
          <p:cNvSpPr txBox="1"/>
          <p:nvPr/>
        </p:nvSpPr>
        <p:spPr>
          <a:xfrm>
            <a:off x="965200" y="45720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pre-trained models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7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78AC2B-7B82-B74C-96EB-21D8CD79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33" y="800100"/>
            <a:ext cx="8991600" cy="5257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8B952B-C2F8-D640-8DB8-99DC9B20A3B7}"/>
              </a:ext>
            </a:extLst>
          </p:cNvPr>
          <p:cNvSpPr txBox="1"/>
          <p:nvPr/>
        </p:nvSpPr>
        <p:spPr>
          <a:xfrm>
            <a:off x="660400" y="430768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and PR for ResNet101V2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8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8CB652-39EA-5546-9F62-3ABB7D13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39" y="2455333"/>
            <a:ext cx="7293122" cy="1454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275089-F062-3B41-AC5F-3FC518736086}"/>
              </a:ext>
            </a:extLst>
          </p:cNvPr>
          <p:cNvSpPr txBox="1"/>
          <p:nvPr/>
        </p:nvSpPr>
        <p:spPr>
          <a:xfrm>
            <a:off x="4150595" y="1083733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add proper x labels and y labels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9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65</Words>
  <Application>Microsoft Macintosh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Nansu Wang</dc:creator>
  <cp:lastModifiedBy>Nansu Wang</cp:lastModifiedBy>
  <cp:revision>14</cp:revision>
  <dcterms:created xsi:type="dcterms:W3CDTF">2022-04-12T22:46:33Z</dcterms:created>
  <dcterms:modified xsi:type="dcterms:W3CDTF">2022-04-13T00:00:09Z</dcterms:modified>
</cp:coreProperties>
</file>