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9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D2E4-B8B8-7B00-F3F2-027F01FF0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315A8-E5FE-BCAE-B016-98853ABBA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9F3AA-7D51-EC28-A179-DC41C04B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647E-A94F-4333-BDC2-33253325080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AF0D5-265B-E749-5471-D41E2451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9A69F-79E1-E5F5-3D48-E9B88E0E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9246-21C9-4496-BA90-90CFD4B0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3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4A89-E19C-811D-8DDB-692C1FBE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FAD3F-A5B8-FD0A-D894-F77C34454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1A64B-C5C6-F115-9071-EF4D5418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647E-A94F-4333-BDC2-33253325080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6CFF5-0F33-38CF-0E64-4B312723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29BED-69A2-8815-8D20-4AA8FBD2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9246-21C9-4496-BA90-90CFD4B0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1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E8370-56F7-0493-6E1D-4E15C14B7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891A7-65BD-C961-373F-C5681BE21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989B6-3A96-AE56-D910-132022C1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647E-A94F-4333-BDC2-33253325080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A1B38-8CFD-ED56-AEC3-096F0D7B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D52F7-5050-043C-A231-B3F5C3B1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9246-21C9-4496-BA90-90CFD4B0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3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6382-409C-4894-B7E1-3E30CB59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DB185-2419-8F69-9F0F-F05C0F460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F79D0-24E7-A36B-426D-E0B4F521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647E-A94F-4333-BDC2-33253325080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DE96-B9A8-ABA3-6FB6-F000F06D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B2576-E410-9728-63C6-9B4AB56B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9246-21C9-4496-BA90-90CFD4B0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5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9DE6-4302-3763-46E2-069C6BD4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3003-A73C-43DE-0E72-55EEF2AA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B1B5-07A4-BC84-23A3-B58CCFC9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647E-A94F-4333-BDC2-33253325080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DA16D-2B34-B1A2-E557-55E7C09E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3288A-F0E5-D770-0DB7-BBBF9E6A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9246-21C9-4496-BA90-90CFD4B0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8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53BC-5B8D-7F98-F822-766859CFF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1DAFC-FD74-C2D4-129A-CACFE2CEE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CB31B-DDE7-68FB-31CF-E520B749E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62D86-EDF9-E6FE-247A-5E17A82B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647E-A94F-4333-BDC2-33253325080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116CB-E90D-D39E-3B88-22C21FB7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C2A74-1DD6-B5A8-4564-383AFCB0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9246-21C9-4496-BA90-90CFD4B0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1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09B0-2491-718E-906A-9AADE50B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2D487-53AB-DA17-AF6C-54E9EDD02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663BE-F13C-B99A-1245-A152091FD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F636B-5F3F-F854-2E91-8551A7B8B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95B35-5AAE-35A9-41A9-AF9158838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44076-2417-A0A5-B9D1-F657EB4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647E-A94F-4333-BDC2-33253325080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6562F-D75E-029B-E2D9-1553755D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A5759-583E-506D-7032-6F97EDDC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9246-21C9-4496-BA90-90CFD4B0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2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F131-0DFE-08D2-17DE-B6C94626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828F1-0E5A-AA1B-5D77-B1AFE1FE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647E-A94F-4333-BDC2-33253325080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30E5C-45AD-020F-DD84-ACBDECE3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0F73B-AFF6-5EDF-0B9A-008D78F3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9246-21C9-4496-BA90-90CFD4B0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4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C5290-F6EF-625E-7EC7-37F81F19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647E-A94F-4333-BDC2-33253325080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762A2-2EBD-5571-4ED0-FD6565B9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50FF3-5F86-9893-BA34-BFDC3C69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9246-21C9-4496-BA90-90CFD4B0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9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C81C-7E74-2F62-6248-7DE4F140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A298-A607-11A2-A6F3-0E670AB78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83258-7870-19AF-A1DF-CEABFD4E7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E6661-6964-28ED-B97B-38110F44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647E-A94F-4333-BDC2-33253325080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13817-5F5D-CB4E-EDC0-050A0615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C9ECF-3267-FA07-1E1B-1E4056B9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9246-21C9-4496-BA90-90CFD4B0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1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8B44-BE86-43E8-CEAB-EB96269B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7E60EA-CE7D-9D59-B63B-11272A06A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581B1-30AD-4AFE-F2D6-E6B41568A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CA9D9-3FD3-E961-903F-D6C42614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647E-A94F-4333-BDC2-33253325080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40E8A-7BE9-BE44-53AC-FA100BCA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BF4F0-A10D-0CAB-89A8-435E863B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9246-21C9-4496-BA90-90CFD4B0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60E0E-FC67-1E56-19E0-6116E960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437FA-6229-E31D-4D45-56FCEEBD3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3C6ED-67F3-F6DD-1AE1-BD6DC6701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F647E-A94F-4333-BDC2-33253325080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DC065-0C66-72EA-B837-CF010BECE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917AD-1799-A1A4-8E5C-7E9B1334E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C9246-21C9-4496-BA90-90CFD4B0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7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C217945E-38EA-DA43-089C-AA187CB20C3C}"/>
              </a:ext>
            </a:extLst>
          </p:cNvPr>
          <p:cNvSpPr/>
          <p:nvPr/>
        </p:nvSpPr>
        <p:spPr>
          <a:xfrm>
            <a:off x="4686300" y="4691138"/>
            <a:ext cx="2533650" cy="180498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31390DDB-DBC0-9F9A-4326-6AE4CA8BF8B5}"/>
              </a:ext>
            </a:extLst>
          </p:cNvPr>
          <p:cNvSpPr/>
          <p:nvPr/>
        </p:nvSpPr>
        <p:spPr>
          <a:xfrm>
            <a:off x="5386388" y="5329313"/>
            <a:ext cx="1033462" cy="671512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DC8C7-7AA2-4278-28C2-C72D3F51178B}"/>
              </a:ext>
            </a:extLst>
          </p:cNvPr>
          <p:cNvSpPr txBox="1"/>
          <p:nvPr/>
        </p:nvSpPr>
        <p:spPr>
          <a:xfrm>
            <a:off x="5119688" y="4959981"/>
            <a:ext cx="14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Cloud storage</a:t>
            </a:r>
          </a:p>
        </p:txBody>
      </p:sp>
      <p:pic>
        <p:nvPicPr>
          <p:cNvPr id="8" name="Graphic 7" descr="Web cam">
            <a:extLst>
              <a:ext uri="{FF2B5EF4-FFF2-40B4-BE49-F238E27FC236}">
                <a16:creationId xmlns:a16="http://schemas.microsoft.com/office/drawing/2014/main" id="{2345142E-816E-43C5-D353-3E28C401D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0625" y="2514600"/>
            <a:ext cx="914400" cy="914400"/>
          </a:xfrm>
          <a:prstGeom prst="rect">
            <a:avLst/>
          </a:prstGeom>
        </p:spPr>
      </p:pic>
      <p:pic>
        <p:nvPicPr>
          <p:cNvPr id="14" name="Graphic 13" descr="Images">
            <a:extLst>
              <a:ext uri="{FF2B5EF4-FFF2-40B4-BE49-F238E27FC236}">
                <a16:creationId xmlns:a16="http://schemas.microsoft.com/office/drawing/2014/main" id="{D1E6CC21-D73A-5C34-9075-3B9BA1EBD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7176" y="3519786"/>
            <a:ext cx="914400" cy="914400"/>
          </a:xfrm>
          <a:prstGeom prst="rect">
            <a:avLst/>
          </a:prstGeom>
        </p:spPr>
      </p:pic>
      <p:sp>
        <p:nvSpPr>
          <p:cNvPr id="15" name="Cloud 14">
            <a:extLst>
              <a:ext uri="{FF2B5EF4-FFF2-40B4-BE49-F238E27FC236}">
                <a16:creationId xmlns:a16="http://schemas.microsoft.com/office/drawing/2014/main" id="{47DE8EBF-969E-BE10-5A78-4EBD7357956B}"/>
              </a:ext>
            </a:extLst>
          </p:cNvPr>
          <p:cNvSpPr/>
          <p:nvPr/>
        </p:nvSpPr>
        <p:spPr>
          <a:xfrm>
            <a:off x="8094017" y="1664048"/>
            <a:ext cx="2533650" cy="180498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55828929-A0B4-D4A5-DA78-B8670CF59F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0301" y="2359411"/>
            <a:ext cx="914400" cy="914400"/>
          </a:xfrm>
          <a:prstGeom prst="rect">
            <a:avLst/>
          </a:prstGeom>
        </p:spPr>
      </p:pic>
      <p:pic>
        <p:nvPicPr>
          <p:cNvPr id="20" name="Graphic 19" descr="Programmer">
            <a:extLst>
              <a:ext uri="{FF2B5EF4-FFF2-40B4-BE49-F238E27FC236}">
                <a16:creationId xmlns:a16="http://schemas.microsoft.com/office/drawing/2014/main" id="{7CE0348F-C969-7124-2EB3-A48088E6A3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31458" y="3833813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5559A7-A9E5-2F5E-D5B0-B209FA6244D0}"/>
              </a:ext>
            </a:extLst>
          </p:cNvPr>
          <p:cNvSpPr txBox="1"/>
          <p:nvPr/>
        </p:nvSpPr>
        <p:spPr>
          <a:xfrm>
            <a:off x="8579793" y="1990079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Cloud compute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B3B5112-9F93-F4B0-9968-713EEBCD024A}"/>
              </a:ext>
            </a:extLst>
          </p:cNvPr>
          <p:cNvSpPr/>
          <p:nvPr/>
        </p:nvSpPr>
        <p:spPr>
          <a:xfrm>
            <a:off x="1933575" y="3243263"/>
            <a:ext cx="2962275" cy="1971675"/>
          </a:xfrm>
          <a:custGeom>
            <a:avLst/>
            <a:gdLst>
              <a:gd name="connsiteX0" fmla="*/ 0 w 2814638"/>
              <a:gd name="connsiteY0" fmla="*/ 0 h 2000250"/>
              <a:gd name="connsiteX1" fmla="*/ 1147763 w 2814638"/>
              <a:gd name="connsiteY1" fmla="*/ 471487 h 2000250"/>
              <a:gd name="connsiteX2" fmla="*/ 2814638 w 2814638"/>
              <a:gd name="connsiteY2" fmla="*/ 200025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4638" h="2000250">
                <a:moveTo>
                  <a:pt x="0" y="0"/>
                </a:moveTo>
                <a:cubicBezTo>
                  <a:pt x="339328" y="69056"/>
                  <a:pt x="678657" y="138112"/>
                  <a:pt x="1147763" y="471487"/>
                </a:cubicBezTo>
                <a:cubicBezTo>
                  <a:pt x="1616869" y="804862"/>
                  <a:pt x="2215753" y="1402556"/>
                  <a:pt x="2814638" y="200025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811888-E166-75A1-EA7B-66677A03DD31}"/>
              </a:ext>
            </a:extLst>
          </p:cNvPr>
          <p:cNvSpPr txBox="1"/>
          <p:nvPr/>
        </p:nvSpPr>
        <p:spPr>
          <a:xfrm>
            <a:off x="1251291" y="4839445"/>
            <a:ext cx="347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Upload videos to a cloud storage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45CDF6-3BA6-85AF-EF40-0856B07B6DCD}"/>
              </a:ext>
            </a:extLst>
          </p:cNvPr>
          <p:cNvSpPr txBox="1"/>
          <p:nvPr/>
        </p:nvSpPr>
        <p:spPr>
          <a:xfrm>
            <a:off x="933374" y="2156491"/>
            <a:ext cx="316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Capture videos on the edge 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2092BD-9E52-6988-C179-C5DB21F950FE}"/>
              </a:ext>
            </a:extLst>
          </p:cNvPr>
          <p:cNvSpPr/>
          <p:nvPr/>
        </p:nvSpPr>
        <p:spPr>
          <a:xfrm>
            <a:off x="6829425" y="2566542"/>
            <a:ext cx="1311380" cy="2181671"/>
          </a:xfrm>
          <a:custGeom>
            <a:avLst/>
            <a:gdLst>
              <a:gd name="connsiteX0" fmla="*/ 0 w 1311380"/>
              <a:gd name="connsiteY0" fmla="*/ 2181671 h 2181671"/>
              <a:gd name="connsiteX1" fmla="*/ 209550 w 1311380"/>
              <a:gd name="connsiteY1" fmla="*/ 819596 h 2181671"/>
              <a:gd name="connsiteX2" fmla="*/ 1171575 w 1311380"/>
              <a:gd name="connsiteY2" fmla="*/ 86171 h 2181671"/>
              <a:gd name="connsiteX3" fmla="*/ 1285875 w 1311380"/>
              <a:gd name="connsiteY3" fmla="*/ 43308 h 218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380" h="2181671">
                <a:moveTo>
                  <a:pt x="0" y="2181671"/>
                </a:moveTo>
                <a:cubicBezTo>
                  <a:pt x="7144" y="1675258"/>
                  <a:pt x="14288" y="1168846"/>
                  <a:pt x="209550" y="819596"/>
                </a:cubicBezTo>
                <a:cubicBezTo>
                  <a:pt x="404813" y="470346"/>
                  <a:pt x="992188" y="215552"/>
                  <a:pt x="1171575" y="86171"/>
                </a:cubicBezTo>
                <a:cubicBezTo>
                  <a:pt x="1350963" y="-43210"/>
                  <a:pt x="1318419" y="49"/>
                  <a:pt x="1285875" y="4330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9FE96B-3212-8219-F94F-5C6FF5EF360F}"/>
              </a:ext>
            </a:extLst>
          </p:cNvPr>
          <p:cNvSpPr txBox="1"/>
          <p:nvPr/>
        </p:nvSpPr>
        <p:spPr>
          <a:xfrm>
            <a:off x="4529283" y="2904479"/>
            <a:ext cx="272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Break videos into frames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983B358-F23E-151C-0208-F676D146915F}"/>
              </a:ext>
            </a:extLst>
          </p:cNvPr>
          <p:cNvSpPr/>
          <p:nvPr/>
        </p:nvSpPr>
        <p:spPr>
          <a:xfrm rot="10800000">
            <a:off x="7207176" y="3280693"/>
            <a:ext cx="1311380" cy="2181671"/>
          </a:xfrm>
          <a:custGeom>
            <a:avLst/>
            <a:gdLst>
              <a:gd name="connsiteX0" fmla="*/ 0 w 1311380"/>
              <a:gd name="connsiteY0" fmla="*/ 2181671 h 2181671"/>
              <a:gd name="connsiteX1" fmla="*/ 209550 w 1311380"/>
              <a:gd name="connsiteY1" fmla="*/ 819596 h 2181671"/>
              <a:gd name="connsiteX2" fmla="*/ 1171575 w 1311380"/>
              <a:gd name="connsiteY2" fmla="*/ 86171 h 2181671"/>
              <a:gd name="connsiteX3" fmla="*/ 1285875 w 1311380"/>
              <a:gd name="connsiteY3" fmla="*/ 43308 h 218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380" h="2181671">
                <a:moveTo>
                  <a:pt x="0" y="2181671"/>
                </a:moveTo>
                <a:cubicBezTo>
                  <a:pt x="7144" y="1675258"/>
                  <a:pt x="14288" y="1168846"/>
                  <a:pt x="209550" y="819596"/>
                </a:cubicBezTo>
                <a:cubicBezTo>
                  <a:pt x="404813" y="470346"/>
                  <a:pt x="992188" y="215552"/>
                  <a:pt x="1171575" y="86171"/>
                </a:cubicBezTo>
                <a:cubicBezTo>
                  <a:pt x="1350963" y="-43210"/>
                  <a:pt x="1318419" y="49"/>
                  <a:pt x="1285875" y="4330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21CBDC-847C-F1D8-2532-0F786A065480}"/>
              </a:ext>
            </a:extLst>
          </p:cNvPr>
          <p:cNvSpPr txBox="1"/>
          <p:nvPr/>
        </p:nvSpPr>
        <p:spPr>
          <a:xfrm>
            <a:off x="7721845" y="5224299"/>
            <a:ext cx="341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Detect objects and store images</a:t>
            </a:r>
          </a:p>
        </p:txBody>
      </p:sp>
    </p:spTree>
    <p:extLst>
      <p:ext uri="{BB962C8B-B14F-4D97-AF65-F5344CB8AC3E}">
        <p14:creationId xmlns:p14="http://schemas.microsoft.com/office/powerpoint/2010/main" val="56911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S</dc:creator>
  <cp:lastModifiedBy>A S</cp:lastModifiedBy>
  <cp:revision>1</cp:revision>
  <dcterms:created xsi:type="dcterms:W3CDTF">2022-12-02T06:10:24Z</dcterms:created>
  <dcterms:modified xsi:type="dcterms:W3CDTF">2022-12-02T06:10:40Z</dcterms:modified>
</cp:coreProperties>
</file>