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301" r:id="rId3"/>
    <p:sldId id="258" r:id="rId4"/>
    <p:sldId id="299" r:id="rId5"/>
    <p:sldId id="274" r:id="rId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8"/>
      <p:bold r:id="rId9"/>
      <p:italic r:id="rId10"/>
      <p:boldItalic r:id="rId11"/>
    </p:embeddedFont>
    <p:embeddedFont>
      <p:font typeface="Miltonian Tattoo" panose="020B0604020202020204" charset="0"/>
      <p:regular r:id="rId12"/>
    </p:embeddedFont>
    <p:embeddedFont>
      <p:font typeface="Nunito Sans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D34BDE-1C36-4E3B-AFC1-FC99C901ABA0}">
  <a:tblStyle styleId="{CFD34BDE-1C36-4E3B-AFC1-FC99C901AB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8f342dae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8f342dae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1200" y="2280800"/>
            <a:ext cx="71616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2850" y="3851613"/>
            <a:ext cx="2478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3055677">
            <a:off x="8119151" y="183719"/>
            <a:ext cx="944361" cy="989300"/>
            <a:chOff x="6634725" y="3968977"/>
            <a:chExt cx="733672" cy="777997"/>
          </a:xfrm>
        </p:grpSpPr>
        <p:sp>
          <p:nvSpPr>
            <p:cNvPr id="12" name="Google Shape;12;p2"/>
            <p:cNvSpPr/>
            <p:nvPr/>
          </p:nvSpPr>
          <p:spPr>
            <a:xfrm>
              <a:off x="6909673" y="3968977"/>
              <a:ext cx="113662" cy="730878"/>
            </a:xfrm>
            <a:custGeom>
              <a:avLst/>
              <a:gdLst/>
              <a:ahLst/>
              <a:cxnLst/>
              <a:rect l="l" t="t" r="r" b="b"/>
              <a:pathLst>
                <a:path w="2208" h="14198" extrusionOk="0">
                  <a:moveTo>
                    <a:pt x="424" y="1"/>
                  </a:moveTo>
                  <a:cubicBezTo>
                    <a:pt x="373" y="1"/>
                    <a:pt x="321" y="16"/>
                    <a:pt x="273" y="50"/>
                  </a:cubicBezTo>
                  <a:cubicBezTo>
                    <a:pt x="109" y="241"/>
                    <a:pt x="27" y="459"/>
                    <a:pt x="27" y="704"/>
                  </a:cubicBezTo>
                  <a:cubicBezTo>
                    <a:pt x="0" y="1467"/>
                    <a:pt x="27" y="2230"/>
                    <a:pt x="82" y="2993"/>
                  </a:cubicBezTo>
                  <a:cubicBezTo>
                    <a:pt x="109" y="4465"/>
                    <a:pt x="218" y="5936"/>
                    <a:pt x="300" y="7407"/>
                  </a:cubicBezTo>
                  <a:cubicBezTo>
                    <a:pt x="409" y="8443"/>
                    <a:pt x="518" y="9533"/>
                    <a:pt x="681" y="10541"/>
                  </a:cubicBezTo>
                  <a:cubicBezTo>
                    <a:pt x="845" y="11522"/>
                    <a:pt x="954" y="12584"/>
                    <a:pt x="1199" y="13565"/>
                  </a:cubicBezTo>
                  <a:cubicBezTo>
                    <a:pt x="1275" y="13846"/>
                    <a:pt x="1399" y="14197"/>
                    <a:pt x="1727" y="14197"/>
                  </a:cubicBezTo>
                  <a:cubicBezTo>
                    <a:pt x="1750" y="14197"/>
                    <a:pt x="1774" y="14196"/>
                    <a:pt x="1798" y="14192"/>
                  </a:cubicBezTo>
                  <a:cubicBezTo>
                    <a:pt x="2016" y="14192"/>
                    <a:pt x="2207" y="13974"/>
                    <a:pt x="2180" y="13729"/>
                  </a:cubicBezTo>
                  <a:cubicBezTo>
                    <a:pt x="2180" y="12448"/>
                    <a:pt x="1989" y="11195"/>
                    <a:pt x="2016" y="9914"/>
                  </a:cubicBezTo>
                  <a:cubicBezTo>
                    <a:pt x="1935" y="7435"/>
                    <a:pt x="1553" y="4982"/>
                    <a:pt x="1253" y="2530"/>
                  </a:cubicBezTo>
                  <a:cubicBezTo>
                    <a:pt x="1172" y="1767"/>
                    <a:pt x="1008" y="1004"/>
                    <a:pt x="763" y="296"/>
                  </a:cubicBezTo>
                  <a:cubicBezTo>
                    <a:pt x="722" y="133"/>
                    <a:pt x="575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96232" y="4183334"/>
              <a:ext cx="43190" cy="144703"/>
            </a:xfrm>
            <a:custGeom>
              <a:avLst/>
              <a:gdLst/>
              <a:ahLst/>
              <a:cxnLst/>
              <a:rect l="l" t="t" r="r" b="b"/>
              <a:pathLst>
                <a:path w="839" h="2811" extrusionOk="0">
                  <a:moveTo>
                    <a:pt x="531" y="1"/>
                  </a:moveTo>
                  <a:cubicBezTo>
                    <a:pt x="488" y="1"/>
                    <a:pt x="446" y="10"/>
                    <a:pt x="409" y="28"/>
                  </a:cubicBezTo>
                  <a:cubicBezTo>
                    <a:pt x="300" y="83"/>
                    <a:pt x="218" y="164"/>
                    <a:pt x="218" y="273"/>
                  </a:cubicBezTo>
                  <a:cubicBezTo>
                    <a:pt x="55" y="982"/>
                    <a:pt x="0" y="1690"/>
                    <a:pt x="55" y="2399"/>
                  </a:cubicBezTo>
                  <a:cubicBezTo>
                    <a:pt x="27" y="2562"/>
                    <a:pt x="109" y="2726"/>
                    <a:pt x="273" y="2807"/>
                  </a:cubicBezTo>
                  <a:cubicBezTo>
                    <a:pt x="289" y="2810"/>
                    <a:pt x="305" y="2811"/>
                    <a:pt x="321" y="2811"/>
                  </a:cubicBezTo>
                  <a:cubicBezTo>
                    <a:pt x="490" y="2811"/>
                    <a:pt x="627" y="2680"/>
                    <a:pt x="627" y="2480"/>
                  </a:cubicBezTo>
                  <a:cubicBezTo>
                    <a:pt x="708" y="1745"/>
                    <a:pt x="817" y="1009"/>
                    <a:pt x="817" y="273"/>
                  </a:cubicBezTo>
                  <a:cubicBezTo>
                    <a:pt x="839" y="104"/>
                    <a:pt x="680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66562" y="4192909"/>
              <a:ext cx="78606" cy="143416"/>
            </a:xfrm>
            <a:custGeom>
              <a:avLst/>
              <a:gdLst/>
              <a:ahLst/>
              <a:cxnLst/>
              <a:rect l="l" t="t" r="r" b="b"/>
              <a:pathLst>
                <a:path w="1527" h="2786" extrusionOk="0">
                  <a:moveTo>
                    <a:pt x="430" y="1"/>
                  </a:moveTo>
                  <a:cubicBezTo>
                    <a:pt x="377" y="1"/>
                    <a:pt x="324" y="11"/>
                    <a:pt x="273" y="33"/>
                  </a:cubicBezTo>
                  <a:cubicBezTo>
                    <a:pt x="1" y="169"/>
                    <a:pt x="55" y="550"/>
                    <a:pt x="110" y="796"/>
                  </a:cubicBezTo>
                  <a:cubicBezTo>
                    <a:pt x="300" y="1422"/>
                    <a:pt x="546" y="2049"/>
                    <a:pt x="900" y="2621"/>
                  </a:cubicBezTo>
                  <a:cubicBezTo>
                    <a:pt x="967" y="2733"/>
                    <a:pt x="1076" y="2785"/>
                    <a:pt x="1184" y="2785"/>
                  </a:cubicBezTo>
                  <a:cubicBezTo>
                    <a:pt x="1339" y="2785"/>
                    <a:pt x="1495" y="2678"/>
                    <a:pt x="1527" y="2485"/>
                  </a:cubicBezTo>
                  <a:cubicBezTo>
                    <a:pt x="1472" y="2131"/>
                    <a:pt x="1363" y="1777"/>
                    <a:pt x="1227" y="1422"/>
                  </a:cubicBezTo>
                  <a:cubicBezTo>
                    <a:pt x="1118" y="1014"/>
                    <a:pt x="982" y="605"/>
                    <a:pt x="791" y="196"/>
                  </a:cubicBezTo>
                  <a:cubicBezTo>
                    <a:pt x="711" y="77"/>
                    <a:pt x="573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21456" y="4295970"/>
              <a:ext cx="138938" cy="329250"/>
            </a:xfrm>
            <a:custGeom>
              <a:avLst/>
              <a:gdLst/>
              <a:ahLst/>
              <a:cxnLst/>
              <a:rect l="l" t="t" r="r" b="b"/>
              <a:pathLst>
                <a:path w="2699" h="6396" extrusionOk="0">
                  <a:moveTo>
                    <a:pt x="2330" y="0"/>
                  </a:moveTo>
                  <a:cubicBezTo>
                    <a:pt x="2190" y="0"/>
                    <a:pt x="2049" y="73"/>
                    <a:pt x="1962" y="211"/>
                  </a:cubicBezTo>
                  <a:cubicBezTo>
                    <a:pt x="1581" y="728"/>
                    <a:pt x="1281" y="1301"/>
                    <a:pt x="1063" y="1927"/>
                  </a:cubicBezTo>
                  <a:cubicBezTo>
                    <a:pt x="654" y="2990"/>
                    <a:pt x="327" y="4134"/>
                    <a:pt x="137" y="5279"/>
                  </a:cubicBezTo>
                  <a:cubicBezTo>
                    <a:pt x="82" y="5660"/>
                    <a:pt x="1" y="6178"/>
                    <a:pt x="409" y="6396"/>
                  </a:cubicBezTo>
                  <a:cubicBezTo>
                    <a:pt x="600" y="6341"/>
                    <a:pt x="818" y="6232"/>
                    <a:pt x="872" y="5987"/>
                  </a:cubicBezTo>
                  <a:cubicBezTo>
                    <a:pt x="1090" y="5170"/>
                    <a:pt x="1336" y="4325"/>
                    <a:pt x="1635" y="3508"/>
                  </a:cubicBezTo>
                  <a:cubicBezTo>
                    <a:pt x="1962" y="2527"/>
                    <a:pt x="2480" y="1600"/>
                    <a:pt x="2644" y="592"/>
                  </a:cubicBezTo>
                  <a:cubicBezTo>
                    <a:pt x="2698" y="401"/>
                    <a:pt x="2644" y="238"/>
                    <a:pt x="2562" y="74"/>
                  </a:cubicBezTo>
                  <a:cubicBezTo>
                    <a:pt x="2492" y="24"/>
                    <a:pt x="2411" y="0"/>
                    <a:pt x="2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2948" y="4334373"/>
              <a:ext cx="239937" cy="285237"/>
            </a:xfrm>
            <a:custGeom>
              <a:avLst/>
              <a:gdLst/>
              <a:ahLst/>
              <a:cxnLst/>
              <a:rect l="l" t="t" r="r" b="b"/>
              <a:pathLst>
                <a:path w="4661" h="5541" extrusionOk="0">
                  <a:moveTo>
                    <a:pt x="349" y="0"/>
                  </a:moveTo>
                  <a:cubicBezTo>
                    <a:pt x="291" y="0"/>
                    <a:pt x="237" y="19"/>
                    <a:pt x="191" y="64"/>
                  </a:cubicBezTo>
                  <a:cubicBezTo>
                    <a:pt x="1" y="173"/>
                    <a:pt x="55" y="473"/>
                    <a:pt x="137" y="636"/>
                  </a:cubicBezTo>
                  <a:cubicBezTo>
                    <a:pt x="409" y="1154"/>
                    <a:pt x="764" y="1644"/>
                    <a:pt x="1145" y="2108"/>
                  </a:cubicBezTo>
                  <a:cubicBezTo>
                    <a:pt x="1881" y="2980"/>
                    <a:pt x="2453" y="3988"/>
                    <a:pt x="3189" y="4860"/>
                  </a:cubicBezTo>
                  <a:cubicBezTo>
                    <a:pt x="3461" y="5159"/>
                    <a:pt x="3761" y="5514"/>
                    <a:pt x="4170" y="5541"/>
                  </a:cubicBezTo>
                  <a:cubicBezTo>
                    <a:pt x="4469" y="5541"/>
                    <a:pt x="4660" y="5214"/>
                    <a:pt x="4524" y="4969"/>
                  </a:cubicBezTo>
                  <a:cubicBezTo>
                    <a:pt x="4279" y="4424"/>
                    <a:pt x="3979" y="3933"/>
                    <a:pt x="3652" y="3443"/>
                  </a:cubicBezTo>
                  <a:cubicBezTo>
                    <a:pt x="3216" y="2843"/>
                    <a:pt x="2753" y="2298"/>
                    <a:pt x="2235" y="1781"/>
                  </a:cubicBezTo>
                  <a:cubicBezTo>
                    <a:pt x="1772" y="1208"/>
                    <a:pt x="1227" y="664"/>
                    <a:pt x="682" y="146"/>
                  </a:cubicBezTo>
                  <a:cubicBezTo>
                    <a:pt x="591" y="73"/>
                    <a:pt x="464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28069" y="4515527"/>
              <a:ext cx="140328" cy="87718"/>
            </a:xfrm>
            <a:custGeom>
              <a:avLst/>
              <a:gdLst/>
              <a:ahLst/>
              <a:cxnLst/>
              <a:rect l="l" t="t" r="r" b="b"/>
              <a:pathLst>
                <a:path w="2726" h="1704" extrusionOk="0">
                  <a:moveTo>
                    <a:pt x="2245" y="0"/>
                  </a:moveTo>
                  <a:cubicBezTo>
                    <a:pt x="1889" y="0"/>
                    <a:pt x="1540" y="84"/>
                    <a:pt x="1254" y="251"/>
                  </a:cubicBezTo>
                  <a:cubicBezTo>
                    <a:pt x="818" y="414"/>
                    <a:pt x="436" y="714"/>
                    <a:pt x="137" y="1068"/>
                  </a:cubicBezTo>
                  <a:cubicBezTo>
                    <a:pt x="0" y="1232"/>
                    <a:pt x="82" y="1450"/>
                    <a:pt x="137" y="1613"/>
                  </a:cubicBezTo>
                  <a:cubicBezTo>
                    <a:pt x="248" y="1677"/>
                    <a:pt x="369" y="1703"/>
                    <a:pt x="489" y="1703"/>
                  </a:cubicBezTo>
                  <a:cubicBezTo>
                    <a:pt x="573" y="1703"/>
                    <a:pt x="657" y="1690"/>
                    <a:pt x="736" y="1668"/>
                  </a:cubicBezTo>
                  <a:cubicBezTo>
                    <a:pt x="1090" y="1504"/>
                    <a:pt x="1417" y="1259"/>
                    <a:pt x="1771" y="1068"/>
                  </a:cubicBezTo>
                  <a:cubicBezTo>
                    <a:pt x="2044" y="932"/>
                    <a:pt x="2316" y="796"/>
                    <a:pt x="2589" y="632"/>
                  </a:cubicBezTo>
                  <a:cubicBezTo>
                    <a:pt x="2725" y="414"/>
                    <a:pt x="2671" y="33"/>
                    <a:pt x="2398" y="6"/>
                  </a:cubicBezTo>
                  <a:cubicBezTo>
                    <a:pt x="2347" y="2"/>
                    <a:pt x="2296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34725" y="4682215"/>
              <a:ext cx="94049" cy="64759"/>
            </a:xfrm>
            <a:custGeom>
              <a:avLst/>
              <a:gdLst/>
              <a:ahLst/>
              <a:cxnLst/>
              <a:rect l="l" t="t" r="r" b="b"/>
              <a:pathLst>
                <a:path w="1827" h="1258" extrusionOk="0">
                  <a:moveTo>
                    <a:pt x="1592" y="1"/>
                  </a:moveTo>
                  <a:cubicBezTo>
                    <a:pt x="1560" y="1"/>
                    <a:pt x="1528" y="4"/>
                    <a:pt x="1499" y="10"/>
                  </a:cubicBezTo>
                  <a:cubicBezTo>
                    <a:pt x="1063" y="65"/>
                    <a:pt x="654" y="255"/>
                    <a:pt x="300" y="528"/>
                  </a:cubicBezTo>
                  <a:cubicBezTo>
                    <a:pt x="137" y="664"/>
                    <a:pt x="28" y="828"/>
                    <a:pt x="0" y="1045"/>
                  </a:cubicBezTo>
                  <a:cubicBezTo>
                    <a:pt x="38" y="1178"/>
                    <a:pt x="168" y="1258"/>
                    <a:pt x="308" y="1258"/>
                  </a:cubicBezTo>
                  <a:cubicBezTo>
                    <a:pt x="369" y="1258"/>
                    <a:pt x="433" y="1242"/>
                    <a:pt x="491" y="1209"/>
                  </a:cubicBezTo>
                  <a:cubicBezTo>
                    <a:pt x="845" y="991"/>
                    <a:pt x="1145" y="691"/>
                    <a:pt x="1526" y="528"/>
                  </a:cubicBezTo>
                  <a:cubicBezTo>
                    <a:pt x="1663" y="446"/>
                    <a:pt x="1826" y="364"/>
                    <a:pt x="1826" y="174"/>
                  </a:cubicBezTo>
                  <a:cubicBezTo>
                    <a:pt x="1826" y="45"/>
                    <a:pt x="1709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-3055677" flipH="1">
            <a:off x="80488" y="183719"/>
            <a:ext cx="944361" cy="989300"/>
            <a:chOff x="6634725" y="3968977"/>
            <a:chExt cx="733672" cy="777997"/>
          </a:xfrm>
        </p:grpSpPr>
        <p:sp>
          <p:nvSpPr>
            <p:cNvPr id="20" name="Google Shape;20;p2"/>
            <p:cNvSpPr/>
            <p:nvPr/>
          </p:nvSpPr>
          <p:spPr>
            <a:xfrm>
              <a:off x="6909673" y="3968977"/>
              <a:ext cx="113662" cy="730878"/>
            </a:xfrm>
            <a:custGeom>
              <a:avLst/>
              <a:gdLst/>
              <a:ahLst/>
              <a:cxnLst/>
              <a:rect l="l" t="t" r="r" b="b"/>
              <a:pathLst>
                <a:path w="2208" h="14198" extrusionOk="0">
                  <a:moveTo>
                    <a:pt x="424" y="1"/>
                  </a:moveTo>
                  <a:cubicBezTo>
                    <a:pt x="373" y="1"/>
                    <a:pt x="321" y="16"/>
                    <a:pt x="273" y="50"/>
                  </a:cubicBezTo>
                  <a:cubicBezTo>
                    <a:pt x="109" y="241"/>
                    <a:pt x="27" y="459"/>
                    <a:pt x="27" y="704"/>
                  </a:cubicBezTo>
                  <a:cubicBezTo>
                    <a:pt x="0" y="1467"/>
                    <a:pt x="27" y="2230"/>
                    <a:pt x="82" y="2993"/>
                  </a:cubicBezTo>
                  <a:cubicBezTo>
                    <a:pt x="109" y="4465"/>
                    <a:pt x="218" y="5936"/>
                    <a:pt x="300" y="7407"/>
                  </a:cubicBezTo>
                  <a:cubicBezTo>
                    <a:pt x="409" y="8443"/>
                    <a:pt x="518" y="9533"/>
                    <a:pt x="681" y="10541"/>
                  </a:cubicBezTo>
                  <a:cubicBezTo>
                    <a:pt x="845" y="11522"/>
                    <a:pt x="954" y="12584"/>
                    <a:pt x="1199" y="13565"/>
                  </a:cubicBezTo>
                  <a:cubicBezTo>
                    <a:pt x="1275" y="13846"/>
                    <a:pt x="1399" y="14197"/>
                    <a:pt x="1727" y="14197"/>
                  </a:cubicBezTo>
                  <a:cubicBezTo>
                    <a:pt x="1750" y="14197"/>
                    <a:pt x="1774" y="14196"/>
                    <a:pt x="1798" y="14192"/>
                  </a:cubicBezTo>
                  <a:cubicBezTo>
                    <a:pt x="2016" y="14192"/>
                    <a:pt x="2207" y="13974"/>
                    <a:pt x="2180" y="13729"/>
                  </a:cubicBezTo>
                  <a:cubicBezTo>
                    <a:pt x="2180" y="12448"/>
                    <a:pt x="1989" y="11195"/>
                    <a:pt x="2016" y="9914"/>
                  </a:cubicBezTo>
                  <a:cubicBezTo>
                    <a:pt x="1935" y="7435"/>
                    <a:pt x="1553" y="4982"/>
                    <a:pt x="1253" y="2530"/>
                  </a:cubicBezTo>
                  <a:cubicBezTo>
                    <a:pt x="1172" y="1767"/>
                    <a:pt x="1008" y="1004"/>
                    <a:pt x="763" y="296"/>
                  </a:cubicBezTo>
                  <a:cubicBezTo>
                    <a:pt x="722" y="133"/>
                    <a:pt x="575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96232" y="4183334"/>
              <a:ext cx="43190" cy="144703"/>
            </a:xfrm>
            <a:custGeom>
              <a:avLst/>
              <a:gdLst/>
              <a:ahLst/>
              <a:cxnLst/>
              <a:rect l="l" t="t" r="r" b="b"/>
              <a:pathLst>
                <a:path w="839" h="2811" extrusionOk="0">
                  <a:moveTo>
                    <a:pt x="531" y="1"/>
                  </a:moveTo>
                  <a:cubicBezTo>
                    <a:pt x="488" y="1"/>
                    <a:pt x="446" y="10"/>
                    <a:pt x="409" y="28"/>
                  </a:cubicBezTo>
                  <a:cubicBezTo>
                    <a:pt x="300" y="83"/>
                    <a:pt x="218" y="164"/>
                    <a:pt x="218" y="273"/>
                  </a:cubicBezTo>
                  <a:cubicBezTo>
                    <a:pt x="55" y="982"/>
                    <a:pt x="0" y="1690"/>
                    <a:pt x="55" y="2399"/>
                  </a:cubicBezTo>
                  <a:cubicBezTo>
                    <a:pt x="27" y="2562"/>
                    <a:pt x="109" y="2726"/>
                    <a:pt x="273" y="2807"/>
                  </a:cubicBezTo>
                  <a:cubicBezTo>
                    <a:pt x="289" y="2810"/>
                    <a:pt x="305" y="2811"/>
                    <a:pt x="321" y="2811"/>
                  </a:cubicBezTo>
                  <a:cubicBezTo>
                    <a:pt x="490" y="2811"/>
                    <a:pt x="627" y="2680"/>
                    <a:pt x="627" y="2480"/>
                  </a:cubicBezTo>
                  <a:cubicBezTo>
                    <a:pt x="708" y="1745"/>
                    <a:pt x="817" y="1009"/>
                    <a:pt x="817" y="273"/>
                  </a:cubicBezTo>
                  <a:cubicBezTo>
                    <a:pt x="839" y="104"/>
                    <a:pt x="680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66562" y="4192909"/>
              <a:ext cx="78606" cy="143416"/>
            </a:xfrm>
            <a:custGeom>
              <a:avLst/>
              <a:gdLst/>
              <a:ahLst/>
              <a:cxnLst/>
              <a:rect l="l" t="t" r="r" b="b"/>
              <a:pathLst>
                <a:path w="1527" h="2786" extrusionOk="0">
                  <a:moveTo>
                    <a:pt x="430" y="1"/>
                  </a:moveTo>
                  <a:cubicBezTo>
                    <a:pt x="377" y="1"/>
                    <a:pt x="324" y="11"/>
                    <a:pt x="273" y="33"/>
                  </a:cubicBezTo>
                  <a:cubicBezTo>
                    <a:pt x="1" y="169"/>
                    <a:pt x="55" y="550"/>
                    <a:pt x="110" y="796"/>
                  </a:cubicBezTo>
                  <a:cubicBezTo>
                    <a:pt x="300" y="1422"/>
                    <a:pt x="546" y="2049"/>
                    <a:pt x="900" y="2621"/>
                  </a:cubicBezTo>
                  <a:cubicBezTo>
                    <a:pt x="967" y="2733"/>
                    <a:pt x="1076" y="2785"/>
                    <a:pt x="1184" y="2785"/>
                  </a:cubicBezTo>
                  <a:cubicBezTo>
                    <a:pt x="1339" y="2785"/>
                    <a:pt x="1495" y="2678"/>
                    <a:pt x="1527" y="2485"/>
                  </a:cubicBezTo>
                  <a:cubicBezTo>
                    <a:pt x="1472" y="2131"/>
                    <a:pt x="1363" y="1777"/>
                    <a:pt x="1227" y="1422"/>
                  </a:cubicBezTo>
                  <a:cubicBezTo>
                    <a:pt x="1118" y="1014"/>
                    <a:pt x="982" y="605"/>
                    <a:pt x="791" y="196"/>
                  </a:cubicBezTo>
                  <a:cubicBezTo>
                    <a:pt x="711" y="77"/>
                    <a:pt x="573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21456" y="4295970"/>
              <a:ext cx="138938" cy="329250"/>
            </a:xfrm>
            <a:custGeom>
              <a:avLst/>
              <a:gdLst/>
              <a:ahLst/>
              <a:cxnLst/>
              <a:rect l="l" t="t" r="r" b="b"/>
              <a:pathLst>
                <a:path w="2699" h="6396" extrusionOk="0">
                  <a:moveTo>
                    <a:pt x="2330" y="0"/>
                  </a:moveTo>
                  <a:cubicBezTo>
                    <a:pt x="2190" y="0"/>
                    <a:pt x="2049" y="73"/>
                    <a:pt x="1962" y="211"/>
                  </a:cubicBezTo>
                  <a:cubicBezTo>
                    <a:pt x="1581" y="728"/>
                    <a:pt x="1281" y="1301"/>
                    <a:pt x="1063" y="1927"/>
                  </a:cubicBezTo>
                  <a:cubicBezTo>
                    <a:pt x="654" y="2990"/>
                    <a:pt x="327" y="4134"/>
                    <a:pt x="137" y="5279"/>
                  </a:cubicBezTo>
                  <a:cubicBezTo>
                    <a:pt x="82" y="5660"/>
                    <a:pt x="1" y="6178"/>
                    <a:pt x="409" y="6396"/>
                  </a:cubicBezTo>
                  <a:cubicBezTo>
                    <a:pt x="600" y="6341"/>
                    <a:pt x="818" y="6232"/>
                    <a:pt x="872" y="5987"/>
                  </a:cubicBezTo>
                  <a:cubicBezTo>
                    <a:pt x="1090" y="5170"/>
                    <a:pt x="1336" y="4325"/>
                    <a:pt x="1635" y="3508"/>
                  </a:cubicBezTo>
                  <a:cubicBezTo>
                    <a:pt x="1962" y="2527"/>
                    <a:pt x="2480" y="1600"/>
                    <a:pt x="2644" y="592"/>
                  </a:cubicBezTo>
                  <a:cubicBezTo>
                    <a:pt x="2698" y="401"/>
                    <a:pt x="2644" y="238"/>
                    <a:pt x="2562" y="74"/>
                  </a:cubicBezTo>
                  <a:cubicBezTo>
                    <a:pt x="2492" y="24"/>
                    <a:pt x="2411" y="0"/>
                    <a:pt x="2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52948" y="4334373"/>
              <a:ext cx="239937" cy="285237"/>
            </a:xfrm>
            <a:custGeom>
              <a:avLst/>
              <a:gdLst/>
              <a:ahLst/>
              <a:cxnLst/>
              <a:rect l="l" t="t" r="r" b="b"/>
              <a:pathLst>
                <a:path w="4661" h="5541" extrusionOk="0">
                  <a:moveTo>
                    <a:pt x="349" y="0"/>
                  </a:moveTo>
                  <a:cubicBezTo>
                    <a:pt x="291" y="0"/>
                    <a:pt x="237" y="19"/>
                    <a:pt x="191" y="64"/>
                  </a:cubicBezTo>
                  <a:cubicBezTo>
                    <a:pt x="1" y="173"/>
                    <a:pt x="55" y="473"/>
                    <a:pt x="137" y="636"/>
                  </a:cubicBezTo>
                  <a:cubicBezTo>
                    <a:pt x="409" y="1154"/>
                    <a:pt x="764" y="1644"/>
                    <a:pt x="1145" y="2108"/>
                  </a:cubicBezTo>
                  <a:cubicBezTo>
                    <a:pt x="1881" y="2980"/>
                    <a:pt x="2453" y="3988"/>
                    <a:pt x="3189" y="4860"/>
                  </a:cubicBezTo>
                  <a:cubicBezTo>
                    <a:pt x="3461" y="5159"/>
                    <a:pt x="3761" y="5514"/>
                    <a:pt x="4170" y="5541"/>
                  </a:cubicBezTo>
                  <a:cubicBezTo>
                    <a:pt x="4469" y="5541"/>
                    <a:pt x="4660" y="5214"/>
                    <a:pt x="4524" y="4969"/>
                  </a:cubicBezTo>
                  <a:cubicBezTo>
                    <a:pt x="4279" y="4424"/>
                    <a:pt x="3979" y="3933"/>
                    <a:pt x="3652" y="3443"/>
                  </a:cubicBezTo>
                  <a:cubicBezTo>
                    <a:pt x="3216" y="2843"/>
                    <a:pt x="2753" y="2298"/>
                    <a:pt x="2235" y="1781"/>
                  </a:cubicBezTo>
                  <a:cubicBezTo>
                    <a:pt x="1772" y="1208"/>
                    <a:pt x="1227" y="664"/>
                    <a:pt x="682" y="146"/>
                  </a:cubicBezTo>
                  <a:cubicBezTo>
                    <a:pt x="591" y="73"/>
                    <a:pt x="464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28069" y="4515527"/>
              <a:ext cx="140328" cy="87718"/>
            </a:xfrm>
            <a:custGeom>
              <a:avLst/>
              <a:gdLst/>
              <a:ahLst/>
              <a:cxnLst/>
              <a:rect l="l" t="t" r="r" b="b"/>
              <a:pathLst>
                <a:path w="2726" h="1704" extrusionOk="0">
                  <a:moveTo>
                    <a:pt x="2245" y="0"/>
                  </a:moveTo>
                  <a:cubicBezTo>
                    <a:pt x="1889" y="0"/>
                    <a:pt x="1540" y="84"/>
                    <a:pt x="1254" y="251"/>
                  </a:cubicBezTo>
                  <a:cubicBezTo>
                    <a:pt x="818" y="414"/>
                    <a:pt x="436" y="714"/>
                    <a:pt x="137" y="1068"/>
                  </a:cubicBezTo>
                  <a:cubicBezTo>
                    <a:pt x="0" y="1232"/>
                    <a:pt x="82" y="1450"/>
                    <a:pt x="137" y="1613"/>
                  </a:cubicBezTo>
                  <a:cubicBezTo>
                    <a:pt x="248" y="1677"/>
                    <a:pt x="369" y="1703"/>
                    <a:pt x="489" y="1703"/>
                  </a:cubicBezTo>
                  <a:cubicBezTo>
                    <a:pt x="573" y="1703"/>
                    <a:pt x="657" y="1690"/>
                    <a:pt x="736" y="1668"/>
                  </a:cubicBezTo>
                  <a:cubicBezTo>
                    <a:pt x="1090" y="1504"/>
                    <a:pt x="1417" y="1259"/>
                    <a:pt x="1771" y="1068"/>
                  </a:cubicBezTo>
                  <a:cubicBezTo>
                    <a:pt x="2044" y="932"/>
                    <a:pt x="2316" y="796"/>
                    <a:pt x="2589" y="632"/>
                  </a:cubicBezTo>
                  <a:cubicBezTo>
                    <a:pt x="2725" y="414"/>
                    <a:pt x="2671" y="33"/>
                    <a:pt x="2398" y="6"/>
                  </a:cubicBezTo>
                  <a:cubicBezTo>
                    <a:pt x="2347" y="2"/>
                    <a:pt x="2296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34725" y="4682215"/>
              <a:ext cx="94049" cy="64759"/>
            </a:xfrm>
            <a:custGeom>
              <a:avLst/>
              <a:gdLst/>
              <a:ahLst/>
              <a:cxnLst/>
              <a:rect l="l" t="t" r="r" b="b"/>
              <a:pathLst>
                <a:path w="1827" h="1258" extrusionOk="0">
                  <a:moveTo>
                    <a:pt x="1592" y="1"/>
                  </a:moveTo>
                  <a:cubicBezTo>
                    <a:pt x="1560" y="1"/>
                    <a:pt x="1528" y="4"/>
                    <a:pt x="1499" y="10"/>
                  </a:cubicBezTo>
                  <a:cubicBezTo>
                    <a:pt x="1063" y="65"/>
                    <a:pt x="654" y="255"/>
                    <a:pt x="300" y="528"/>
                  </a:cubicBezTo>
                  <a:cubicBezTo>
                    <a:pt x="137" y="664"/>
                    <a:pt x="28" y="828"/>
                    <a:pt x="0" y="1045"/>
                  </a:cubicBezTo>
                  <a:cubicBezTo>
                    <a:pt x="38" y="1178"/>
                    <a:pt x="168" y="1258"/>
                    <a:pt x="308" y="1258"/>
                  </a:cubicBezTo>
                  <a:cubicBezTo>
                    <a:pt x="369" y="1258"/>
                    <a:pt x="433" y="1242"/>
                    <a:pt x="491" y="1209"/>
                  </a:cubicBezTo>
                  <a:cubicBezTo>
                    <a:pt x="845" y="991"/>
                    <a:pt x="1145" y="691"/>
                    <a:pt x="1526" y="528"/>
                  </a:cubicBezTo>
                  <a:cubicBezTo>
                    <a:pt x="1663" y="446"/>
                    <a:pt x="1826" y="364"/>
                    <a:pt x="1826" y="174"/>
                  </a:cubicBezTo>
                  <a:cubicBezTo>
                    <a:pt x="1826" y="45"/>
                    <a:pt x="1709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708327" y="3722297"/>
            <a:ext cx="1540759" cy="1050373"/>
          </a:xfrm>
          <a:custGeom>
            <a:avLst/>
            <a:gdLst/>
            <a:ahLst/>
            <a:cxnLst/>
            <a:rect l="l" t="t" r="r" b="b"/>
            <a:pathLst>
              <a:path w="13247" h="9031" extrusionOk="0">
                <a:moveTo>
                  <a:pt x="13027" y="7049"/>
                </a:moveTo>
                <a:cubicBezTo>
                  <a:pt x="13216" y="7395"/>
                  <a:pt x="13247" y="7804"/>
                  <a:pt x="13121" y="8213"/>
                </a:cubicBezTo>
                <a:cubicBezTo>
                  <a:pt x="12932" y="8716"/>
                  <a:pt x="12397" y="9031"/>
                  <a:pt x="11831" y="8968"/>
                </a:cubicBezTo>
                <a:cubicBezTo>
                  <a:pt x="11170" y="8905"/>
                  <a:pt x="10321" y="8339"/>
                  <a:pt x="9125" y="7489"/>
                </a:cubicBezTo>
                <a:cubicBezTo>
                  <a:pt x="7930" y="6671"/>
                  <a:pt x="6419" y="5538"/>
                  <a:pt x="5381" y="4941"/>
                </a:cubicBezTo>
                <a:cubicBezTo>
                  <a:pt x="4311" y="4374"/>
                  <a:pt x="3713" y="4343"/>
                  <a:pt x="3336" y="4406"/>
                </a:cubicBezTo>
                <a:cubicBezTo>
                  <a:pt x="2927" y="4469"/>
                  <a:pt x="2738" y="4689"/>
                  <a:pt x="2707" y="4909"/>
                </a:cubicBezTo>
                <a:cubicBezTo>
                  <a:pt x="2675" y="5161"/>
                  <a:pt x="2801" y="5412"/>
                  <a:pt x="3053" y="5538"/>
                </a:cubicBezTo>
                <a:cubicBezTo>
                  <a:pt x="3304" y="5696"/>
                  <a:pt x="3619" y="5727"/>
                  <a:pt x="3902" y="5633"/>
                </a:cubicBezTo>
                <a:cubicBezTo>
                  <a:pt x="4185" y="5538"/>
                  <a:pt x="4406" y="5350"/>
                  <a:pt x="4563" y="5350"/>
                </a:cubicBezTo>
                <a:cubicBezTo>
                  <a:pt x="4783" y="5381"/>
                  <a:pt x="4909" y="5601"/>
                  <a:pt x="4878" y="5822"/>
                </a:cubicBezTo>
                <a:cubicBezTo>
                  <a:pt x="4846" y="6010"/>
                  <a:pt x="4626" y="6231"/>
                  <a:pt x="4280" y="6325"/>
                </a:cubicBezTo>
                <a:cubicBezTo>
                  <a:pt x="3839" y="6451"/>
                  <a:pt x="3399" y="6388"/>
                  <a:pt x="3021" y="6199"/>
                </a:cubicBezTo>
                <a:cubicBezTo>
                  <a:pt x="2612" y="5979"/>
                  <a:pt x="2360" y="5570"/>
                  <a:pt x="2298" y="5098"/>
                </a:cubicBezTo>
                <a:cubicBezTo>
                  <a:pt x="2235" y="4720"/>
                  <a:pt x="2392" y="4343"/>
                  <a:pt x="2675" y="4060"/>
                </a:cubicBezTo>
                <a:cubicBezTo>
                  <a:pt x="2927" y="3808"/>
                  <a:pt x="3273" y="3713"/>
                  <a:pt x="3650" y="3745"/>
                </a:cubicBezTo>
                <a:cubicBezTo>
                  <a:pt x="4154" y="3808"/>
                  <a:pt x="4626" y="3965"/>
                  <a:pt x="5098" y="4217"/>
                </a:cubicBezTo>
                <a:cubicBezTo>
                  <a:pt x="5696" y="4531"/>
                  <a:pt x="6451" y="5003"/>
                  <a:pt x="6765" y="5161"/>
                </a:cubicBezTo>
                <a:cubicBezTo>
                  <a:pt x="7080" y="5318"/>
                  <a:pt x="6954" y="5224"/>
                  <a:pt x="6262" y="4531"/>
                </a:cubicBezTo>
                <a:cubicBezTo>
                  <a:pt x="5538" y="3839"/>
                  <a:pt x="4217" y="2549"/>
                  <a:pt x="3367" y="1826"/>
                </a:cubicBezTo>
                <a:cubicBezTo>
                  <a:pt x="2486" y="1102"/>
                  <a:pt x="2046" y="913"/>
                  <a:pt x="1700" y="945"/>
                </a:cubicBezTo>
                <a:cubicBezTo>
                  <a:pt x="1354" y="976"/>
                  <a:pt x="1070" y="1165"/>
                  <a:pt x="945" y="1448"/>
                </a:cubicBezTo>
                <a:cubicBezTo>
                  <a:pt x="882" y="1668"/>
                  <a:pt x="1008" y="1920"/>
                  <a:pt x="1228" y="1983"/>
                </a:cubicBezTo>
                <a:cubicBezTo>
                  <a:pt x="1417" y="2046"/>
                  <a:pt x="1637" y="2046"/>
                  <a:pt x="1826" y="1983"/>
                </a:cubicBezTo>
                <a:cubicBezTo>
                  <a:pt x="2046" y="1920"/>
                  <a:pt x="2266" y="1920"/>
                  <a:pt x="2329" y="2077"/>
                </a:cubicBezTo>
                <a:cubicBezTo>
                  <a:pt x="2392" y="2298"/>
                  <a:pt x="2298" y="2549"/>
                  <a:pt x="2140" y="2675"/>
                </a:cubicBezTo>
                <a:cubicBezTo>
                  <a:pt x="1889" y="2895"/>
                  <a:pt x="1542" y="2990"/>
                  <a:pt x="1196" y="2927"/>
                </a:cubicBezTo>
                <a:cubicBezTo>
                  <a:pt x="819" y="2864"/>
                  <a:pt x="473" y="2612"/>
                  <a:pt x="252" y="2266"/>
                </a:cubicBezTo>
                <a:cubicBezTo>
                  <a:pt x="32" y="1889"/>
                  <a:pt x="1" y="1448"/>
                  <a:pt x="158" y="1039"/>
                </a:cubicBezTo>
                <a:cubicBezTo>
                  <a:pt x="347" y="598"/>
                  <a:pt x="724" y="315"/>
                  <a:pt x="1196" y="158"/>
                </a:cubicBezTo>
                <a:cubicBezTo>
                  <a:pt x="1763" y="1"/>
                  <a:pt x="2392" y="95"/>
                  <a:pt x="2895" y="410"/>
                </a:cubicBezTo>
                <a:cubicBezTo>
                  <a:pt x="3588" y="945"/>
                  <a:pt x="4248" y="1574"/>
                  <a:pt x="4783" y="2266"/>
                </a:cubicBezTo>
                <a:cubicBezTo>
                  <a:pt x="5381" y="2895"/>
                  <a:pt x="5853" y="3399"/>
                  <a:pt x="6042" y="3588"/>
                </a:cubicBezTo>
                <a:cubicBezTo>
                  <a:pt x="6262" y="3776"/>
                  <a:pt x="6199" y="3713"/>
                  <a:pt x="6168" y="3556"/>
                </a:cubicBezTo>
                <a:cubicBezTo>
                  <a:pt x="6073" y="3367"/>
                  <a:pt x="6073" y="3147"/>
                  <a:pt x="6136" y="2958"/>
                </a:cubicBezTo>
                <a:cubicBezTo>
                  <a:pt x="6231" y="2581"/>
                  <a:pt x="6419" y="2298"/>
                  <a:pt x="6734" y="2077"/>
                </a:cubicBezTo>
                <a:cubicBezTo>
                  <a:pt x="7112" y="1826"/>
                  <a:pt x="7552" y="1794"/>
                  <a:pt x="7961" y="1951"/>
                </a:cubicBezTo>
                <a:cubicBezTo>
                  <a:pt x="8339" y="2140"/>
                  <a:pt x="8622" y="2486"/>
                  <a:pt x="8748" y="2895"/>
                </a:cubicBezTo>
                <a:cubicBezTo>
                  <a:pt x="8842" y="3241"/>
                  <a:pt x="8748" y="3493"/>
                  <a:pt x="8590" y="3525"/>
                </a:cubicBezTo>
                <a:cubicBezTo>
                  <a:pt x="8464" y="3556"/>
                  <a:pt x="8339" y="3367"/>
                  <a:pt x="8181" y="3210"/>
                </a:cubicBezTo>
                <a:cubicBezTo>
                  <a:pt x="8024" y="3053"/>
                  <a:pt x="7835" y="2927"/>
                  <a:pt x="7646" y="2895"/>
                </a:cubicBezTo>
                <a:cubicBezTo>
                  <a:pt x="7395" y="2895"/>
                  <a:pt x="7174" y="2958"/>
                  <a:pt x="7017" y="3116"/>
                </a:cubicBezTo>
                <a:cubicBezTo>
                  <a:pt x="6828" y="3336"/>
                  <a:pt x="6797" y="3619"/>
                  <a:pt x="6923" y="3871"/>
                </a:cubicBezTo>
                <a:cubicBezTo>
                  <a:pt x="7206" y="4437"/>
                  <a:pt x="7583" y="4972"/>
                  <a:pt x="8055" y="5381"/>
                </a:cubicBezTo>
                <a:cubicBezTo>
                  <a:pt x="8811" y="6168"/>
                  <a:pt x="9597" y="6860"/>
                  <a:pt x="10415" y="7521"/>
                </a:cubicBezTo>
                <a:cubicBezTo>
                  <a:pt x="11107" y="8055"/>
                  <a:pt x="11485" y="8213"/>
                  <a:pt x="11831" y="8213"/>
                </a:cubicBezTo>
                <a:cubicBezTo>
                  <a:pt x="12146" y="8244"/>
                  <a:pt x="12429" y="8087"/>
                  <a:pt x="12618" y="7835"/>
                </a:cubicBezTo>
                <a:cubicBezTo>
                  <a:pt x="12712" y="7583"/>
                  <a:pt x="12775" y="7300"/>
                  <a:pt x="12775" y="7017"/>
                </a:cubicBezTo>
                <a:cubicBezTo>
                  <a:pt x="12806" y="6828"/>
                  <a:pt x="12901" y="6828"/>
                  <a:pt x="13027" y="70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894915" y="3718575"/>
            <a:ext cx="1540759" cy="1054095"/>
          </a:xfrm>
          <a:custGeom>
            <a:avLst/>
            <a:gdLst/>
            <a:ahLst/>
            <a:cxnLst/>
            <a:rect l="l" t="t" r="r" b="b"/>
            <a:pathLst>
              <a:path w="13247" h="9063" extrusionOk="0">
                <a:moveTo>
                  <a:pt x="220" y="7048"/>
                </a:moveTo>
                <a:cubicBezTo>
                  <a:pt x="32" y="7394"/>
                  <a:pt x="0" y="7835"/>
                  <a:pt x="126" y="8213"/>
                </a:cubicBezTo>
                <a:cubicBezTo>
                  <a:pt x="315" y="8747"/>
                  <a:pt x="850" y="9062"/>
                  <a:pt x="1416" y="8968"/>
                </a:cubicBezTo>
                <a:cubicBezTo>
                  <a:pt x="2077" y="8905"/>
                  <a:pt x="2926" y="8338"/>
                  <a:pt x="4122" y="7489"/>
                </a:cubicBezTo>
                <a:cubicBezTo>
                  <a:pt x="5317" y="6671"/>
                  <a:pt x="6828" y="5538"/>
                  <a:pt x="7866" y="4972"/>
                </a:cubicBezTo>
                <a:cubicBezTo>
                  <a:pt x="8936" y="4374"/>
                  <a:pt x="9534" y="4342"/>
                  <a:pt x="9911" y="4405"/>
                </a:cubicBezTo>
                <a:cubicBezTo>
                  <a:pt x="10320" y="4500"/>
                  <a:pt x="10509" y="4689"/>
                  <a:pt x="10540" y="4909"/>
                </a:cubicBezTo>
                <a:cubicBezTo>
                  <a:pt x="10572" y="5161"/>
                  <a:pt x="10415" y="5412"/>
                  <a:pt x="10194" y="5538"/>
                </a:cubicBezTo>
                <a:cubicBezTo>
                  <a:pt x="9943" y="5695"/>
                  <a:pt x="9628" y="5727"/>
                  <a:pt x="9345" y="5632"/>
                </a:cubicBezTo>
                <a:cubicBezTo>
                  <a:pt x="9062" y="5538"/>
                  <a:pt x="8841" y="5349"/>
                  <a:pt x="8653" y="5349"/>
                </a:cubicBezTo>
                <a:cubicBezTo>
                  <a:pt x="8464" y="5412"/>
                  <a:pt x="8338" y="5601"/>
                  <a:pt x="8369" y="5821"/>
                </a:cubicBezTo>
                <a:cubicBezTo>
                  <a:pt x="8401" y="6042"/>
                  <a:pt x="8621" y="6230"/>
                  <a:pt x="8967" y="6325"/>
                </a:cubicBezTo>
                <a:cubicBezTo>
                  <a:pt x="9408" y="6451"/>
                  <a:pt x="9848" y="6388"/>
                  <a:pt x="10226" y="6199"/>
                </a:cubicBezTo>
                <a:cubicBezTo>
                  <a:pt x="10635" y="5979"/>
                  <a:pt x="10887" y="5570"/>
                  <a:pt x="10950" y="5129"/>
                </a:cubicBezTo>
                <a:cubicBezTo>
                  <a:pt x="10981" y="4720"/>
                  <a:pt x="10855" y="4342"/>
                  <a:pt x="10572" y="4059"/>
                </a:cubicBezTo>
                <a:cubicBezTo>
                  <a:pt x="10320" y="3808"/>
                  <a:pt x="9943" y="3713"/>
                  <a:pt x="9597" y="3745"/>
                </a:cubicBezTo>
                <a:cubicBezTo>
                  <a:pt x="9093" y="3808"/>
                  <a:pt x="8590" y="3965"/>
                  <a:pt x="8149" y="4248"/>
                </a:cubicBezTo>
                <a:cubicBezTo>
                  <a:pt x="7551" y="4531"/>
                  <a:pt x="6796" y="5003"/>
                  <a:pt x="6482" y="5161"/>
                </a:cubicBezTo>
                <a:cubicBezTo>
                  <a:pt x="6167" y="5349"/>
                  <a:pt x="6261" y="5223"/>
                  <a:pt x="6985" y="4531"/>
                </a:cubicBezTo>
                <a:cubicBezTo>
                  <a:pt x="7709" y="3839"/>
                  <a:pt x="9030" y="2549"/>
                  <a:pt x="9880" y="1825"/>
                </a:cubicBezTo>
                <a:cubicBezTo>
                  <a:pt x="10761" y="1102"/>
                  <a:pt x="11201" y="944"/>
                  <a:pt x="11547" y="976"/>
                </a:cubicBezTo>
                <a:cubicBezTo>
                  <a:pt x="11893" y="976"/>
                  <a:pt x="12177" y="1165"/>
                  <a:pt x="12302" y="1479"/>
                </a:cubicBezTo>
                <a:cubicBezTo>
                  <a:pt x="12365" y="1699"/>
                  <a:pt x="12240" y="1920"/>
                  <a:pt x="12019" y="2014"/>
                </a:cubicBezTo>
                <a:cubicBezTo>
                  <a:pt x="11831" y="2046"/>
                  <a:pt x="11610" y="2046"/>
                  <a:pt x="11390" y="1983"/>
                </a:cubicBezTo>
                <a:cubicBezTo>
                  <a:pt x="11201" y="1920"/>
                  <a:pt x="10981" y="1920"/>
                  <a:pt x="10918" y="2077"/>
                </a:cubicBezTo>
                <a:cubicBezTo>
                  <a:pt x="10855" y="2297"/>
                  <a:pt x="10918" y="2549"/>
                  <a:pt x="11107" y="2706"/>
                </a:cubicBezTo>
                <a:cubicBezTo>
                  <a:pt x="11359" y="2927"/>
                  <a:pt x="11705" y="2989"/>
                  <a:pt x="12051" y="2927"/>
                </a:cubicBezTo>
                <a:cubicBezTo>
                  <a:pt x="12428" y="2864"/>
                  <a:pt x="12774" y="2612"/>
                  <a:pt x="12995" y="2266"/>
                </a:cubicBezTo>
                <a:cubicBezTo>
                  <a:pt x="13215" y="1888"/>
                  <a:pt x="13246" y="1448"/>
                  <a:pt x="13089" y="1039"/>
                </a:cubicBezTo>
                <a:cubicBezTo>
                  <a:pt x="12900" y="630"/>
                  <a:pt x="12491" y="315"/>
                  <a:pt x="12051" y="189"/>
                </a:cubicBezTo>
                <a:cubicBezTo>
                  <a:pt x="11484" y="0"/>
                  <a:pt x="10855" y="63"/>
                  <a:pt x="10352" y="409"/>
                </a:cubicBezTo>
                <a:cubicBezTo>
                  <a:pt x="9659" y="944"/>
                  <a:pt x="8999" y="1574"/>
                  <a:pt x="8464" y="2266"/>
                </a:cubicBezTo>
                <a:cubicBezTo>
                  <a:pt x="7866" y="2895"/>
                  <a:pt x="7394" y="3399"/>
                  <a:pt x="7174" y="3587"/>
                </a:cubicBezTo>
                <a:cubicBezTo>
                  <a:pt x="6985" y="3776"/>
                  <a:pt x="7017" y="3713"/>
                  <a:pt x="7079" y="3556"/>
                </a:cubicBezTo>
                <a:cubicBezTo>
                  <a:pt x="7174" y="3367"/>
                  <a:pt x="7174" y="3147"/>
                  <a:pt x="7111" y="2958"/>
                </a:cubicBezTo>
                <a:cubicBezTo>
                  <a:pt x="7017" y="2612"/>
                  <a:pt x="6796" y="2297"/>
                  <a:pt x="6513" y="2077"/>
                </a:cubicBezTo>
                <a:cubicBezTo>
                  <a:pt x="6136" y="1857"/>
                  <a:pt x="5664" y="1794"/>
                  <a:pt x="5255" y="1951"/>
                </a:cubicBezTo>
                <a:cubicBezTo>
                  <a:pt x="4908" y="2140"/>
                  <a:pt x="4625" y="2486"/>
                  <a:pt x="4499" y="2895"/>
                </a:cubicBezTo>
                <a:cubicBezTo>
                  <a:pt x="4405" y="3241"/>
                  <a:pt x="4499" y="3493"/>
                  <a:pt x="4657" y="3524"/>
                </a:cubicBezTo>
                <a:cubicBezTo>
                  <a:pt x="4783" y="3587"/>
                  <a:pt x="4908" y="3367"/>
                  <a:pt x="5066" y="3210"/>
                </a:cubicBezTo>
                <a:cubicBezTo>
                  <a:pt x="5223" y="3052"/>
                  <a:pt x="5412" y="2927"/>
                  <a:pt x="5601" y="2895"/>
                </a:cubicBezTo>
                <a:cubicBezTo>
                  <a:pt x="5852" y="2895"/>
                  <a:pt x="6073" y="2958"/>
                  <a:pt x="6230" y="3115"/>
                </a:cubicBezTo>
                <a:cubicBezTo>
                  <a:pt x="6419" y="3336"/>
                  <a:pt x="6450" y="3619"/>
                  <a:pt x="6324" y="3870"/>
                </a:cubicBezTo>
                <a:cubicBezTo>
                  <a:pt x="6041" y="4437"/>
                  <a:pt x="5632" y="4972"/>
                  <a:pt x="5160" y="5412"/>
                </a:cubicBezTo>
                <a:cubicBezTo>
                  <a:pt x="4436" y="6167"/>
                  <a:pt x="3650" y="6860"/>
                  <a:pt x="2800" y="7520"/>
                </a:cubicBezTo>
                <a:cubicBezTo>
                  <a:pt x="2140" y="8055"/>
                  <a:pt x="1762" y="8213"/>
                  <a:pt x="1416" y="8213"/>
                </a:cubicBezTo>
                <a:cubicBezTo>
                  <a:pt x="1101" y="8244"/>
                  <a:pt x="818" y="8087"/>
                  <a:pt x="629" y="7835"/>
                </a:cubicBezTo>
                <a:cubicBezTo>
                  <a:pt x="535" y="7583"/>
                  <a:pt x="472" y="7300"/>
                  <a:pt x="441" y="7017"/>
                </a:cubicBezTo>
                <a:cubicBezTo>
                  <a:pt x="441" y="6828"/>
                  <a:pt x="346" y="6828"/>
                  <a:pt x="220" y="7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>
            <a:spLocks noGrp="1"/>
          </p:cNvSpPr>
          <p:nvPr>
            <p:ph type="subTitle" idx="1"/>
          </p:nvPr>
        </p:nvSpPr>
        <p:spPr>
          <a:xfrm>
            <a:off x="713225" y="1600725"/>
            <a:ext cx="3396000" cy="26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Fira Sans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333333"/>
              </a:buClr>
              <a:buSzPts val="1600"/>
              <a:buFont typeface="Fira Sans"/>
              <a:buChar char="■"/>
              <a:defRPr sz="16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/>
          <p:nvPr/>
        </p:nvSpPr>
        <p:spPr>
          <a:xfrm rot="2700000">
            <a:off x="382905" y="199598"/>
            <a:ext cx="299903" cy="679804"/>
          </a:xfrm>
          <a:custGeom>
            <a:avLst/>
            <a:gdLst/>
            <a:ahLst/>
            <a:cxnLst/>
            <a:rect l="l" t="t" r="r" b="b"/>
            <a:pathLst>
              <a:path w="3179" h="7206" extrusionOk="0">
                <a:moveTo>
                  <a:pt x="409" y="5349"/>
                </a:moveTo>
                <a:cubicBezTo>
                  <a:pt x="283" y="5664"/>
                  <a:pt x="252" y="5979"/>
                  <a:pt x="346" y="6293"/>
                </a:cubicBezTo>
                <a:cubicBezTo>
                  <a:pt x="472" y="6639"/>
                  <a:pt x="755" y="6954"/>
                  <a:pt x="1101" y="7080"/>
                </a:cubicBezTo>
                <a:cubicBezTo>
                  <a:pt x="1510" y="7206"/>
                  <a:pt x="1951" y="7143"/>
                  <a:pt x="2297" y="6860"/>
                </a:cubicBezTo>
                <a:cubicBezTo>
                  <a:pt x="2643" y="6545"/>
                  <a:pt x="2800" y="6105"/>
                  <a:pt x="2738" y="5633"/>
                </a:cubicBezTo>
                <a:cubicBezTo>
                  <a:pt x="2643" y="5035"/>
                  <a:pt x="2360" y="4500"/>
                  <a:pt x="2014" y="4059"/>
                </a:cubicBezTo>
                <a:cubicBezTo>
                  <a:pt x="1542" y="3556"/>
                  <a:pt x="1164" y="2990"/>
                  <a:pt x="850" y="2392"/>
                </a:cubicBezTo>
                <a:cubicBezTo>
                  <a:pt x="661" y="1951"/>
                  <a:pt x="661" y="1416"/>
                  <a:pt x="913" y="976"/>
                </a:cubicBezTo>
                <a:cubicBezTo>
                  <a:pt x="1039" y="693"/>
                  <a:pt x="1385" y="567"/>
                  <a:pt x="1699" y="661"/>
                </a:cubicBezTo>
                <a:cubicBezTo>
                  <a:pt x="2014" y="819"/>
                  <a:pt x="2266" y="1102"/>
                  <a:pt x="2329" y="1448"/>
                </a:cubicBezTo>
                <a:cubicBezTo>
                  <a:pt x="2391" y="1794"/>
                  <a:pt x="2329" y="2109"/>
                  <a:pt x="2234" y="2423"/>
                </a:cubicBezTo>
                <a:cubicBezTo>
                  <a:pt x="2140" y="2675"/>
                  <a:pt x="2077" y="2832"/>
                  <a:pt x="2140" y="2927"/>
                </a:cubicBezTo>
                <a:cubicBezTo>
                  <a:pt x="2297" y="3084"/>
                  <a:pt x="2517" y="3084"/>
                  <a:pt x="2675" y="2958"/>
                </a:cubicBezTo>
                <a:cubicBezTo>
                  <a:pt x="2926" y="2706"/>
                  <a:pt x="3084" y="2329"/>
                  <a:pt x="3115" y="1983"/>
                </a:cubicBezTo>
                <a:cubicBezTo>
                  <a:pt x="3178" y="1542"/>
                  <a:pt x="3084" y="1133"/>
                  <a:pt x="2832" y="787"/>
                </a:cubicBezTo>
                <a:cubicBezTo>
                  <a:pt x="2517" y="378"/>
                  <a:pt x="2077" y="126"/>
                  <a:pt x="1573" y="63"/>
                </a:cubicBezTo>
                <a:cubicBezTo>
                  <a:pt x="1101" y="1"/>
                  <a:pt x="629" y="221"/>
                  <a:pt x="378" y="630"/>
                </a:cubicBezTo>
                <a:cubicBezTo>
                  <a:pt x="63" y="1133"/>
                  <a:pt x="0" y="1700"/>
                  <a:pt x="126" y="2266"/>
                </a:cubicBezTo>
                <a:cubicBezTo>
                  <a:pt x="315" y="2895"/>
                  <a:pt x="629" y="3525"/>
                  <a:pt x="1039" y="4059"/>
                </a:cubicBezTo>
                <a:cubicBezTo>
                  <a:pt x="1416" y="4500"/>
                  <a:pt x="1762" y="4940"/>
                  <a:pt x="2077" y="5444"/>
                </a:cubicBezTo>
                <a:cubicBezTo>
                  <a:pt x="2234" y="5664"/>
                  <a:pt x="2234" y="5979"/>
                  <a:pt x="2077" y="6230"/>
                </a:cubicBezTo>
                <a:cubicBezTo>
                  <a:pt x="1982" y="6388"/>
                  <a:pt x="1794" y="6482"/>
                  <a:pt x="1605" y="6482"/>
                </a:cubicBezTo>
                <a:cubicBezTo>
                  <a:pt x="1416" y="6514"/>
                  <a:pt x="1227" y="6388"/>
                  <a:pt x="1164" y="6199"/>
                </a:cubicBezTo>
                <a:cubicBezTo>
                  <a:pt x="1133" y="5947"/>
                  <a:pt x="1101" y="5664"/>
                  <a:pt x="1101" y="5412"/>
                </a:cubicBezTo>
                <a:cubicBezTo>
                  <a:pt x="1070" y="5192"/>
                  <a:pt x="944" y="5098"/>
                  <a:pt x="818" y="5098"/>
                </a:cubicBezTo>
                <a:cubicBezTo>
                  <a:pt x="629" y="5098"/>
                  <a:pt x="504" y="5192"/>
                  <a:pt x="409" y="53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 rot="-2700000" flipH="1">
            <a:off x="8427505" y="199598"/>
            <a:ext cx="299903" cy="679804"/>
          </a:xfrm>
          <a:custGeom>
            <a:avLst/>
            <a:gdLst/>
            <a:ahLst/>
            <a:cxnLst/>
            <a:rect l="l" t="t" r="r" b="b"/>
            <a:pathLst>
              <a:path w="3179" h="7206" extrusionOk="0">
                <a:moveTo>
                  <a:pt x="409" y="5349"/>
                </a:moveTo>
                <a:cubicBezTo>
                  <a:pt x="283" y="5664"/>
                  <a:pt x="252" y="5979"/>
                  <a:pt x="346" y="6293"/>
                </a:cubicBezTo>
                <a:cubicBezTo>
                  <a:pt x="472" y="6639"/>
                  <a:pt x="755" y="6954"/>
                  <a:pt x="1101" y="7080"/>
                </a:cubicBezTo>
                <a:cubicBezTo>
                  <a:pt x="1510" y="7206"/>
                  <a:pt x="1951" y="7143"/>
                  <a:pt x="2297" y="6860"/>
                </a:cubicBezTo>
                <a:cubicBezTo>
                  <a:pt x="2643" y="6545"/>
                  <a:pt x="2800" y="6105"/>
                  <a:pt x="2738" y="5633"/>
                </a:cubicBezTo>
                <a:cubicBezTo>
                  <a:pt x="2643" y="5035"/>
                  <a:pt x="2360" y="4500"/>
                  <a:pt x="2014" y="4059"/>
                </a:cubicBezTo>
                <a:cubicBezTo>
                  <a:pt x="1542" y="3556"/>
                  <a:pt x="1164" y="2990"/>
                  <a:pt x="850" y="2392"/>
                </a:cubicBezTo>
                <a:cubicBezTo>
                  <a:pt x="661" y="1951"/>
                  <a:pt x="661" y="1416"/>
                  <a:pt x="913" y="976"/>
                </a:cubicBezTo>
                <a:cubicBezTo>
                  <a:pt x="1039" y="693"/>
                  <a:pt x="1385" y="567"/>
                  <a:pt x="1699" y="661"/>
                </a:cubicBezTo>
                <a:cubicBezTo>
                  <a:pt x="2014" y="819"/>
                  <a:pt x="2266" y="1102"/>
                  <a:pt x="2329" y="1448"/>
                </a:cubicBezTo>
                <a:cubicBezTo>
                  <a:pt x="2391" y="1794"/>
                  <a:pt x="2329" y="2109"/>
                  <a:pt x="2234" y="2423"/>
                </a:cubicBezTo>
                <a:cubicBezTo>
                  <a:pt x="2140" y="2675"/>
                  <a:pt x="2077" y="2832"/>
                  <a:pt x="2140" y="2927"/>
                </a:cubicBezTo>
                <a:cubicBezTo>
                  <a:pt x="2297" y="3084"/>
                  <a:pt x="2517" y="3084"/>
                  <a:pt x="2675" y="2958"/>
                </a:cubicBezTo>
                <a:cubicBezTo>
                  <a:pt x="2926" y="2706"/>
                  <a:pt x="3084" y="2329"/>
                  <a:pt x="3115" y="1983"/>
                </a:cubicBezTo>
                <a:cubicBezTo>
                  <a:pt x="3178" y="1542"/>
                  <a:pt x="3084" y="1133"/>
                  <a:pt x="2832" y="787"/>
                </a:cubicBezTo>
                <a:cubicBezTo>
                  <a:pt x="2517" y="378"/>
                  <a:pt x="2077" y="126"/>
                  <a:pt x="1573" y="63"/>
                </a:cubicBezTo>
                <a:cubicBezTo>
                  <a:pt x="1101" y="1"/>
                  <a:pt x="629" y="221"/>
                  <a:pt x="378" y="630"/>
                </a:cubicBezTo>
                <a:cubicBezTo>
                  <a:pt x="63" y="1133"/>
                  <a:pt x="0" y="1700"/>
                  <a:pt x="126" y="2266"/>
                </a:cubicBezTo>
                <a:cubicBezTo>
                  <a:pt x="315" y="2895"/>
                  <a:pt x="629" y="3525"/>
                  <a:pt x="1039" y="4059"/>
                </a:cubicBezTo>
                <a:cubicBezTo>
                  <a:pt x="1416" y="4500"/>
                  <a:pt x="1762" y="4940"/>
                  <a:pt x="2077" y="5444"/>
                </a:cubicBezTo>
                <a:cubicBezTo>
                  <a:pt x="2234" y="5664"/>
                  <a:pt x="2234" y="5979"/>
                  <a:pt x="2077" y="6230"/>
                </a:cubicBezTo>
                <a:cubicBezTo>
                  <a:pt x="1982" y="6388"/>
                  <a:pt x="1794" y="6482"/>
                  <a:pt x="1605" y="6482"/>
                </a:cubicBezTo>
                <a:cubicBezTo>
                  <a:pt x="1416" y="6514"/>
                  <a:pt x="1227" y="6388"/>
                  <a:pt x="1164" y="6199"/>
                </a:cubicBezTo>
                <a:cubicBezTo>
                  <a:pt x="1133" y="5947"/>
                  <a:pt x="1101" y="5664"/>
                  <a:pt x="1101" y="5412"/>
                </a:cubicBezTo>
                <a:cubicBezTo>
                  <a:pt x="1070" y="5192"/>
                  <a:pt x="944" y="5098"/>
                  <a:pt x="818" y="5098"/>
                </a:cubicBezTo>
                <a:cubicBezTo>
                  <a:pt x="629" y="5098"/>
                  <a:pt x="504" y="5192"/>
                  <a:pt x="409" y="53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 rot="8100000" flipH="1">
            <a:off x="382905" y="4297898"/>
            <a:ext cx="299903" cy="679804"/>
          </a:xfrm>
          <a:custGeom>
            <a:avLst/>
            <a:gdLst/>
            <a:ahLst/>
            <a:cxnLst/>
            <a:rect l="l" t="t" r="r" b="b"/>
            <a:pathLst>
              <a:path w="3179" h="7206" extrusionOk="0">
                <a:moveTo>
                  <a:pt x="409" y="5349"/>
                </a:moveTo>
                <a:cubicBezTo>
                  <a:pt x="283" y="5664"/>
                  <a:pt x="252" y="5979"/>
                  <a:pt x="346" y="6293"/>
                </a:cubicBezTo>
                <a:cubicBezTo>
                  <a:pt x="472" y="6639"/>
                  <a:pt x="755" y="6954"/>
                  <a:pt x="1101" y="7080"/>
                </a:cubicBezTo>
                <a:cubicBezTo>
                  <a:pt x="1510" y="7206"/>
                  <a:pt x="1951" y="7143"/>
                  <a:pt x="2297" y="6860"/>
                </a:cubicBezTo>
                <a:cubicBezTo>
                  <a:pt x="2643" y="6545"/>
                  <a:pt x="2800" y="6105"/>
                  <a:pt x="2738" y="5633"/>
                </a:cubicBezTo>
                <a:cubicBezTo>
                  <a:pt x="2643" y="5035"/>
                  <a:pt x="2360" y="4500"/>
                  <a:pt x="2014" y="4059"/>
                </a:cubicBezTo>
                <a:cubicBezTo>
                  <a:pt x="1542" y="3556"/>
                  <a:pt x="1164" y="2990"/>
                  <a:pt x="850" y="2392"/>
                </a:cubicBezTo>
                <a:cubicBezTo>
                  <a:pt x="661" y="1951"/>
                  <a:pt x="661" y="1416"/>
                  <a:pt x="913" y="976"/>
                </a:cubicBezTo>
                <a:cubicBezTo>
                  <a:pt x="1039" y="693"/>
                  <a:pt x="1385" y="567"/>
                  <a:pt x="1699" y="661"/>
                </a:cubicBezTo>
                <a:cubicBezTo>
                  <a:pt x="2014" y="819"/>
                  <a:pt x="2266" y="1102"/>
                  <a:pt x="2329" y="1448"/>
                </a:cubicBezTo>
                <a:cubicBezTo>
                  <a:pt x="2391" y="1794"/>
                  <a:pt x="2329" y="2109"/>
                  <a:pt x="2234" y="2423"/>
                </a:cubicBezTo>
                <a:cubicBezTo>
                  <a:pt x="2140" y="2675"/>
                  <a:pt x="2077" y="2832"/>
                  <a:pt x="2140" y="2927"/>
                </a:cubicBezTo>
                <a:cubicBezTo>
                  <a:pt x="2297" y="3084"/>
                  <a:pt x="2517" y="3084"/>
                  <a:pt x="2675" y="2958"/>
                </a:cubicBezTo>
                <a:cubicBezTo>
                  <a:pt x="2926" y="2706"/>
                  <a:pt x="3084" y="2329"/>
                  <a:pt x="3115" y="1983"/>
                </a:cubicBezTo>
                <a:cubicBezTo>
                  <a:pt x="3178" y="1542"/>
                  <a:pt x="3084" y="1133"/>
                  <a:pt x="2832" y="787"/>
                </a:cubicBezTo>
                <a:cubicBezTo>
                  <a:pt x="2517" y="378"/>
                  <a:pt x="2077" y="126"/>
                  <a:pt x="1573" y="63"/>
                </a:cubicBezTo>
                <a:cubicBezTo>
                  <a:pt x="1101" y="1"/>
                  <a:pt x="629" y="221"/>
                  <a:pt x="378" y="630"/>
                </a:cubicBezTo>
                <a:cubicBezTo>
                  <a:pt x="63" y="1133"/>
                  <a:pt x="0" y="1700"/>
                  <a:pt x="126" y="2266"/>
                </a:cubicBezTo>
                <a:cubicBezTo>
                  <a:pt x="315" y="2895"/>
                  <a:pt x="629" y="3525"/>
                  <a:pt x="1039" y="4059"/>
                </a:cubicBezTo>
                <a:cubicBezTo>
                  <a:pt x="1416" y="4500"/>
                  <a:pt x="1762" y="4940"/>
                  <a:pt x="2077" y="5444"/>
                </a:cubicBezTo>
                <a:cubicBezTo>
                  <a:pt x="2234" y="5664"/>
                  <a:pt x="2234" y="5979"/>
                  <a:pt x="2077" y="6230"/>
                </a:cubicBezTo>
                <a:cubicBezTo>
                  <a:pt x="1982" y="6388"/>
                  <a:pt x="1794" y="6482"/>
                  <a:pt x="1605" y="6482"/>
                </a:cubicBezTo>
                <a:cubicBezTo>
                  <a:pt x="1416" y="6514"/>
                  <a:pt x="1227" y="6388"/>
                  <a:pt x="1164" y="6199"/>
                </a:cubicBezTo>
                <a:cubicBezTo>
                  <a:pt x="1133" y="5947"/>
                  <a:pt x="1101" y="5664"/>
                  <a:pt x="1101" y="5412"/>
                </a:cubicBezTo>
                <a:cubicBezTo>
                  <a:pt x="1070" y="5192"/>
                  <a:pt x="944" y="5098"/>
                  <a:pt x="818" y="5098"/>
                </a:cubicBezTo>
                <a:cubicBezTo>
                  <a:pt x="629" y="5098"/>
                  <a:pt x="504" y="5192"/>
                  <a:pt x="409" y="53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 rot="-8100000">
            <a:off x="8427505" y="4297898"/>
            <a:ext cx="299903" cy="679804"/>
          </a:xfrm>
          <a:custGeom>
            <a:avLst/>
            <a:gdLst/>
            <a:ahLst/>
            <a:cxnLst/>
            <a:rect l="l" t="t" r="r" b="b"/>
            <a:pathLst>
              <a:path w="3179" h="7206" extrusionOk="0">
                <a:moveTo>
                  <a:pt x="409" y="5349"/>
                </a:moveTo>
                <a:cubicBezTo>
                  <a:pt x="283" y="5664"/>
                  <a:pt x="252" y="5979"/>
                  <a:pt x="346" y="6293"/>
                </a:cubicBezTo>
                <a:cubicBezTo>
                  <a:pt x="472" y="6639"/>
                  <a:pt x="755" y="6954"/>
                  <a:pt x="1101" y="7080"/>
                </a:cubicBezTo>
                <a:cubicBezTo>
                  <a:pt x="1510" y="7206"/>
                  <a:pt x="1951" y="7143"/>
                  <a:pt x="2297" y="6860"/>
                </a:cubicBezTo>
                <a:cubicBezTo>
                  <a:pt x="2643" y="6545"/>
                  <a:pt x="2800" y="6105"/>
                  <a:pt x="2738" y="5633"/>
                </a:cubicBezTo>
                <a:cubicBezTo>
                  <a:pt x="2643" y="5035"/>
                  <a:pt x="2360" y="4500"/>
                  <a:pt x="2014" y="4059"/>
                </a:cubicBezTo>
                <a:cubicBezTo>
                  <a:pt x="1542" y="3556"/>
                  <a:pt x="1164" y="2990"/>
                  <a:pt x="850" y="2392"/>
                </a:cubicBezTo>
                <a:cubicBezTo>
                  <a:pt x="661" y="1951"/>
                  <a:pt x="661" y="1416"/>
                  <a:pt x="913" y="976"/>
                </a:cubicBezTo>
                <a:cubicBezTo>
                  <a:pt x="1039" y="693"/>
                  <a:pt x="1385" y="567"/>
                  <a:pt x="1699" y="661"/>
                </a:cubicBezTo>
                <a:cubicBezTo>
                  <a:pt x="2014" y="819"/>
                  <a:pt x="2266" y="1102"/>
                  <a:pt x="2329" y="1448"/>
                </a:cubicBezTo>
                <a:cubicBezTo>
                  <a:pt x="2391" y="1794"/>
                  <a:pt x="2329" y="2109"/>
                  <a:pt x="2234" y="2423"/>
                </a:cubicBezTo>
                <a:cubicBezTo>
                  <a:pt x="2140" y="2675"/>
                  <a:pt x="2077" y="2832"/>
                  <a:pt x="2140" y="2927"/>
                </a:cubicBezTo>
                <a:cubicBezTo>
                  <a:pt x="2297" y="3084"/>
                  <a:pt x="2517" y="3084"/>
                  <a:pt x="2675" y="2958"/>
                </a:cubicBezTo>
                <a:cubicBezTo>
                  <a:pt x="2926" y="2706"/>
                  <a:pt x="3084" y="2329"/>
                  <a:pt x="3115" y="1983"/>
                </a:cubicBezTo>
                <a:cubicBezTo>
                  <a:pt x="3178" y="1542"/>
                  <a:pt x="3084" y="1133"/>
                  <a:pt x="2832" y="787"/>
                </a:cubicBezTo>
                <a:cubicBezTo>
                  <a:pt x="2517" y="378"/>
                  <a:pt x="2077" y="126"/>
                  <a:pt x="1573" y="63"/>
                </a:cubicBezTo>
                <a:cubicBezTo>
                  <a:pt x="1101" y="1"/>
                  <a:pt x="629" y="221"/>
                  <a:pt x="378" y="630"/>
                </a:cubicBezTo>
                <a:cubicBezTo>
                  <a:pt x="63" y="1133"/>
                  <a:pt x="0" y="1700"/>
                  <a:pt x="126" y="2266"/>
                </a:cubicBezTo>
                <a:cubicBezTo>
                  <a:pt x="315" y="2895"/>
                  <a:pt x="629" y="3525"/>
                  <a:pt x="1039" y="4059"/>
                </a:cubicBezTo>
                <a:cubicBezTo>
                  <a:pt x="1416" y="4500"/>
                  <a:pt x="1762" y="4940"/>
                  <a:pt x="2077" y="5444"/>
                </a:cubicBezTo>
                <a:cubicBezTo>
                  <a:pt x="2234" y="5664"/>
                  <a:pt x="2234" y="5979"/>
                  <a:pt x="2077" y="6230"/>
                </a:cubicBezTo>
                <a:cubicBezTo>
                  <a:pt x="1982" y="6388"/>
                  <a:pt x="1794" y="6482"/>
                  <a:pt x="1605" y="6482"/>
                </a:cubicBezTo>
                <a:cubicBezTo>
                  <a:pt x="1416" y="6514"/>
                  <a:pt x="1227" y="6388"/>
                  <a:pt x="1164" y="6199"/>
                </a:cubicBezTo>
                <a:cubicBezTo>
                  <a:pt x="1133" y="5947"/>
                  <a:pt x="1101" y="5664"/>
                  <a:pt x="1101" y="5412"/>
                </a:cubicBezTo>
                <a:cubicBezTo>
                  <a:pt x="1070" y="5192"/>
                  <a:pt x="944" y="5098"/>
                  <a:pt x="818" y="5098"/>
                </a:cubicBezTo>
                <a:cubicBezTo>
                  <a:pt x="629" y="5098"/>
                  <a:pt x="504" y="5192"/>
                  <a:pt x="409" y="53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 rot="-2931688">
            <a:off x="127823" y="213218"/>
            <a:ext cx="304531" cy="148302"/>
            <a:chOff x="3625525" y="1972575"/>
            <a:chExt cx="121150" cy="59000"/>
          </a:xfrm>
        </p:grpSpPr>
        <p:sp>
          <p:nvSpPr>
            <p:cNvPr id="195" name="Google Shape;195;p7"/>
            <p:cNvSpPr/>
            <p:nvPr/>
          </p:nvSpPr>
          <p:spPr>
            <a:xfrm>
              <a:off x="3688450" y="1972575"/>
              <a:ext cx="58225" cy="59000"/>
            </a:xfrm>
            <a:custGeom>
              <a:avLst/>
              <a:gdLst/>
              <a:ahLst/>
              <a:cxnLst/>
              <a:rect l="l" t="t" r="r" b="b"/>
              <a:pathLst>
                <a:path w="2329" h="2360" extrusionOk="0">
                  <a:moveTo>
                    <a:pt x="1164" y="0"/>
                  </a:moveTo>
                  <a:cubicBezTo>
                    <a:pt x="504" y="0"/>
                    <a:pt x="0" y="535"/>
                    <a:pt x="0" y="1164"/>
                  </a:cubicBezTo>
                  <a:cubicBezTo>
                    <a:pt x="0" y="1825"/>
                    <a:pt x="504" y="2360"/>
                    <a:pt x="1164" y="2360"/>
                  </a:cubicBezTo>
                  <a:cubicBezTo>
                    <a:pt x="1794" y="2360"/>
                    <a:pt x="2329" y="1825"/>
                    <a:pt x="2329" y="1164"/>
                  </a:cubicBezTo>
                  <a:cubicBezTo>
                    <a:pt x="2329" y="535"/>
                    <a:pt x="1794" y="0"/>
                    <a:pt x="1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625525" y="200167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04" y="1196"/>
                  </a:moveTo>
                  <a:cubicBezTo>
                    <a:pt x="976" y="1196"/>
                    <a:pt x="1196" y="629"/>
                    <a:pt x="881" y="315"/>
                  </a:cubicBezTo>
                  <a:cubicBezTo>
                    <a:pt x="535" y="0"/>
                    <a:pt x="0" y="220"/>
                    <a:pt x="0" y="692"/>
                  </a:cubicBezTo>
                  <a:cubicBezTo>
                    <a:pt x="0" y="976"/>
                    <a:pt x="220" y="1196"/>
                    <a:pt x="504" y="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 rot="-7868312" flipH="1">
            <a:off x="127823" y="4746568"/>
            <a:ext cx="304531" cy="148302"/>
            <a:chOff x="3625525" y="1972575"/>
            <a:chExt cx="121150" cy="59000"/>
          </a:xfrm>
        </p:grpSpPr>
        <p:sp>
          <p:nvSpPr>
            <p:cNvPr id="198" name="Google Shape;198;p7"/>
            <p:cNvSpPr/>
            <p:nvPr/>
          </p:nvSpPr>
          <p:spPr>
            <a:xfrm>
              <a:off x="3688450" y="1972575"/>
              <a:ext cx="58225" cy="59000"/>
            </a:xfrm>
            <a:custGeom>
              <a:avLst/>
              <a:gdLst/>
              <a:ahLst/>
              <a:cxnLst/>
              <a:rect l="l" t="t" r="r" b="b"/>
              <a:pathLst>
                <a:path w="2329" h="2360" extrusionOk="0">
                  <a:moveTo>
                    <a:pt x="1164" y="0"/>
                  </a:moveTo>
                  <a:cubicBezTo>
                    <a:pt x="504" y="0"/>
                    <a:pt x="0" y="535"/>
                    <a:pt x="0" y="1164"/>
                  </a:cubicBezTo>
                  <a:cubicBezTo>
                    <a:pt x="0" y="1825"/>
                    <a:pt x="504" y="2360"/>
                    <a:pt x="1164" y="2360"/>
                  </a:cubicBezTo>
                  <a:cubicBezTo>
                    <a:pt x="1794" y="2360"/>
                    <a:pt x="2329" y="1825"/>
                    <a:pt x="2329" y="1164"/>
                  </a:cubicBezTo>
                  <a:cubicBezTo>
                    <a:pt x="2329" y="535"/>
                    <a:pt x="1794" y="0"/>
                    <a:pt x="1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3625525" y="200167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04" y="1196"/>
                  </a:moveTo>
                  <a:cubicBezTo>
                    <a:pt x="976" y="1196"/>
                    <a:pt x="1196" y="629"/>
                    <a:pt x="881" y="315"/>
                  </a:cubicBezTo>
                  <a:cubicBezTo>
                    <a:pt x="535" y="0"/>
                    <a:pt x="0" y="220"/>
                    <a:pt x="0" y="692"/>
                  </a:cubicBezTo>
                  <a:cubicBezTo>
                    <a:pt x="0" y="976"/>
                    <a:pt x="220" y="1196"/>
                    <a:pt x="504" y="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 rot="2931688" flipH="1">
            <a:off x="8711598" y="213218"/>
            <a:ext cx="304531" cy="148302"/>
            <a:chOff x="3625525" y="1972575"/>
            <a:chExt cx="121150" cy="59000"/>
          </a:xfrm>
        </p:grpSpPr>
        <p:sp>
          <p:nvSpPr>
            <p:cNvPr id="201" name="Google Shape;201;p7"/>
            <p:cNvSpPr/>
            <p:nvPr/>
          </p:nvSpPr>
          <p:spPr>
            <a:xfrm>
              <a:off x="3688450" y="1972575"/>
              <a:ext cx="58225" cy="59000"/>
            </a:xfrm>
            <a:custGeom>
              <a:avLst/>
              <a:gdLst/>
              <a:ahLst/>
              <a:cxnLst/>
              <a:rect l="l" t="t" r="r" b="b"/>
              <a:pathLst>
                <a:path w="2329" h="2360" extrusionOk="0">
                  <a:moveTo>
                    <a:pt x="1164" y="0"/>
                  </a:moveTo>
                  <a:cubicBezTo>
                    <a:pt x="504" y="0"/>
                    <a:pt x="0" y="535"/>
                    <a:pt x="0" y="1164"/>
                  </a:cubicBezTo>
                  <a:cubicBezTo>
                    <a:pt x="0" y="1825"/>
                    <a:pt x="504" y="2360"/>
                    <a:pt x="1164" y="2360"/>
                  </a:cubicBezTo>
                  <a:cubicBezTo>
                    <a:pt x="1794" y="2360"/>
                    <a:pt x="2329" y="1825"/>
                    <a:pt x="2329" y="1164"/>
                  </a:cubicBezTo>
                  <a:cubicBezTo>
                    <a:pt x="2329" y="535"/>
                    <a:pt x="1794" y="0"/>
                    <a:pt x="1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625525" y="200167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04" y="1196"/>
                  </a:moveTo>
                  <a:cubicBezTo>
                    <a:pt x="976" y="1196"/>
                    <a:pt x="1196" y="629"/>
                    <a:pt x="881" y="315"/>
                  </a:cubicBezTo>
                  <a:cubicBezTo>
                    <a:pt x="535" y="0"/>
                    <a:pt x="0" y="220"/>
                    <a:pt x="0" y="692"/>
                  </a:cubicBezTo>
                  <a:cubicBezTo>
                    <a:pt x="0" y="976"/>
                    <a:pt x="220" y="1196"/>
                    <a:pt x="504" y="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7"/>
          <p:cNvGrpSpPr/>
          <p:nvPr/>
        </p:nvGrpSpPr>
        <p:grpSpPr>
          <a:xfrm rot="7868312">
            <a:off x="8711598" y="4746568"/>
            <a:ext cx="304531" cy="148302"/>
            <a:chOff x="3625525" y="1972575"/>
            <a:chExt cx="121150" cy="59000"/>
          </a:xfrm>
        </p:grpSpPr>
        <p:sp>
          <p:nvSpPr>
            <p:cNvPr id="204" name="Google Shape;204;p7"/>
            <p:cNvSpPr/>
            <p:nvPr/>
          </p:nvSpPr>
          <p:spPr>
            <a:xfrm>
              <a:off x="3688450" y="1972575"/>
              <a:ext cx="58225" cy="59000"/>
            </a:xfrm>
            <a:custGeom>
              <a:avLst/>
              <a:gdLst/>
              <a:ahLst/>
              <a:cxnLst/>
              <a:rect l="l" t="t" r="r" b="b"/>
              <a:pathLst>
                <a:path w="2329" h="2360" extrusionOk="0">
                  <a:moveTo>
                    <a:pt x="1164" y="0"/>
                  </a:moveTo>
                  <a:cubicBezTo>
                    <a:pt x="504" y="0"/>
                    <a:pt x="0" y="535"/>
                    <a:pt x="0" y="1164"/>
                  </a:cubicBezTo>
                  <a:cubicBezTo>
                    <a:pt x="0" y="1825"/>
                    <a:pt x="504" y="2360"/>
                    <a:pt x="1164" y="2360"/>
                  </a:cubicBezTo>
                  <a:cubicBezTo>
                    <a:pt x="1794" y="2360"/>
                    <a:pt x="2329" y="1825"/>
                    <a:pt x="2329" y="1164"/>
                  </a:cubicBezTo>
                  <a:cubicBezTo>
                    <a:pt x="2329" y="535"/>
                    <a:pt x="1794" y="0"/>
                    <a:pt x="1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625525" y="200167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04" y="1196"/>
                  </a:moveTo>
                  <a:cubicBezTo>
                    <a:pt x="976" y="1196"/>
                    <a:pt x="1196" y="629"/>
                    <a:pt x="881" y="315"/>
                  </a:cubicBezTo>
                  <a:cubicBezTo>
                    <a:pt x="535" y="0"/>
                    <a:pt x="0" y="220"/>
                    <a:pt x="0" y="692"/>
                  </a:cubicBezTo>
                  <a:cubicBezTo>
                    <a:pt x="0" y="976"/>
                    <a:pt x="220" y="1196"/>
                    <a:pt x="504" y="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 hasCustomPrompt="1"/>
          </p:nvPr>
        </p:nvSpPr>
        <p:spPr>
          <a:xfrm>
            <a:off x="1731450" y="1991325"/>
            <a:ext cx="56811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1731450" y="2827725"/>
            <a:ext cx="56811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11"/>
          <p:cNvSpPr/>
          <p:nvPr/>
        </p:nvSpPr>
        <p:spPr>
          <a:xfrm rot="10800000" flipH="1">
            <a:off x="4572009" y="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 rot="10800000" flipH="1">
            <a:off x="6612884" y="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 rot="10800000" flipH="1">
            <a:off x="2531134" y="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"/>
          <p:cNvSpPr/>
          <p:nvPr/>
        </p:nvSpPr>
        <p:spPr>
          <a:xfrm rot="10800000" flipH="1">
            <a:off x="490259" y="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4431734" y="475675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6472609" y="475675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2390859" y="475675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349984" y="4756754"/>
            <a:ext cx="2040867" cy="386746"/>
          </a:xfrm>
          <a:custGeom>
            <a:avLst/>
            <a:gdLst/>
            <a:ahLst/>
            <a:cxnLst/>
            <a:rect l="l" t="t" r="r" b="b"/>
            <a:pathLst>
              <a:path w="19761" h="3745" extrusionOk="0">
                <a:moveTo>
                  <a:pt x="32" y="3336"/>
                </a:moveTo>
                <a:cubicBezTo>
                  <a:pt x="64" y="3399"/>
                  <a:pt x="127" y="3493"/>
                  <a:pt x="190" y="3556"/>
                </a:cubicBezTo>
                <a:cubicBezTo>
                  <a:pt x="410" y="3682"/>
                  <a:pt x="630" y="3745"/>
                  <a:pt x="6483" y="3682"/>
                </a:cubicBezTo>
                <a:cubicBezTo>
                  <a:pt x="5822" y="252"/>
                  <a:pt x="1039" y="0"/>
                  <a:pt x="1" y="3336"/>
                </a:cubicBezTo>
                <a:close/>
                <a:moveTo>
                  <a:pt x="6577" y="3682"/>
                </a:moveTo>
                <a:cubicBezTo>
                  <a:pt x="7678" y="3682"/>
                  <a:pt x="8968" y="3650"/>
                  <a:pt x="10478" y="3619"/>
                </a:cubicBezTo>
                <a:lnTo>
                  <a:pt x="13153" y="3587"/>
                </a:lnTo>
                <a:cubicBezTo>
                  <a:pt x="12335" y="32"/>
                  <a:pt x="7269" y="126"/>
                  <a:pt x="6577" y="3682"/>
                </a:cubicBezTo>
                <a:close/>
                <a:moveTo>
                  <a:pt x="13279" y="3556"/>
                </a:moveTo>
                <a:lnTo>
                  <a:pt x="19760" y="3462"/>
                </a:lnTo>
                <a:cubicBezTo>
                  <a:pt x="18879" y="95"/>
                  <a:pt x="14065" y="158"/>
                  <a:pt x="13279" y="3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"/>
          </p:nvPr>
        </p:nvSpPr>
        <p:spPr>
          <a:xfrm>
            <a:off x="713225" y="37522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3"/>
          </p:nvPr>
        </p:nvSpPr>
        <p:spPr>
          <a:xfrm>
            <a:off x="713225" y="31117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4" hasCustomPrompt="1"/>
          </p:nvPr>
        </p:nvSpPr>
        <p:spPr>
          <a:xfrm>
            <a:off x="2711067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2711067" y="37522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6"/>
          </p:nvPr>
        </p:nvSpPr>
        <p:spPr>
          <a:xfrm>
            <a:off x="2711067" y="31117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7" hasCustomPrompt="1"/>
          </p:nvPr>
        </p:nvSpPr>
        <p:spPr>
          <a:xfrm>
            <a:off x="4708909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4708909" y="37522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9"/>
          </p:nvPr>
        </p:nvSpPr>
        <p:spPr>
          <a:xfrm>
            <a:off x="4708909" y="31117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706750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6706750" y="37522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6706750" y="31117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/>
          <p:nvPr/>
        </p:nvSpPr>
        <p:spPr>
          <a:xfrm rot="2700000">
            <a:off x="316823" y="4581452"/>
            <a:ext cx="143878" cy="482571"/>
          </a:xfrm>
          <a:custGeom>
            <a:avLst/>
            <a:gdLst/>
            <a:ahLst/>
            <a:cxnLst/>
            <a:rect l="l" t="t" r="r" b="b"/>
            <a:pathLst>
              <a:path w="12072" h="40490" extrusionOk="0">
                <a:moveTo>
                  <a:pt x="4551" y="2816"/>
                </a:moveTo>
                <a:cubicBezTo>
                  <a:pt x="5859" y="4151"/>
                  <a:pt x="6350" y="6004"/>
                  <a:pt x="6813" y="7748"/>
                </a:cubicBezTo>
                <a:cubicBezTo>
                  <a:pt x="8148" y="13307"/>
                  <a:pt x="8121" y="19029"/>
                  <a:pt x="7930" y="24696"/>
                </a:cubicBezTo>
                <a:cubicBezTo>
                  <a:pt x="7767" y="28538"/>
                  <a:pt x="7140" y="32353"/>
                  <a:pt x="6132" y="36086"/>
                </a:cubicBezTo>
                <a:cubicBezTo>
                  <a:pt x="5369" y="33061"/>
                  <a:pt x="4987" y="29955"/>
                  <a:pt x="4524" y="26849"/>
                </a:cubicBezTo>
                <a:cubicBezTo>
                  <a:pt x="3570" y="20909"/>
                  <a:pt x="2835" y="14860"/>
                  <a:pt x="3162" y="8811"/>
                </a:cubicBezTo>
                <a:lnTo>
                  <a:pt x="3162" y="8811"/>
                </a:lnTo>
                <a:lnTo>
                  <a:pt x="3162" y="8838"/>
                </a:lnTo>
                <a:cubicBezTo>
                  <a:pt x="3352" y="6794"/>
                  <a:pt x="3434" y="4615"/>
                  <a:pt x="4551" y="2816"/>
                </a:cubicBezTo>
                <a:close/>
                <a:moveTo>
                  <a:pt x="4503" y="1"/>
                </a:moveTo>
                <a:cubicBezTo>
                  <a:pt x="4112" y="1"/>
                  <a:pt x="3716" y="87"/>
                  <a:pt x="3325" y="282"/>
                </a:cubicBezTo>
                <a:cubicBezTo>
                  <a:pt x="2017" y="936"/>
                  <a:pt x="1309" y="2353"/>
                  <a:pt x="900" y="3715"/>
                </a:cubicBezTo>
                <a:cubicBezTo>
                  <a:pt x="55" y="6576"/>
                  <a:pt x="1" y="9574"/>
                  <a:pt x="28" y="12544"/>
                </a:cubicBezTo>
                <a:cubicBezTo>
                  <a:pt x="55" y="18620"/>
                  <a:pt x="1036" y="24669"/>
                  <a:pt x="2153" y="30636"/>
                </a:cubicBezTo>
                <a:cubicBezTo>
                  <a:pt x="2698" y="33361"/>
                  <a:pt x="3080" y="36195"/>
                  <a:pt x="4361" y="38674"/>
                </a:cubicBezTo>
                <a:cubicBezTo>
                  <a:pt x="4688" y="39328"/>
                  <a:pt x="4769" y="40337"/>
                  <a:pt x="5641" y="40473"/>
                </a:cubicBezTo>
                <a:cubicBezTo>
                  <a:pt x="5706" y="40484"/>
                  <a:pt x="5769" y="40489"/>
                  <a:pt x="5829" y="40489"/>
                </a:cubicBezTo>
                <a:cubicBezTo>
                  <a:pt x="6644" y="40489"/>
                  <a:pt x="6983" y="39505"/>
                  <a:pt x="7440" y="38947"/>
                </a:cubicBezTo>
                <a:cubicBezTo>
                  <a:pt x="9020" y="36794"/>
                  <a:pt x="9647" y="34151"/>
                  <a:pt x="10273" y="31590"/>
                </a:cubicBezTo>
                <a:cubicBezTo>
                  <a:pt x="11391" y="26767"/>
                  <a:pt x="12072" y="21808"/>
                  <a:pt x="11908" y="16876"/>
                </a:cubicBezTo>
                <a:cubicBezTo>
                  <a:pt x="11609" y="11726"/>
                  <a:pt x="10900" y="6277"/>
                  <a:pt x="7794" y="1999"/>
                </a:cubicBezTo>
                <a:cubicBezTo>
                  <a:pt x="7040" y="951"/>
                  <a:pt x="5803" y="1"/>
                  <a:pt x="45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2700000">
            <a:off x="49809" y="4620756"/>
            <a:ext cx="233515" cy="237674"/>
          </a:xfrm>
          <a:custGeom>
            <a:avLst/>
            <a:gdLst/>
            <a:ahLst/>
            <a:cxnLst/>
            <a:rect l="l" t="t" r="r" b="b"/>
            <a:pathLst>
              <a:path w="19593" h="19942" extrusionOk="0">
                <a:moveTo>
                  <a:pt x="2978" y="2156"/>
                </a:moveTo>
                <a:cubicBezTo>
                  <a:pt x="3224" y="2156"/>
                  <a:pt x="3502" y="2237"/>
                  <a:pt x="3679" y="2300"/>
                </a:cubicBezTo>
                <a:cubicBezTo>
                  <a:pt x="4687" y="2736"/>
                  <a:pt x="5587" y="3335"/>
                  <a:pt x="6377" y="4071"/>
                </a:cubicBezTo>
                <a:cubicBezTo>
                  <a:pt x="8557" y="6033"/>
                  <a:pt x="10382" y="8349"/>
                  <a:pt x="12208" y="10665"/>
                </a:cubicBezTo>
                <a:cubicBezTo>
                  <a:pt x="13434" y="12191"/>
                  <a:pt x="14578" y="13799"/>
                  <a:pt x="15614" y="15461"/>
                </a:cubicBezTo>
                <a:cubicBezTo>
                  <a:pt x="11554" y="12627"/>
                  <a:pt x="7412" y="9820"/>
                  <a:pt x="4115" y="6060"/>
                </a:cubicBezTo>
                <a:cubicBezTo>
                  <a:pt x="3325" y="5079"/>
                  <a:pt x="2371" y="3962"/>
                  <a:pt x="2453" y="2627"/>
                </a:cubicBezTo>
                <a:cubicBezTo>
                  <a:pt x="2453" y="2263"/>
                  <a:pt x="2695" y="2156"/>
                  <a:pt x="2978" y="2156"/>
                </a:cubicBezTo>
                <a:close/>
                <a:moveTo>
                  <a:pt x="3175" y="0"/>
                </a:moveTo>
                <a:cubicBezTo>
                  <a:pt x="2857" y="0"/>
                  <a:pt x="2534" y="38"/>
                  <a:pt x="2208" y="120"/>
                </a:cubicBezTo>
                <a:cubicBezTo>
                  <a:pt x="518" y="638"/>
                  <a:pt x="1" y="2709"/>
                  <a:pt x="627" y="4207"/>
                </a:cubicBezTo>
                <a:cubicBezTo>
                  <a:pt x="1690" y="7150"/>
                  <a:pt x="4006" y="9412"/>
                  <a:pt x="6186" y="11537"/>
                </a:cubicBezTo>
                <a:cubicBezTo>
                  <a:pt x="9429" y="14671"/>
                  <a:pt x="13461" y="16741"/>
                  <a:pt x="17112" y="19303"/>
                </a:cubicBezTo>
                <a:cubicBezTo>
                  <a:pt x="17577" y="19568"/>
                  <a:pt x="18095" y="19941"/>
                  <a:pt x="18638" y="19941"/>
                </a:cubicBezTo>
                <a:cubicBezTo>
                  <a:pt x="18764" y="19941"/>
                  <a:pt x="18892" y="19921"/>
                  <a:pt x="19020" y="19875"/>
                </a:cubicBezTo>
                <a:cubicBezTo>
                  <a:pt x="19429" y="19603"/>
                  <a:pt x="19592" y="19085"/>
                  <a:pt x="19374" y="18676"/>
                </a:cubicBezTo>
                <a:cubicBezTo>
                  <a:pt x="17167" y="12218"/>
                  <a:pt x="13216" y="6523"/>
                  <a:pt x="7984" y="2191"/>
                </a:cubicBezTo>
                <a:cubicBezTo>
                  <a:pt x="6597" y="1174"/>
                  <a:pt x="4956" y="0"/>
                  <a:pt x="31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2700000">
            <a:off x="351402" y="4928056"/>
            <a:ext cx="232538" cy="238151"/>
          </a:xfrm>
          <a:custGeom>
            <a:avLst/>
            <a:gdLst/>
            <a:ahLst/>
            <a:cxnLst/>
            <a:rect l="l" t="t" r="r" b="b"/>
            <a:pathLst>
              <a:path w="19511" h="19982" extrusionOk="0">
                <a:moveTo>
                  <a:pt x="17194" y="2129"/>
                </a:moveTo>
                <a:cubicBezTo>
                  <a:pt x="16922" y="3927"/>
                  <a:pt x="15886" y="5453"/>
                  <a:pt x="14878" y="6897"/>
                </a:cubicBezTo>
                <a:cubicBezTo>
                  <a:pt x="12181" y="10467"/>
                  <a:pt x="8584" y="13219"/>
                  <a:pt x="4851" y="15617"/>
                </a:cubicBezTo>
                <a:lnTo>
                  <a:pt x="4851" y="15617"/>
                </a:lnTo>
                <a:cubicBezTo>
                  <a:pt x="7194" y="11884"/>
                  <a:pt x="9592" y="8096"/>
                  <a:pt x="12889" y="5099"/>
                </a:cubicBezTo>
                <a:cubicBezTo>
                  <a:pt x="14170" y="3927"/>
                  <a:pt x="15532" y="2783"/>
                  <a:pt x="17194" y="2129"/>
                </a:cubicBezTo>
                <a:close/>
                <a:moveTo>
                  <a:pt x="17145" y="0"/>
                </a:moveTo>
                <a:cubicBezTo>
                  <a:pt x="16240" y="0"/>
                  <a:pt x="15323" y="381"/>
                  <a:pt x="14524" y="821"/>
                </a:cubicBezTo>
                <a:cubicBezTo>
                  <a:pt x="12426" y="2074"/>
                  <a:pt x="10519" y="3627"/>
                  <a:pt x="8829" y="5426"/>
                </a:cubicBezTo>
                <a:cubicBezTo>
                  <a:pt x="5559" y="8777"/>
                  <a:pt x="3025" y="12755"/>
                  <a:pt x="791" y="16843"/>
                </a:cubicBezTo>
                <a:cubicBezTo>
                  <a:pt x="219" y="17687"/>
                  <a:pt x="1" y="18723"/>
                  <a:pt x="137" y="19731"/>
                </a:cubicBezTo>
                <a:cubicBezTo>
                  <a:pt x="453" y="19805"/>
                  <a:pt x="795" y="19982"/>
                  <a:pt x="1136" y="19982"/>
                </a:cubicBezTo>
                <a:cubicBezTo>
                  <a:pt x="1295" y="19982"/>
                  <a:pt x="1453" y="19944"/>
                  <a:pt x="1608" y="19840"/>
                </a:cubicBezTo>
                <a:cubicBezTo>
                  <a:pt x="3679" y="18805"/>
                  <a:pt x="5832" y="17851"/>
                  <a:pt x="7712" y="16461"/>
                </a:cubicBezTo>
                <a:cubicBezTo>
                  <a:pt x="10301" y="14581"/>
                  <a:pt x="12671" y="12429"/>
                  <a:pt x="14796" y="10031"/>
                </a:cubicBezTo>
                <a:cubicBezTo>
                  <a:pt x="16622" y="7905"/>
                  <a:pt x="18420" y="5589"/>
                  <a:pt x="19183" y="2864"/>
                </a:cubicBezTo>
                <a:cubicBezTo>
                  <a:pt x="19510" y="1884"/>
                  <a:pt x="19156" y="603"/>
                  <a:pt x="18121" y="167"/>
                </a:cubicBezTo>
                <a:cubicBezTo>
                  <a:pt x="17801" y="51"/>
                  <a:pt x="17474" y="0"/>
                  <a:pt x="17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-2700000" flipH="1">
            <a:off x="8683285" y="4581452"/>
            <a:ext cx="143878" cy="482571"/>
          </a:xfrm>
          <a:custGeom>
            <a:avLst/>
            <a:gdLst/>
            <a:ahLst/>
            <a:cxnLst/>
            <a:rect l="l" t="t" r="r" b="b"/>
            <a:pathLst>
              <a:path w="12072" h="40490" extrusionOk="0">
                <a:moveTo>
                  <a:pt x="4551" y="2816"/>
                </a:moveTo>
                <a:cubicBezTo>
                  <a:pt x="5859" y="4151"/>
                  <a:pt x="6350" y="6004"/>
                  <a:pt x="6813" y="7748"/>
                </a:cubicBezTo>
                <a:cubicBezTo>
                  <a:pt x="8148" y="13307"/>
                  <a:pt x="8121" y="19029"/>
                  <a:pt x="7930" y="24696"/>
                </a:cubicBezTo>
                <a:cubicBezTo>
                  <a:pt x="7767" y="28538"/>
                  <a:pt x="7140" y="32353"/>
                  <a:pt x="6132" y="36086"/>
                </a:cubicBezTo>
                <a:cubicBezTo>
                  <a:pt x="5369" y="33061"/>
                  <a:pt x="4987" y="29955"/>
                  <a:pt x="4524" y="26849"/>
                </a:cubicBezTo>
                <a:cubicBezTo>
                  <a:pt x="3570" y="20909"/>
                  <a:pt x="2835" y="14860"/>
                  <a:pt x="3162" y="8811"/>
                </a:cubicBezTo>
                <a:lnTo>
                  <a:pt x="3162" y="8811"/>
                </a:lnTo>
                <a:lnTo>
                  <a:pt x="3162" y="8838"/>
                </a:lnTo>
                <a:cubicBezTo>
                  <a:pt x="3352" y="6794"/>
                  <a:pt x="3434" y="4615"/>
                  <a:pt x="4551" y="2816"/>
                </a:cubicBezTo>
                <a:close/>
                <a:moveTo>
                  <a:pt x="4503" y="1"/>
                </a:moveTo>
                <a:cubicBezTo>
                  <a:pt x="4112" y="1"/>
                  <a:pt x="3716" y="87"/>
                  <a:pt x="3325" y="282"/>
                </a:cubicBezTo>
                <a:cubicBezTo>
                  <a:pt x="2017" y="936"/>
                  <a:pt x="1309" y="2353"/>
                  <a:pt x="900" y="3715"/>
                </a:cubicBezTo>
                <a:cubicBezTo>
                  <a:pt x="55" y="6576"/>
                  <a:pt x="1" y="9574"/>
                  <a:pt x="28" y="12544"/>
                </a:cubicBezTo>
                <a:cubicBezTo>
                  <a:pt x="55" y="18620"/>
                  <a:pt x="1036" y="24669"/>
                  <a:pt x="2153" y="30636"/>
                </a:cubicBezTo>
                <a:cubicBezTo>
                  <a:pt x="2698" y="33361"/>
                  <a:pt x="3080" y="36195"/>
                  <a:pt x="4361" y="38674"/>
                </a:cubicBezTo>
                <a:cubicBezTo>
                  <a:pt x="4688" y="39328"/>
                  <a:pt x="4769" y="40337"/>
                  <a:pt x="5641" y="40473"/>
                </a:cubicBezTo>
                <a:cubicBezTo>
                  <a:pt x="5706" y="40484"/>
                  <a:pt x="5769" y="40489"/>
                  <a:pt x="5829" y="40489"/>
                </a:cubicBezTo>
                <a:cubicBezTo>
                  <a:pt x="6644" y="40489"/>
                  <a:pt x="6983" y="39505"/>
                  <a:pt x="7440" y="38947"/>
                </a:cubicBezTo>
                <a:cubicBezTo>
                  <a:pt x="9020" y="36794"/>
                  <a:pt x="9647" y="34151"/>
                  <a:pt x="10273" y="31590"/>
                </a:cubicBezTo>
                <a:cubicBezTo>
                  <a:pt x="11391" y="26767"/>
                  <a:pt x="12072" y="21808"/>
                  <a:pt x="11908" y="16876"/>
                </a:cubicBezTo>
                <a:cubicBezTo>
                  <a:pt x="11609" y="11726"/>
                  <a:pt x="10900" y="6277"/>
                  <a:pt x="7794" y="1999"/>
                </a:cubicBezTo>
                <a:cubicBezTo>
                  <a:pt x="7040" y="951"/>
                  <a:pt x="5803" y="1"/>
                  <a:pt x="45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-2700000" flipH="1">
            <a:off x="8860661" y="4620756"/>
            <a:ext cx="233515" cy="237674"/>
          </a:xfrm>
          <a:custGeom>
            <a:avLst/>
            <a:gdLst/>
            <a:ahLst/>
            <a:cxnLst/>
            <a:rect l="l" t="t" r="r" b="b"/>
            <a:pathLst>
              <a:path w="19593" h="19942" extrusionOk="0">
                <a:moveTo>
                  <a:pt x="2978" y="2156"/>
                </a:moveTo>
                <a:cubicBezTo>
                  <a:pt x="3224" y="2156"/>
                  <a:pt x="3502" y="2237"/>
                  <a:pt x="3679" y="2300"/>
                </a:cubicBezTo>
                <a:cubicBezTo>
                  <a:pt x="4687" y="2736"/>
                  <a:pt x="5587" y="3335"/>
                  <a:pt x="6377" y="4071"/>
                </a:cubicBezTo>
                <a:cubicBezTo>
                  <a:pt x="8557" y="6033"/>
                  <a:pt x="10382" y="8349"/>
                  <a:pt x="12208" y="10665"/>
                </a:cubicBezTo>
                <a:cubicBezTo>
                  <a:pt x="13434" y="12191"/>
                  <a:pt x="14578" y="13799"/>
                  <a:pt x="15614" y="15461"/>
                </a:cubicBezTo>
                <a:cubicBezTo>
                  <a:pt x="11554" y="12627"/>
                  <a:pt x="7412" y="9820"/>
                  <a:pt x="4115" y="6060"/>
                </a:cubicBezTo>
                <a:cubicBezTo>
                  <a:pt x="3325" y="5079"/>
                  <a:pt x="2371" y="3962"/>
                  <a:pt x="2453" y="2627"/>
                </a:cubicBezTo>
                <a:cubicBezTo>
                  <a:pt x="2453" y="2263"/>
                  <a:pt x="2695" y="2156"/>
                  <a:pt x="2978" y="2156"/>
                </a:cubicBezTo>
                <a:close/>
                <a:moveTo>
                  <a:pt x="3175" y="0"/>
                </a:moveTo>
                <a:cubicBezTo>
                  <a:pt x="2857" y="0"/>
                  <a:pt x="2534" y="38"/>
                  <a:pt x="2208" y="120"/>
                </a:cubicBezTo>
                <a:cubicBezTo>
                  <a:pt x="518" y="638"/>
                  <a:pt x="1" y="2709"/>
                  <a:pt x="627" y="4207"/>
                </a:cubicBezTo>
                <a:cubicBezTo>
                  <a:pt x="1690" y="7150"/>
                  <a:pt x="4006" y="9412"/>
                  <a:pt x="6186" y="11537"/>
                </a:cubicBezTo>
                <a:cubicBezTo>
                  <a:pt x="9429" y="14671"/>
                  <a:pt x="13461" y="16741"/>
                  <a:pt x="17112" y="19303"/>
                </a:cubicBezTo>
                <a:cubicBezTo>
                  <a:pt x="17577" y="19568"/>
                  <a:pt x="18095" y="19941"/>
                  <a:pt x="18638" y="19941"/>
                </a:cubicBezTo>
                <a:cubicBezTo>
                  <a:pt x="18764" y="19941"/>
                  <a:pt x="18892" y="19921"/>
                  <a:pt x="19020" y="19875"/>
                </a:cubicBezTo>
                <a:cubicBezTo>
                  <a:pt x="19429" y="19603"/>
                  <a:pt x="19592" y="19085"/>
                  <a:pt x="19374" y="18676"/>
                </a:cubicBezTo>
                <a:cubicBezTo>
                  <a:pt x="17167" y="12218"/>
                  <a:pt x="13216" y="6523"/>
                  <a:pt x="7984" y="2191"/>
                </a:cubicBezTo>
                <a:cubicBezTo>
                  <a:pt x="6597" y="1174"/>
                  <a:pt x="4956" y="0"/>
                  <a:pt x="31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-2700000" flipH="1">
            <a:off x="8560046" y="4928056"/>
            <a:ext cx="232538" cy="238151"/>
          </a:xfrm>
          <a:custGeom>
            <a:avLst/>
            <a:gdLst/>
            <a:ahLst/>
            <a:cxnLst/>
            <a:rect l="l" t="t" r="r" b="b"/>
            <a:pathLst>
              <a:path w="19511" h="19982" extrusionOk="0">
                <a:moveTo>
                  <a:pt x="17194" y="2129"/>
                </a:moveTo>
                <a:cubicBezTo>
                  <a:pt x="16922" y="3927"/>
                  <a:pt x="15886" y="5453"/>
                  <a:pt x="14878" y="6897"/>
                </a:cubicBezTo>
                <a:cubicBezTo>
                  <a:pt x="12181" y="10467"/>
                  <a:pt x="8584" y="13219"/>
                  <a:pt x="4851" y="15617"/>
                </a:cubicBezTo>
                <a:lnTo>
                  <a:pt x="4851" y="15617"/>
                </a:lnTo>
                <a:cubicBezTo>
                  <a:pt x="7194" y="11884"/>
                  <a:pt x="9592" y="8096"/>
                  <a:pt x="12889" y="5099"/>
                </a:cubicBezTo>
                <a:cubicBezTo>
                  <a:pt x="14170" y="3927"/>
                  <a:pt x="15532" y="2783"/>
                  <a:pt x="17194" y="2129"/>
                </a:cubicBezTo>
                <a:close/>
                <a:moveTo>
                  <a:pt x="17145" y="0"/>
                </a:moveTo>
                <a:cubicBezTo>
                  <a:pt x="16240" y="0"/>
                  <a:pt x="15323" y="381"/>
                  <a:pt x="14524" y="821"/>
                </a:cubicBezTo>
                <a:cubicBezTo>
                  <a:pt x="12426" y="2074"/>
                  <a:pt x="10519" y="3627"/>
                  <a:pt x="8829" y="5426"/>
                </a:cubicBezTo>
                <a:cubicBezTo>
                  <a:pt x="5559" y="8777"/>
                  <a:pt x="3025" y="12755"/>
                  <a:pt x="791" y="16843"/>
                </a:cubicBezTo>
                <a:cubicBezTo>
                  <a:pt x="219" y="17687"/>
                  <a:pt x="1" y="18723"/>
                  <a:pt x="137" y="19731"/>
                </a:cubicBezTo>
                <a:cubicBezTo>
                  <a:pt x="453" y="19805"/>
                  <a:pt x="795" y="19982"/>
                  <a:pt x="1136" y="19982"/>
                </a:cubicBezTo>
                <a:cubicBezTo>
                  <a:pt x="1295" y="19982"/>
                  <a:pt x="1453" y="19944"/>
                  <a:pt x="1608" y="19840"/>
                </a:cubicBezTo>
                <a:cubicBezTo>
                  <a:pt x="3679" y="18805"/>
                  <a:pt x="5832" y="17851"/>
                  <a:pt x="7712" y="16461"/>
                </a:cubicBezTo>
                <a:cubicBezTo>
                  <a:pt x="10301" y="14581"/>
                  <a:pt x="12671" y="12429"/>
                  <a:pt x="14796" y="10031"/>
                </a:cubicBezTo>
                <a:cubicBezTo>
                  <a:pt x="16622" y="7905"/>
                  <a:pt x="18420" y="5589"/>
                  <a:pt x="19183" y="2864"/>
                </a:cubicBezTo>
                <a:cubicBezTo>
                  <a:pt x="19510" y="1884"/>
                  <a:pt x="19156" y="603"/>
                  <a:pt x="18121" y="167"/>
                </a:cubicBezTo>
                <a:cubicBezTo>
                  <a:pt x="17801" y="51"/>
                  <a:pt x="17474" y="0"/>
                  <a:pt x="17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 rot="-3575656">
            <a:off x="4677557" y="1364646"/>
            <a:ext cx="584910" cy="492834"/>
          </a:xfrm>
          <a:custGeom>
            <a:avLst/>
            <a:gdLst/>
            <a:ahLst/>
            <a:cxnLst/>
            <a:rect l="l" t="t" r="r" b="b"/>
            <a:pathLst>
              <a:path w="6200" h="5224" extrusionOk="0">
                <a:moveTo>
                  <a:pt x="1259" y="157"/>
                </a:moveTo>
                <a:cubicBezTo>
                  <a:pt x="2235" y="346"/>
                  <a:pt x="3179" y="629"/>
                  <a:pt x="4091" y="1007"/>
                </a:cubicBezTo>
                <a:cubicBezTo>
                  <a:pt x="4941" y="1384"/>
                  <a:pt x="5601" y="2045"/>
                  <a:pt x="5979" y="2895"/>
                </a:cubicBezTo>
                <a:cubicBezTo>
                  <a:pt x="6199" y="3524"/>
                  <a:pt x="6105" y="4248"/>
                  <a:pt x="5696" y="4751"/>
                </a:cubicBezTo>
                <a:cubicBezTo>
                  <a:pt x="5350" y="5129"/>
                  <a:pt x="4783" y="5223"/>
                  <a:pt x="4343" y="5034"/>
                </a:cubicBezTo>
                <a:cubicBezTo>
                  <a:pt x="3934" y="4877"/>
                  <a:pt x="3619" y="4499"/>
                  <a:pt x="3525" y="4090"/>
                </a:cubicBezTo>
                <a:cubicBezTo>
                  <a:pt x="3430" y="3713"/>
                  <a:pt x="3493" y="3367"/>
                  <a:pt x="3682" y="3052"/>
                </a:cubicBezTo>
                <a:cubicBezTo>
                  <a:pt x="3776" y="2863"/>
                  <a:pt x="4028" y="2832"/>
                  <a:pt x="4154" y="2989"/>
                </a:cubicBezTo>
                <a:cubicBezTo>
                  <a:pt x="4280" y="3178"/>
                  <a:pt x="4343" y="3398"/>
                  <a:pt x="4374" y="3618"/>
                </a:cubicBezTo>
                <a:cubicBezTo>
                  <a:pt x="4406" y="3839"/>
                  <a:pt x="4469" y="4027"/>
                  <a:pt x="4626" y="4090"/>
                </a:cubicBezTo>
                <a:cubicBezTo>
                  <a:pt x="4846" y="4216"/>
                  <a:pt x="5098" y="4090"/>
                  <a:pt x="5192" y="3870"/>
                </a:cubicBezTo>
                <a:cubicBezTo>
                  <a:pt x="5318" y="3461"/>
                  <a:pt x="5255" y="3021"/>
                  <a:pt x="5035" y="2674"/>
                </a:cubicBezTo>
                <a:cubicBezTo>
                  <a:pt x="4783" y="2234"/>
                  <a:pt x="4311" y="1888"/>
                  <a:pt x="3399" y="1479"/>
                </a:cubicBezTo>
                <a:cubicBezTo>
                  <a:pt x="2518" y="1101"/>
                  <a:pt x="1165" y="598"/>
                  <a:pt x="567" y="346"/>
                </a:cubicBezTo>
                <a:cubicBezTo>
                  <a:pt x="1" y="94"/>
                  <a:pt x="158" y="0"/>
                  <a:pt x="315" y="0"/>
                </a:cubicBezTo>
                <a:cubicBezTo>
                  <a:pt x="630" y="31"/>
                  <a:pt x="945" y="63"/>
                  <a:pt x="1259" y="1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 rot="3131632" flipH="1">
            <a:off x="3894955" y="1364647"/>
            <a:ext cx="584912" cy="492835"/>
          </a:xfrm>
          <a:custGeom>
            <a:avLst/>
            <a:gdLst/>
            <a:ahLst/>
            <a:cxnLst/>
            <a:rect l="l" t="t" r="r" b="b"/>
            <a:pathLst>
              <a:path w="6200" h="5224" extrusionOk="0">
                <a:moveTo>
                  <a:pt x="1259" y="157"/>
                </a:moveTo>
                <a:cubicBezTo>
                  <a:pt x="2235" y="346"/>
                  <a:pt x="3179" y="629"/>
                  <a:pt x="4091" y="1007"/>
                </a:cubicBezTo>
                <a:cubicBezTo>
                  <a:pt x="4941" y="1384"/>
                  <a:pt x="5601" y="2045"/>
                  <a:pt x="5979" y="2895"/>
                </a:cubicBezTo>
                <a:cubicBezTo>
                  <a:pt x="6199" y="3524"/>
                  <a:pt x="6105" y="4248"/>
                  <a:pt x="5696" y="4751"/>
                </a:cubicBezTo>
                <a:cubicBezTo>
                  <a:pt x="5350" y="5129"/>
                  <a:pt x="4783" y="5223"/>
                  <a:pt x="4343" y="5034"/>
                </a:cubicBezTo>
                <a:cubicBezTo>
                  <a:pt x="3934" y="4877"/>
                  <a:pt x="3619" y="4499"/>
                  <a:pt x="3525" y="4090"/>
                </a:cubicBezTo>
                <a:cubicBezTo>
                  <a:pt x="3430" y="3713"/>
                  <a:pt x="3493" y="3367"/>
                  <a:pt x="3682" y="3052"/>
                </a:cubicBezTo>
                <a:cubicBezTo>
                  <a:pt x="3776" y="2863"/>
                  <a:pt x="4028" y="2832"/>
                  <a:pt x="4154" y="2989"/>
                </a:cubicBezTo>
                <a:cubicBezTo>
                  <a:pt x="4280" y="3178"/>
                  <a:pt x="4343" y="3398"/>
                  <a:pt x="4374" y="3618"/>
                </a:cubicBezTo>
                <a:cubicBezTo>
                  <a:pt x="4406" y="3839"/>
                  <a:pt x="4469" y="4027"/>
                  <a:pt x="4626" y="4090"/>
                </a:cubicBezTo>
                <a:cubicBezTo>
                  <a:pt x="4846" y="4216"/>
                  <a:pt x="5098" y="4090"/>
                  <a:pt x="5192" y="3870"/>
                </a:cubicBezTo>
                <a:cubicBezTo>
                  <a:pt x="5318" y="3461"/>
                  <a:pt x="5255" y="3021"/>
                  <a:pt x="5035" y="2674"/>
                </a:cubicBezTo>
                <a:cubicBezTo>
                  <a:pt x="4783" y="2234"/>
                  <a:pt x="4311" y="1888"/>
                  <a:pt x="3399" y="1479"/>
                </a:cubicBezTo>
                <a:cubicBezTo>
                  <a:pt x="2518" y="1101"/>
                  <a:pt x="1165" y="598"/>
                  <a:pt x="567" y="346"/>
                </a:cubicBezTo>
                <a:cubicBezTo>
                  <a:pt x="1" y="94"/>
                  <a:pt x="158" y="0"/>
                  <a:pt x="315" y="0"/>
                </a:cubicBezTo>
                <a:cubicBezTo>
                  <a:pt x="630" y="31"/>
                  <a:pt x="945" y="63"/>
                  <a:pt x="1259" y="1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1"/>
          </p:nvPr>
        </p:nvSpPr>
        <p:spPr>
          <a:xfrm>
            <a:off x="713225" y="3529825"/>
            <a:ext cx="1742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2"/>
          </p:nvPr>
        </p:nvSpPr>
        <p:spPr>
          <a:xfrm>
            <a:off x="713225" y="3166350"/>
            <a:ext cx="1742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3"/>
          </p:nvPr>
        </p:nvSpPr>
        <p:spPr>
          <a:xfrm>
            <a:off x="2704825" y="3529825"/>
            <a:ext cx="1742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subTitle" idx="4"/>
          </p:nvPr>
        </p:nvSpPr>
        <p:spPr>
          <a:xfrm>
            <a:off x="2704825" y="3166350"/>
            <a:ext cx="1742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0" name="Google Shape;350;p16"/>
          <p:cNvSpPr txBox="1">
            <a:spLocks noGrp="1"/>
          </p:cNvSpPr>
          <p:nvPr>
            <p:ph type="subTitle" idx="5"/>
          </p:nvPr>
        </p:nvSpPr>
        <p:spPr>
          <a:xfrm>
            <a:off x="4696425" y="3529825"/>
            <a:ext cx="1742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ubTitle" idx="6"/>
          </p:nvPr>
        </p:nvSpPr>
        <p:spPr>
          <a:xfrm>
            <a:off x="4696425" y="3166350"/>
            <a:ext cx="1742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2" name="Google Shape;352;p16"/>
          <p:cNvSpPr txBox="1">
            <a:spLocks noGrp="1"/>
          </p:cNvSpPr>
          <p:nvPr>
            <p:ph type="subTitle" idx="7"/>
          </p:nvPr>
        </p:nvSpPr>
        <p:spPr>
          <a:xfrm>
            <a:off x="6688025" y="3529825"/>
            <a:ext cx="1742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3" name="Google Shape;353;p16"/>
          <p:cNvSpPr txBox="1">
            <a:spLocks noGrp="1"/>
          </p:cNvSpPr>
          <p:nvPr>
            <p:ph type="subTitle" idx="8"/>
          </p:nvPr>
        </p:nvSpPr>
        <p:spPr>
          <a:xfrm>
            <a:off x="6688025" y="3166350"/>
            <a:ext cx="1742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 flipH="1">
            <a:off x="8723292" y="419620"/>
            <a:ext cx="343272" cy="742393"/>
          </a:xfrm>
          <a:custGeom>
            <a:avLst/>
            <a:gdLst/>
            <a:ahLst/>
            <a:cxnLst/>
            <a:rect l="l" t="t" r="r" b="b"/>
            <a:pathLst>
              <a:path w="10492" h="22691" extrusionOk="0">
                <a:moveTo>
                  <a:pt x="4333" y="4379"/>
                </a:moveTo>
                <a:cubicBezTo>
                  <a:pt x="4878" y="4434"/>
                  <a:pt x="5369" y="4706"/>
                  <a:pt x="5750" y="5115"/>
                </a:cubicBezTo>
                <a:cubicBezTo>
                  <a:pt x="6567" y="6014"/>
                  <a:pt x="7167" y="7132"/>
                  <a:pt x="7494" y="8330"/>
                </a:cubicBezTo>
                <a:cubicBezTo>
                  <a:pt x="7794" y="9339"/>
                  <a:pt x="8066" y="10374"/>
                  <a:pt x="8257" y="11409"/>
                </a:cubicBezTo>
                <a:cubicBezTo>
                  <a:pt x="8339" y="12581"/>
                  <a:pt x="8448" y="13753"/>
                  <a:pt x="8448" y="14952"/>
                </a:cubicBezTo>
                <a:cubicBezTo>
                  <a:pt x="8502" y="15415"/>
                  <a:pt x="8502" y="15905"/>
                  <a:pt x="8448" y="16396"/>
                </a:cubicBezTo>
                <a:cubicBezTo>
                  <a:pt x="8148" y="15497"/>
                  <a:pt x="7712" y="14625"/>
                  <a:pt x="7194" y="13835"/>
                </a:cubicBezTo>
                <a:cubicBezTo>
                  <a:pt x="6350" y="12418"/>
                  <a:pt x="5341" y="11137"/>
                  <a:pt x="4606" y="9693"/>
                </a:cubicBezTo>
                <a:cubicBezTo>
                  <a:pt x="3897" y="8412"/>
                  <a:pt x="3216" y="7050"/>
                  <a:pt x="3189" y="5551"/>
                </a:cubicBezTo>
                <a:cubicBezTo>
                  <a:pt x="3161" y="4897"/>
                  <a:pt x="3679" y="4379"/>
                  <a:pt x="4333" y="4379"/>
                </a:cubicBezTo>
                <a:close/>
                <a:moveTo>
                  <a:pt x="3764" y="0"/>
                </a:moveTo>
                <a:cubicBezTo>
                  <a:pt x="3555" y="0"/>
                  <a:pt x="3344" y="16"/>
                  <a:pt x="3134" y="47"/>
                </a:cubicBezTo>
                <a:cubicBezTo>
                  <a:pt x="2344" y="156"/>
                  <a:pt x="1608" y="592"/>
                  <a:pt x="1118" y="1246"/>
                </a:cubicBezTo>
                <a:cubicBezTo>
                  <a:pt x="300" y="2336"/>
                  <a:pt x="1" y="3726"/>
                  <a:pt x="273" y="5061"/>
                </a:cubicBezTo>
                <a:cubicBezTo>
                  <a:pt x="546" y="6750"/>
                  <a:pt x="1390" y="8249"/>
                  <a:pt x="2208" y="9693"/>
                </a:cubicBezTo>
                <a:cubicBezTo>
                  <a:pt x="3161" y="11409"/>
                  <a:pt x="4224" y="13072"/>
                  <a:pt x="5151" y="14815"/>
                </a:cubicBezTo>
                <a:cubicBezTo>
                  <a:pt x="6050" y="16369"/>
                  <a:pt x="6840" y="18003"/>
                  <a:pt x="7548" y="19666"/>
                </a:cubicBezTo>
                <a:cubicBezTo>
                  <a:pt x="7957" y="20592"/>
                  <a:pt x="8230" y="21546"/>
                  <a:pt x="8584" y="22472"/>
                </a:cubicBezTo>
                <a:cubicBezTo>
                  <a:pt x="8611" y="22608"/>
                  <a:pt x="8720" y="22690"/>
                  <a:pt x="8829" y="22690"/>
                </a:cubicBezTo>
                <a:cubicBezTo>
                  <a:pt x="9074" y="22336"/>
                  <a:pt x="9265" y="21927"/>
                  <a:pt x="9401" y="21518"/>
                </a:cubicBezTo>
                <a:cubicBezTo>
                  <a:pt x="9728" y="20429"/>
                  <a:pt x="9973" y="19339"/>
                  <a:pt x="10137" y="18194"/>
                </a:cubicBezTo>
                <a:cubicBezTo>
                  <a:pt x="10355" y="16314"/>
                  <a:pt x="10491" y="14434"/>
                  <a:pt x="10491" y="12554"/>
                </a:cubicBezTo>
                <a:cubicBezTo>
                  <a:pt x="10491" y="11273"/>
                  <a:pt x="10382" y="9965"/>
                  <a:pt x="10219" y="8712"/>
                </a:cubicBezTo>
                <a:cubicBezTo>
                  <a:pt x="9973" y="6914"/>
                  <a:pt x="9401" y="5170"/>
                  <a:pt x="8557" y="3562"/>
                </a:cubicBezTo>
                <a:cubicBezTo>
                  <a:pt x="7766" y="2227"/>
                  <a:pt x="6731" y="946"/>
                  <a:pt x="5287" y="292"/>
                </a:cubicBezTo>
                <a:cubicBezTo>
                  <a:pt x="4800" y="98"/>
                  <a:pt x="4286" y="0"/>
                  <a:pt x="37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 flipH="1">
            <a:off x="8679610" y="86914"/>
            <a:ext cx="175660" cy="183218"/>
          </a:xfrm>
          <a:custGeom>
            <a:avLst/>
            <a:gdLst/>
            <a:ahLst/>
            <a:cxnLst/>
            <a:rect l="l" t="t" r="r" b="b"/>
            <a:pathLst>
              <a:path w="5369" h="5600" extrusionOk="0">
                <a:moveTo>
                  <a:pt x="1215" y="0"/>
                </a:moveTo>
                <a:cubicBezTo>
                  <a:pt x="743" y="0"/>
                  <a:pt x="315" y="290"/>
                  <a:pt x="164" y="743"/>
                </a:cubicBezTo>
                <a:cubicBezTo>
                  <a:pt x="1" y="1451"/>
                  <a:pt x="191" y="2214"/>
                  <a:pt x="709" y="2732"/>
                </a:cubicBezTo>
                <a:cubicBezTo>
                  <a:pt x="1799" y="3958"/>
                  <a:pt x="3379" y="4530"/>
                  <a:pt x="4687" y="5456"/>
                </a:cubicBezTo>
                <a:cubicBezTo>
                  <a:pt x="4800" y="5547"/>
                  <a:pt x="4950" y="5600"/>
                  <a:pt x="5092" y="5600"/>
                </a:cubicBezTo>
                <a:cubicBezTo>
                  <a:pt x="5121" y="5600"/>
                  <a:pt x="5150" y="5597"/>
                  <a:pt x="5178" y="5593"/>
                </a:cubicBezTo>
                <a:cubicBezTo>
                  <a:pt x="5369" y="5184"/>
                  <a:pt x="5232" y="4721"/>
                  <a:pt x="5151" y="4312"/>
                </a:cubicBezTo>
                <a:cubicBezTo>
                  <a:pt x="4878" y="3086"/>
                  <a:pt x="4415" y="1805"/>
                  <a:pt x="3434" y="961"/>
                </a:cubicBezTo>
                <a:cubicBezTo>
                  <a:pt x="2834" y="443"/>
                  <a:pt x="2126" y="116"/>
                  <a:pt x="1336" y="7"/>
                </a:cubicBezTo>
                <a:cubicBezTo>
                  <a:pt x="1295" y="3"/>
                  <a:pt x="1255" y="0"/>
                  <a:pt x="12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 flipH="1">
            <a:off x="8503986" y="86915"/>
            <a:ext cx="526915" cy="770792"/>
          </a:xfrm>
          <a:custGeom>
            <a:avLst/>
            <a:gdLst/>
            <a:ahLst/>
            <a:cxnLst/>
            <a:rect l="l" t="t" r="r" b="b"/>
            <a:pathLst>
              <a:path w="16105" h="23559" extrusionOk="0">
                <a:moveTo>
                  <a:pt x="5232" y="4642"/>
                </a:moveTo>
                <a:cubicBezTo>
                  <a:pt x="5859" y="4642"/>
                  <a:pt x="6404" y="5024"/>
                  <a:pt x="6922" y="5351"/>
                </a:cubicBezTo>
                <a:cubicBezTo>
                  <a:pt x="8121" y="6277"/>
                  <a:pt x="9020" y="7504"/>
                  <a:pt x="9837" y="8757"/>
                </a:cubicBezTo>
                <a:cubicBezTo>
                  <a:pt x="10818" y="10256"/>
                  <a:pt x="11608" y="11890"/>
                  <a:pt x="12181" y="13580"/>
                </a:cubicBezTo>
                <a:cubicBezTo>
                  <a:pt x="12535" y="14642"/>
                  <a:pt x="12835" y="15705"/>
                  <a:pt x="13189" y="16741"/>
                </a:cubicBezTo>
                <a:cubicBezTo>
                  <a:pt x="13352" y="17504"/>
                  <a:pt x="13706" y="18212"/>
                  <a:pt x="13924" y="18975"/>
                </a:cubicBezTo>
                <a:cubicBezTo>
                  <a:pt x="13379" y="18239"/>
                  <a:pt x="12671" y="17722"/>
                  <a:pt x="12099" y="17040"/>
                </a:cubicBezTo>
                <a:cubicBezTo>
                  <a:pt x="11445" y="16359"/>
                  <a:pt x="10736" y="15705"/>
                  <a:pt x="10082" y="15024"/>
                </a:cubicBezTo>
                <a:cubicBezTo>
                  <a:pt x="9592" y="14506"/>
                  <a:pt x="9047" y="14098"/>
                  <a:pt x="8584" y="13580"/>
                </a:cubicBezTo>
                <a:cubicBezTo>
                  <a:pt x="7739" y="12735"/>
                  <a:pt x="7003" y="11781"/>
                  <a:pt x="6377" y="10773"/>
                </a:cubicBezTo>
                <a:cubicBezTo>
                  <a:pt x="5532" y="9602"/>
                  <a:pt x="4878" y="8294"/>
                  <a:pt x="4388" y="6931"/>
                </a:cubicBezTo>
                <a:cubicBezTo>
                  <a:pt x="4197" y="6386"/>
                  <a:pt x="4197" y="5760"/>
                  <a:pt x="4388" y="5215"/>
                </a:cubicBezTo>
                <a:cubicBezTo>
                  <a:pt x="4551" y="4888"/>
                  <a:pt x="4851" y="4670"/>
                  <a:pt x="5232" y="4642"/>
                </a:cubicBezTo>
                <a:close/>
                <a:moveTo>
                  <a:pt x="2812" y="1"/>
                </a:moveTo>
                <a:cubicBezTo>
                  <a:pt x="2576" y="1"/>
                  <a:pt x="2337" y="22"/>
                  <a:pt x="2099" y="65"/>
                </a:cubicBezTo>
                <a:cubicBezTo>
                  <a:pt x="1445" y="228"/>
                  <a:pt x="900" y="610"/>
                  <a:pt x="573" y="1182"/>
                </a:cubicBezTo>
                <a:cubicBezTo>
                  <a:pt x="164" y="1945"/>
                  <a:pt x="1" y="2790"/>
                  <a:pt x="110" y="3634"/>
                </a:cubicBezTo>
                <a:cubicBezTo>
                  <a:pt x="273" y="4997"/>
                  <a:pt x="682" y="6305"/>
                  <a:pt x="1309" y="7531"/>
                </a:cubicBezTo>
                <a:cubicBezTo>
                  <a:pt x="2889" y="10474"/>
                  <a:pt x="4987" y="13117"/>
                  <a:pt x="7494" y="15324"/>
                </a:cubicBezTo>
                <a:cubicBezTo>
                  <a:pt x="8965" y="16632"/>
                  <a:pt x="10546" y="17776"/>
                  <a:pt x="11963" y="19111"/>
                </a:cubicBezTo>
                <a:cubicBezTo>
                  <a:pt x="13325" y="20283"/>
                  <a:pt x="14469" y="21700"/>
                  <a:pt x="15314" y="23307"/>
                </a:cubicBezTo>
                <a:cubicBezTo>
                  <a:pt x="15371" y="23459"/>
                  <a:pt x="15521" y="23558"/>
                  <a:pt x="15671" y="23558"/>
                </a:cubicBezTo>
                <a:cubicBezTo>
                  <a:pt x="15736" y="23558"/>
                  <a:pt x="15801" y="23539"/>
                  <a:pt x="15859" y="23498"/>
                </a:cubicBezTo>
                <a:cubicBezTo>
                  <a:pt x="16023" y="23171"/>
                  <a:pt x="16104" y="22790"/>
                  <a:pt x="16104" y="22408"/>
                </a:cubicBezTo>
                <a:cubicBezTo>
                  <a:pt x="16104" y="21155"/>
                  <a:pt x="15941" y="19901"/>
                  <a:pt x="15641" y="18675"/>
                </a:cubicBezTo>
                <a:cubicBezTo>
                  <a:pt x="15151" y="16659"/>
                  <a:pt x="14551" y="14670"/>
                  <a:pt x="13843" y="12708"/>
                </a:cubicBezTo>
                <a:cubicBezTo>
                  <a:pt x="12617" y="9384"/>
                  <a:pt x="11036" y="6087"/>
                  <a:pt x="8638" y="3444"/>
                </a:cubicBezTo>
                <a:cubicBezTo>
                  <a:pt x="7412" y="2136"/>
                  <a:pt x="6023" y="937"/>
                  <a:pt x="4333" y="310"/>
                </a:cubicBezTo>
                <a:cubicBezTo>
                  <a:pt x="3846" y="104"/>
                  <a:pt x="3333" y="1"/>
                  <a:pt x="28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 flipH="1">
            <a:off x="75604" y="419211"/>
            <a:ext cx="345039" cy="743276"/>
          </a:xfrm>
          <a:custGeom>
            <a:avLst/>
            <a:gdLst/>
            <a:ahLst/>
            <a:cxnLst/>
            <a:rect l="l" t="t" r="r" b="b"/>
            <a:pathLst>
              <a:path w="10546" h="22718" extrusionOk="0">
                <a:moveTo>
                  <a:pt x="6593" y="4097"/>
                </a:moveTo>
                <a:cubicBezTo>
                  <a:pt x="6866" y="4097"/>
                  <a:pt x="7122" y="4236"/>
                  <a:pt x="7248" y="4488"/>
                </a:cubicBezTo>
                <a:cubicBezTo>
                  <a:pt x="7412" y="4815"/>
                  <a:pt x="7439" y="5170"/>
                  <a:pt x="7385" y="5551"/>
                </a:cubicBezTo>
                <a:cubicBezTo>
                  <a:pt x="7167" y="6777"/>
                  <a:pt x="6540" y="7894"/>
                  <a:pt x="5995" y="9012"/>
                </a:cubicBezTo>
                <a:cubicBezTo>
                  <a:pt x="5286" y="10320"/>
                  <a:pt x="4469" y="11573"/>
                  <a:pt x="3788" y="12935"/>
                </a:cubicBezTo>
                <a:cubicBezTo>
                  <a:pt x="3134" y="14080"/>
                  <a:pt x="2616" y="15279"/>
                  <a:pt x="2235" y="16559"/>
                </a:cubicBezTo>
                <a:lnTo>
                  <a:pt x="2044" y="16668"/>
                </a:lnTo>
                <a:cubicBezTo>
                  <a:pt x="2126" y="14161"/>
                  <a:pt x="2126" y="11627"/>
                  <a:pt x="2807" y="9202"/>
                </a:cubicBezTo>
                <a:cubicBezTo>
                  <a:pt x="3188" y="7922"/>
                  <a:pt x="3733" y="6723"/>
                  <a:pt x="4442" y="5633"/>
                </a:cubicBezTo>
                <a:cubicBezTo>
                  <a:pt x="4905" y="4952"/>
                  <a:pt x="5532" y="4270"/>
                  <a:pt x="6349" y="4134"/>
                </a:cubicBezTo>
                <a:cubicBezTo>
                  <a:pt x="6430" y="4109"/>
                  <a:pt x="6512" y="4097"/>
                  <a:pt x="6593" y="4097"/>
                </a:cubicBezTo>
                <a:close/>
                <a:moveTo>
                  <a:pt x="6769" y="0"/>
                </a:moveTo>
                <a:cubicBezTo>
                  <a:pt x="6575" y="0"/>
                  <a:pt x="6380" y="16"/>
                  <a:pt x="6186" y="47"/>
                </a:cubicBezTo>
                <a:cubicBezTo>
                  <a:pt x="5450" y="156"/>
                  <a:pt x="4769" y="456"/>
                  <a:pt x="4224" y="892"/>
                </a:cubicBezTo>
                <a:cubicBezTo>
                  <a:pt x="3216" y="1709"/>
                  <a:pt x="2398" y="2717"/>
                  <a:pt x="1826" y="3889"/>
                </a:cubicBezTo>
                <a:cubicBezTo>
                  <a:pt x="791" y="5987"/>
                  <a:pt x="191" y="8276"/>
                  <a:pt x="82" y="10619"/>
                </a:cubicBezTo>
                <a:cubicBezTo>
                  <a:pt x="0" y="11682"/>
                  <a:pt x="0" y="12717"/>
                  <a:pt x="55" y="13780"/>
                </a:cubicBezTo>
                <a:cubicBezTo>
                  <a:pt x="55" y="15715"/>
                  <a:pt x="246" y="17649"/>
                  <a:pt x="600" y="19529"/>
                </a:cubicBezTo>
                <a:cubicBezTo>
                  <a:pt x="845" y="20646"/>
                  <a:pt x="1063" y="21764"/>
                  <a:pt x="1690" y="22717"/>
                </a:cubicBezTo>
                <a:cubicBezTo>
                  <a:pt x="1771" y="22663"/>
                  <a:pt x="1908" y="22608"/>
                  <a:pt x="1935" y="22499"/>
                </a:cubicBezTo>
                <a:cubicBezTo>
                  <a:pt x="2262" y="21682"/>
                  <a:pt x="2480" y="20837"/>
                  <a:pt x="2834" y="20020"/>
                </a:cubicBezTo>
                <a:cubicBezTo>
                  <a:pt x="3788" y="17595"/>
                  <a:pt x="5068" y="15333"/>
                  <a:pt x="6349" y="13099"/>
                </a:cubicBezTo>
                <a:cubicBezTo>
                  <a:pt x="7466" y="11164"/>
                  <a:pt x="8692" y="9284"/>
                  <a:pt x="9592" y="7240"/>
                </a:cubicBezTo>
                <a:cubicBezTo>
                  <a:pt x="10191" y="5851"/>
                  <a:pt x="10545" y="4243"/>
                  <a:pt x="10137" y="2745"/>
                </a:cubicBezTo>
                <a:cubicBezTo>
                  <a:pt x="9919" y="1655"/>
                  <a:pt x="9183" y="755"/>
                  <a:pt x="8202" y="292"/>
                </a:cubicBezTo>
                <a:cubicBezTo>
                  <a:pt x="7735" y="98"/>
                  <a:pt x="7254" y="0"/>
                  <a:pt x="67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 flipH="1">
            <a:off x="290901" y="86946"/>
            <a:ext cx="172061" cy="183153"/>
          </a:xfrm>
          <a:custGeom>
            <a:avLst/>
            <a:gdLst/>
            <a:ahLst/>
            <a:cxnLst/>
            <a:rect l="l" t="t" r="r" b="b"/>
            <a:pathLst>
              <a:path w="5259" h="5598" extrusionOk="0">
                <a:moveTo>
                  <a:pt x="4064" y="0"/>
                </a:moveTo>
                <a:cubicBezTo>
                  <a:pt x="3973" y="0"/>
                  <a:pt x="3880" y="11"/>
                  <a:pt x="3787" y="33"/>
                </a:cubicBezTo>
                <a:cubicBezTo>
                  <a:pt x="2425" y="306"/>
                  <a:pt x="1308" y="1232"/>
                  <a:pt x="736" y="2513"/>
                </a:cubicBezTo>
                <a:cubicBezTo>
                  <a:pt x="327" y="3412"/>
                  <a:pt x="82" y="4393"/>
                  <a:pt x="0" y="5374"/>
                </a:cubicBezTo>
                <a:cubicBezTo>
                  <a:pt x="55" y="5428"/>
                  <a:pt x="109" y="5537"/>
                  <a:pt x="136" y="5592"/>
                </a:cubicBezTo>
                <a:cubicBezTo>
                  <a:pt x="167" y="5596"/>
                  <a:pt x="197" y="5598"/>
                  <a:pt x="226" y="5598"/>
                </a:cubicBezTo>
                <a:cubicBezTo>
                  <a:pt x="582" y="5598"/>
                  <a:pt x="813" y="5307"/>
                  <a:pt x="1090" y="5156"/>
                </a:cubicBezTo>
                <a:cubicBezTo>
                  <a:pt x="2371" y="4338"/>
                  <a:pt x="3815" y="3739"/>
                  <a:pt x="4768" y="2513"/>
                </a:cubicBezTo>
                <a:cubicBezTo>
                  <a:pt x="5150" y="1995"/>
                  <a:pt x="5259" y="1368"/>
                  <a:pt x="5123" y="742"/>
                </a:cubicBezTo>
                <a:cubicBezTo>
                  <a:pt x="4963" y="285"/>
                  <a:pt x="4535" y="0"/>
                  <a:pt x="40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 flipH="1">
            <a:off x="112150" y="87521"/>
            <a:ext cx="529565" cy="770792"/>
          </a:xfrm>
          <a:custGeom>
            <a:avLst/>
            <a:gdLst/>
            <a:ahLst/>
            <a:cxnLst/>
            <a:rect l="l" t="t" r="r" b="b"/>
            <a:pathLst>
              <a:path w="16186" h="23559" extrusionOk="0">
                <a:moveTo>
                  <a:pt x="11405" y="4719"/>
                </a:moveTo>
                <a:cubicBezTo>
                  <a:pt x="11556" y="4719"/>
                  <a:pt x="11706" y="4741"/>
                  <a:pt x="11853" y="4783"/>
                </a:cubicBezTo>
                <a:cubicBezTo>
                  <a:pt x="12235" y="4946"/>
                  <a:pt x="12507" y="5328"/>
                  <a:pt x="12535" y="5736"/>
                </a:cubicBezTo>
                <a:cubicBezTo>
                  <a:pt x="12562" y="6717"/>
                  <a:pt x="12126" y="7644"/>
                  <a:pt x="11581" y="8461"/>
                </a:cubicBezTo>
                <a:cubicBezTo>
                  <a:pt x="10818" y="9633"/>
                  <a:pt x="9919" y="10723"/>
                  <a:pt x="8938" y="11731"/>
                </a:cubicBezTo>
                <a:cubicBezTo>
                  <a:pt x="7684" y="12957"/>
                  <a:pt x="6268" y="13993"/>
                  <a:pt x="5014" y="15191"/>
                </a:cubicBezTo>
                <a:cubicBezTo>
                  <a:pt x="4060" y="16009"/>
                  <a:pt x="3189" y="16935"/>
                  <a:pt x="2398" y="17916"/>
                </a:cubicBezTo>
                <a:cubicBezTo>
                  <a:pt x="3052" y="16200"/>
                  <a:pt x="3488" y="14401"/>
                  <a:pt x="4333" y="12766"/>
                </a:cubicBezTo>
                <a:cubicBezTo>
                  <a:pt x="5041" y="11458"/>
                  <a:pt x="5859" y="10232"/>
                  <a:pt x="6785" y="9061"/>
                </a:cubicBezTo>
                <a:cubicBezTo>
                  <a:pt x="7494" y="8107"/>
                  <a:pt x="8229" y="7153"/>
                  <a:pt x="9020" y="6254"/>
                </a:cubicBezTo>
                <a:cubicBezTo>
                  <a:pt x="9510" y="5682"/>
                  <a:pt x="10082" y="5219"/>
                  <a:pt x="10736" y="4892"/>
                </a:cubicBezTo>
                <a:lnTo>
                  <a:pt x="10709" y="4892"/>
                </a:lnTo>
                <a:cubicBezTo>
                  <a:pt x="10927" y="4774"/>
                  <a:pt x="11165" y="4719"/>
                  <a:pt x="11405" y="4719"/>
                </a:cubicBezTo>
                <a:close/>
                <a:moveTo>
                  <a:pt x="13277" y="0"/>
                </a:moveTo>
                <a:cubicBezTo>
                  <a:pt x="13112" y="0"/>
                  <a:pt x="12946" y="14"/>
                  <a:pt x="12780" y="42"/>
                </a:cubicBezTo>
                <a:cubicBezTo>
                  <a:pt x="11990" y="205"/>
                  <a:pt x="11254" y="478"/>
                  <a:pt x="10573" y="886"/>
                </a:cubicBezTo>
                <a:cubicBezTo>
                  <a:pt x="8911" y="1922"/>
                  <a:pt x="7466" y="3257"/>
                  <a:pt x="6295" y="4864"/>
                </a:cubicBezTo>
                <a:cubicBezTo>
                  <a:pt x="4060" y="7889"/>
                  <a:pt x="2644" y="11431"/>
                  <a:pt x="1499" y="15001"/>
                </a:cubicBezTo>
                <a:cubicBezTo>
                  <a:pt x="872" y="16963"/>
                  <a:pt x="273" y="18979"/>
                  <a:pt x="82" y="21023"/>
                </a:cubicBezTo>
                <a:cubicBezTo>
                  <a:pt x="1" y="21704"/>
                  <a:pt x="1" y="22412"/>
                  <a:pt x="82" y="23093"/>
                </a:cubicBezTo>
                <a:cubicBezTo>
                  <a:pt x="137" y="23257"/>
                  <a:pt x="191" y="23502"/>
                  <a:pt x="382" y="23557"/>
                </a:cubicBezTo>
                <a:cubicBezTo>
                  <a:pt x="394" y="23558"/>
                  <a:pt x="406" y="23558"/>
                  <a:pt x="417" y="23558"/>
                </a:cubicBezTo>
                <a:cubicBezTo>
                  <a:pt x="717" y="23558"/>
                  <a:pt x="824" y="23222"/>
                  <a:pt x="981" y="23012"/>
                </a:cubicBezTo>
                <a:cubicBezTo>
                  <a:pt x="1363" y="22276"/>
                  <a:pt x="1799" y="21595"/>
                  <a:pt x="2344" y="20995"/>
                </a:cubicBezTo>
                <a:cubicBezTo>
                  <a:pt x="3298" y="19742"/>
                  <a:pt x="4551" y="18734"/>
                  <a:pt x="5750" y="17698"/>
                </a:cubicBezTo>
                <a:cubicBezTo>
                  <a:pt x="7140" y="16608"/>
                  <a:pt x="8502" y="15437"/>
                  <a:pt x="9783" y="14211"/>
                </a:cubicBezTo>
                <a:cubicBezTo>
                  <a:pt x="10954" y="13066"/>
                  <a:pt x="12017" y="11813"/>
                  <a:pt x="12971" y="10505"/>
                </a:cubicBezTo>
                <a:cubicBezTo>
                  <a:pt x="14006" y="9088"/>
                  <a:pt x="14851" y="7535"/>
                  <a:pt x="15477" y="5900"/>
                </a:cubicBezTo>
                <a:cubicBezTo>
                  <a:pt x="15859" y="4728"/>
                  <a:pt x="16186" y="3448"/>
                  <a:pt x="15913" y="2194"/>
                </a:cubicBezTo>
                <a:cubicBezTo>
                  <a:pt x="15804" y="1404"/>
                  <a:pt x="15341" y="723"/>
                  <a:pt x="14687" y="341"/>
                </a:cubicBezTo>
                <a:cubicBezTo>
                  <a:pt x="14240" y="118"/>
                  <a:pt x="13763" y="0"/>
                  <a:pt x="13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 flipH="1">
            <a:off x="8723302" y="4552606"/>
            <a:ext cx="343272" cy="524162"/>
          </a:xfrm>
          <a:custGeom>
            <a:avLst/>
            <a:gdLst/>
            <a:ahLst/>
            <a:cxnLst/>
            <a:rect l="l" t="t" r="r" b="b"/>
            <a:pathLst>
              <a:path w="10492" h="22691" extrusionOk="0">
                <a:moveTo>
                  <a:pt x="4333" y="4379"/>
                </a:moveTo>
                <a:cubicBezTo>
                  <a:pt x="4878" y="4434"/>
                  <a:pt x="5369" y="4706"/>
                  <a:pt x="5750" y="5115"/>
                </a:cubicBezTo>
                <a:cubicBezTo>
                  <a:pt x="6567" y="6014"/>
                  <a:pt x="7167" y="7132"/>
                  <a:pt x="7494" y="8330"/>
                </a:cubicBezTo>
                <a:cubicBezTo>
                  <a:pt x="7794" y="9339"/>
                  <a:pt x="8066" y="10374"/>
                  <a:pt x="8257" y="11409"/>
                </a:cubicBezTo>
                <a:cubicBezTo>
                  <a:pt x="8339" y="12581"/>
                  <a:pt x="8448" y="13753"/>
                  <a:pt x="8448" y="14952"/>
                </a:cubicBezTo>
                <a:cubicBezTo>
                  <a:pt x="8502" y="15415"/>
                  <a:pt x="8502" y="15905"/>
                  <a:pt x="8448" y="16396"/>
                </a:cubicBezTo>
                <a:cubicBezTo>
                  <a:pt x="8148" y="15497"/>
                  <a:pt x="7712" y="14625"/>
                  <a:pt x="7194" y="13835"/>
                </a:cubicBezTo>
                <a:cubicBezTo>
                  <a:pt x="6350" y="12418"/>
                  <a:pt x="5341" y="11137"/>
                  <a:pt x="4606" y="9693"/>
                </a:cubicBezTo>
                <a:cubicBezTo>
                  <a:pt x="3897" y="8412"/>
                  <a:pt x="3216" y="7050"/>
                  <a:pt x="3189" y="5551"/>
                </a:cubicBezTo>
                <a:cubicBezTo>
                  <a:pt x="3161" y="4897"/>
                  <a:pt x="3679" y="4379"/>
                  <a:pt x="4333" y="4379"/>
                </a:cubicBezTo>
                <a:close/>
                <a:moveTo>
                  <a:pt x="3764" y="0"/>
                </a:moveTo>
                <a:cubicBezTo>
                  <a:pt x="3555" y="0"/>
                  <a:pt x="3344" y="16"/>
                  <a:pt x="3134" y="47"/>
                </a:cubicBezTo>
                <a:cubicBezTo>
                  <a:pt x="2344" y="156"/>
                  <a:pt x="1608" y="592"/>
                  <a:pt x="1118" y="1246"/>
                </a:cubicBezTo>
                <a:cubicBezTo>
                  <a:pt x="300" y="2336"/>
                  <a:pt x="1" y="3726"/>
                  <a:pt x="273" y="5061"/>
                </a:cubicBezTo>
                <a:cubicBezTo>
                  <a:pt x="546" y="6750"/>
                  <a:pt x="1390" y="8249"/>
                  <a:pt x="2208" y="9693"/>
                </a:cubicBezTo>
                <a:cubicBezTo>
                  <a:pt x="3161" y="11409"/>
                  <a:pt x="4224" y="13072"/>
                  <a:pt x="5151" y="14815"/>
                </a:cubicBezTo>
                <a:cubicBezTo>
                  <a:pt x="6050" y="16369"/>
                  <a:pt x="6840" y="18003"/>
                  <a:pt x="7548" y="19666"/>
                </a:cubicBezTo>
                <a:cubicBezTo>
                  <a:pt x="7957" y="20592"/>
                  <a:pt x="8230" y="21546"/>
                  <a:pt x="8584" y="22472"/>
                </a:cubicBezTo>
                <a:cubicBezTo>
                  <a:pt x="8611" y="22608"/>
                  <a:pt x="8720" y="22690"/>
                  <a:pt x="8829" y="22690"/>
                </a:cubicBezTo>
                <a:cubicBezTo>
                  <a:pt x="9074" y="22336"/>
                  <a:pt x="9265" y="21927"/>
                  <a:pt x="9401" y="21518"/>
                </a:cubicBezTo>
                <a:cubicBezTo>
                  <a:pt x="9728" y="20429"/>
                  <a:pt x="9973" y="19339"/>
                  <a:pt x="10137" y="18194"/>
                </a:cubicBezTo>
                <a:cubicBezTo>
                  <a:pt x="10355" y="16314"/>
                  <a:pt x="10491" y="14434"/>
                  <a:pt x="10491" y="12554"/>
                </a:cubicBezTo>
                <a:cubicBezTo>
                  <a:pt x="10491" y="11273"/>
                  <a:pt x="10382" y="9965"/>
                  <a:pt x="10219" y="8712"/>
                </a:cubicBezTo>
                <a:cubicBezTo>
                  <a:pt x="9973" y="6914"/>
                  <a:pt x="9401" y="5170"/>
                  <a:pt x="8557" y="3562"/>
                </a:cubicBezTo>
                <a:cubicBezTo>
                  <a:pt x="7766" y="2227"/>
                  <a:pt x="6731" y="946"/>
                  <a:pt x="5287" y="292"/>
                </a:cubicBezTo>
                <a:cubicBezTo>
                  <a:pt x="4800" y="98"/>
                  <a:pt x="4286" y="0"/>
                  <a:pt x="37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 flipH="1">
            <a:off x="8514695" y="4881017"/>
            <a:ext cx="175660" cy="129360"/>
          </a:xfrm>
          <a:custGeom>
            <a:avLst/>
            <a:gdLst/>
            <a:ahLst/>
            <a:cxnLst/>
            <a:rect l="l" t="t" r="r" b="b"/>
            <a:pathLst>
              <a:path w="5369" h="5600" extrusionOk="0">
                <a:moveTo>
                  <a:pt x="1215" y="0"/>
                </a:moveTo>
                <a:cubicBezTo>
                  <a:pt x="743" y="0"/>
                  <a:pt x="315" y="290"/>
                  <a:pt x="164" y="743"/>
                </a:cubicBezTo>
                <a:cubicBezTo>
                  <a:pt x="1" y="1451"/>
                  <a:pt x="191" y="2214"/>
                  <a:pt x="709" y="2732"/>
                </a:cubicBezTo>
                <a:cubicBezTo>
                  <a:pt x="1799" y="3958"/>
                  <a:pt x="3379" y="4530"/>
                  <a:pt x="4687" y="5456"/>
                </a:cubicBezTo>
                <a:cubicBezTo>
                  <a:pt x="4800" y="5547"/>
                  <a:pt x="4950" y="5600"/>
                  <a:pt x="5092" y="5600"/>
                </a:cubicBezTo>
                <a:cubicBezTo>
                  <a:pt x="5121" y="5600"/>
                  <a:pt x="5150" y="5597"/>
                  <a:pt x="5178" y="5593"/>
                </a:cubicBezTo>
                <a:cubicBezTo>
                  <a:pt x="5369" y="5184"/>
                  <a:pt x="5232" y="4721"/>
                  <a:pt x="5151" y="4312"/>
                </a:cubicBezTo>
                <a:cubicBezTo>
                  <a:pt x="4878" y="3086"/>
                  <a:pt x="4415" y="1805"/>
                  <a:pt x="3434" y="961"/>
                </a:cubicBezTo>
                <a:cubicBezTo>
                  <a:pt x="2834" y="443"/>
                  <a:pt x="2126" y="116"/>
                  <a:pt x="1336" y="7"/>
                </a:cubicBezTo>
                <a:cubicBezTo>
                  <a:pt x="1295" y="3"/>
                  <a:pt x="1255" y="0"/>
                  <a:pt x="12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 flipH="1">
            <a:off x="75600" y="4552318"/>
            <a:ext cx="345039" cy="524786"/>
          </a:xfrm>
          <a:custGeom>
            <a:avLst/>
            <a:gdLst/>
            <a:ahLst/>
            <a:cxnLst/>
            <a:rect l="l" t="t" r="r" b="b"/>
            <a:pathLst>
              <a:path w="10546" h="22718" extrusionOk="0">
                <a:moveTo>
                  <a:pt x="6593" y="4097"/>
                </a:moveTo>
                <a:cubicBezTo>
                  <a:pt x="6866" y="4097"/>
                  <a:pt x="7122" y="4236"/>
                  <a:pt x="7248" y="4488"/>
                </a:cubicBezTo>
                <a:cubicBezTo>
                  <a:pt x="7412" y="4815"/>
                  <a:pt x="7439" y="5170"/>
                  <a:pt x="7385" y="5551"/>
                </a:cubicBezTo>
                <a:cubicBezTo>
                  <a:pt x="7167" y="6777"/>
                  <a:pt x="6540" y="7894"/>
                  <a:pt x="5995" y="9012"/>
                </a:cubicBezTo>
                <a:cubicBezTo>
                  <a:pt x="5286" y="10320"/>
                  <a:pt x="4469" y="11573"/>
                  <a:pt x="3788" y="12935"/>
                </a:cubicBezTo>
                <a:cubicBezTo>
                  <a:pt x="3134" y="14080"/>
                  <a:pt x="2616" y="15279"/>
                  <a:pt x="2235" y="16559"/>
                </a:cubicBezTo>
                <a:lnTo>
                  <a:pt x="2044" y="16668"/>
                </a:lnTo>
                <a:cubicBezTo>
                  <a:pt x="2126" y="14161"/>
                  <a:pt x="2126" y="11627"/>
                  <a:pt x="2807" y="9202"/>
                </a:cubicBezTo>
                <a:cubicBezTo>
                  <a:pt x="3188" y="7922"/>
                  <a:pt x="3733" y="6723"/>
                  <a:pt x="4442" y="5633"/>
                </a:cubicBezTo>
                <a:cubicBezTo>
                  <a:pt x="4905" y="4952"/>
                  <a:pt x="5532" y="4270"/>
                  <a:pt x="6349" y="4134"/>
                </a:cubicBezTo>
                <a:cubicBezTo>
                  <a:pt x="6430" y="4109"/>
                  <a:pt x="6512" y="4097"/>
                  <a:pt x="6593" y="4097"/>
                </a:cubicBezTo>
                <a:close/>
                <a:moveTo>
                  <a:pt x="6769" y="0"/>
                </a:moveTo>
                <a:cubicBezTo>
                  <a:pt x="6575" y="0"/>
                  <a:pt x="6380" y="16"/>
                  <a:pt x="6186" y="47"/>
                </a:cubicBezTo>
                <a:cubicBezTo>
                  <a:pt x="5450" y="156"/>
                  <a:pt x="4769" y="456"/>
                  <a:pt x="4224" y="892"/>
                </a:cubicBezTo>
                <a:cubicBezTo>
                  <a:pt x="3216" y="1709"/>
                  <a:pt x="2398" y="2717"/>
                  <a:pt x="1826" y="3889"/>
                </a:cubicBezTo>
                <a:cubicBezTo>
                  <a:pt x="791" y="5987"/>
                  <a:pt x="191" y="8276"/>
                  <a:pt x="82" y="10619"/>
                </a:cubicBezTo>
                <a:cubicBezTo>
                  <a:pt x="0" y="11682"/>
                  <a:pt x="0" y="12717"/>
                  <a:pt x="55" y="13780"/>
                </a:cubicBezTo>
                <a:cubicBezTo>
                  <a:pt x="55" y="15715"/>
                  <a:pt x="246" y="17649"/>
                  <a:pt x="600" y="19529"/>
                </a:cubicBezTo>
                <a:cubicBezTo>
                  <a:pt x="845" y="20646"/>
                  <a:pt x="1063" y="21764"/>
                  <a:pt x="1690" y="22717"/>
                </a:cubicBezTo>
                <a:cubicBezTo>
                  <a:pt x="1771" y="22663"/>
                  <a:pt x="1908" y="22608"/>
                  <a:pt x="1935" y="22499"/>
                </a:cubicBezTo>
                <a:cubicBezTo>
                  <a:pt x="2262" y="21682"/>
                  <a:pt x="2480" y="20837"/>
                  <a:pt x="2834" y="20020"/>
                </a:cubicBezTo>
                <a:cubicBezTo>
                  <a:pt x="3788" y="17595"/>
                  <a:pt x="5068" y="15333"/>
                  <a:pt x="6349" y="13099"/>
                </a:cubicBezTo>
                <a:cubicBezTo>
                  <a:pt x="7466" y="11164"/>
                  <a:pt x="8692" y="9284"/>
                  <a:pt x="9592" y="7240"/>
                </a:cubicBezTo>
                <a:cubicBezTo>
                  <a:pt x="10191" y="5851"/>
                  <a:pt x="10545" y="4243"/>
                  <a:pt x="10137" y="2745"/>
                </a:cubicBezTo>
                <a:cubicBezTo>
                  <a:pt x="9919" y="1655"/>
                  <a:pt x="9183" y="755"/>
                  <a:pt x="8202" y="292"/>
                </a:cubicBezTo>
                <a:cubicBezTo>
                  <a:pt x="7735" y="98"/>
                  <a:pt x="7254" y="0"/>
                  <a:pt x="67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 flipH="1">
            <a:off x="455385" y="4881375"/>
            <a:ext cx="172061" cy="129314"/>
          </a:xfrm>
          <a:custGeom>
            <a:avLst/>
            <a:gdLst/>
            <a:ahLst/>
            <a:cxnLst/>
            <a:rect l="l" t="t" r="r" b="b"/>
            <a:pathLst>
              <a:path w="5259" h="5598" extrusionOk="0">
                <a:moveTo>
                  <a:pt x="4064" y="0"/>
                </a:moveTo>
                <a:cubicBezTo>
                  <a:pt x="3973" y="0"/>
                  <a:pt x="3880" y="11"/>
                  <a:pt x="3787" y="33"/>
                </a:cubicBezTo>
                <a:cubicBezTo>
                  <a:pt x="2425" y="306"/>
                  <a:pt x="1308" y="1232"/>
                  <a:pt x="736" y="2513"/>
                </a:cubicBezTo>
                <a:cubicBezTo>
                  <a:pt x="327" y="3412"/>
                  <a:pt x="82" y="4393"/>
                  <a:pt x="0" y="5374"/>
                </a:cubicBezTo>
                <a:cubicBezTo>
                  <a:pt x="55" y="5428"/>
                  <a:pt x="109" y="5537"/>
                  <a:pt x="136" y="5592"/>
                </a:cubicBezTo>
                <a:cubicBezTo>
                  <a:pt x="167" y="5596"/>
                  <a:pt x="197" y="5598"/>
                  <a:pt x="226" y="5598"/>
                </a:cubicBezTo>
                <a:cubicBezTo>
                  <a:pt x="582" y="5598"/>
                  <a:pt x="813" y="5307"/>
                  <a:pt x="1090" y="5156"/>
                </a:cubicBezTo>
                <a:cubicBezTo>
                  <a:pt x="2371" y="4338"/>
                  <a:pt x="3815" y="3739"/>
                  <a:pt x="4768" y="2513"/>
                </a:cubicBezTo>
                <a:cubicBezTo>
                  <a:pt x="5150" y="1995"/>
                  <a:pt x="5259" y="1368"/>
                  <a:pt x="5123" y="742"/>
                </a:cubicBezTo>
                <a:cubicBezTo>
                  <a:pt x="4963" y="285"/>
                  <a:pt x="4535" y="0"/>
                  <a:pt x="40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ltonian Tattoo"/>
              <a:buNone/>
              <a:defRPr sz="3400">
                <a:solidFill>
                  <a:schemeClr val="dk1"/>
                </a:solidFill>
                <a:latin typeface="Miltonian Tattoo"/>
                <a:ea typeface="Miltonian Tattoo"/>
                <a:cs typeface="Miltonian Tattoo"/>
                <a:sym typeface="Miltonian Tatto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59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s://www.elcarmelo.ed.cr/index.php/informacion/163-microsoft-teams" TargetMode="External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proofmart.com/product/github-logo-png-hd-images-transparent-background-free-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3"/>
          <p:cNvGrpSpPr/>
          <p:nvPr/>
        </p:nvGrpSpPr>
        <p:grpSpPr>
          <a:xfrm rot="10780444" flipH="1">
            <a:off x="3751461" y="429289"/>
            <a:ext cx="1698954" cy="1188671"/>
            <a:chOff x="3512058" y="192646"/>
            <a:chExt cx="1584376" cy="1064163"/>
          </a:xfrm>
        </p:grpSpPr>
        <p:sp>
          <p:nvSpPr>
            <p:cNvPr id="430" name="Google Shape;430;p23"/>
            <p:cNvSpPr/>
            <p:nvPr/>
          </p:nvSpPr>
          <p:spPr>
            <a:xfrm>
              <a:off x="4011979" y="801992"/>
              <a:ext cx="9043" cy="9043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96" y="0"/>
                  </a:moveTo>
                  <a:cubicBezTo>
                    <a:pt x="0" y="24"/>
                    <a:pt x="0" y="143"/>
                    <a:pt x="96" y="167"/>
                  </a:cubicBezTo>
                  <a:cubicBezTo>
                    <a:pt x="167" y="143"/>
                    <a:pt x="167" y="24"/>
                    <a:pt x="96" y="0"/>
                  </a:cubicBezTo>
                  <a:close/>
                </a:path>
              </a:pathLst>
            </a:custGeom>
            <a:solidFill>
              <a:srgbClr val="BF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3828653" y="715927"/>
              <a:ext cx="57754" cy="123797"/>
            </a:xfrm>
            <a:custGeom>
              <a:avLst/>
              <a:gdLst/>
              <a:ahLst/>
              <a:cxnLst/>
              <a:rect l="l" t="t" r="r" b="b"/>
              <a:pathLst>
                <a:path w="1073" h="2300" extrusionOk="0">
                  <a:moveTo>
                    <a:pt x="462" y="1"/>
                  </a:moveTo>
                  <a:cubicBezTo>
                    <a:pt x="309" y="1"/>
                    <a:pt x="180" y="81"/>
                    <a:pt x="144" y="242"/>
                  </a:cubicBezTo>
                  <a:cubicBezTo>
                    <a:pt x="144" y="313"/>
                    <a:pt x="120" y="385"/>
                    <a:pt x="96" y="480"/>
                  </a:cubicBezTo>
                  <a:cubicBezTo>
                    <a:pt x="96" y="552"/>
                    <a:pt x="72" y="647"/>
                    <a:pt x="72" y="718"/>
                  </a:cubicBezTo>
                  <a:cubicBezTo>
                    <a:pt x="72" y="933"/>
                    <a:pt x="49" y="1123"/>
                    <a:pt x="25" y="1337"/>
                  </a:cubicBezTo>
                  <a:lnTo>
                    <a:pt x="25" y="1218"/>
                  </a:lnTo>
                  <a:lnTo>
                    <a:pt x="1" y="1504"/>
                  </a:lnTo>
                  <a:cubicBezTo>
                    <a:pt x="1" y="1576"/>
                    <a:pt x="1" y="1647"/>
                    <a:pt x="25" y="1718"/>
                  </a:cubicBezTo>
                  <a:cubicBezTo>
                    <a:pt x="49" y="1861"/>
                    <a:pt x="120" y="2004"/>
                    <a:pt x="215" y="2099"/>
                  </a:cubicBezTo>
                  <a:cubicBezTo>
                    <a:pt x="263" y="2171"/>
                    <a:pt x="311" y="2219"/>
                    <a:pt x="406" y="2266"/>
                  </a:cubicBezTo>
                  <a:cubicBezTo>
                    <a:pt x="440" y="2283"/>
                    <a:pt x="497" y="2300"/>
                    <a:pt x="553" y="2300"/>
                  </a:cubicBezTo>
                  <a:cubicBezTo>
                    <a:pt x="576" y="2300"/>
                    <a:pt x="599" y="2297"/>
                    <a:pt x="620" y="2290"/>
                  </a:cubicBezTo>
                  <a:cubicBezTo>
                    <a:pt x="639" y="2296"/>
                    <a:pt x="658" y="2299"/>
                    <a:pt x="678" y="2299"/>
                  </a:cubicBezTo>
                  <a:cubicBezTo>
                    <a:pt x="730" y="2299"/>
                    <a:pt x="782" y="2277"/>
                    <a:pt x="834" y="2242"/>
                  </a:cubicBezTo>
                  <a:cubicBezTo>
                    <a:pt x="882" y="2195"/>
                    <a:pt x="906" y="2171"/>
                    <a:pt x="930" y="2099"/>
                  </a:cubicBezTo>
                  <a:cubicBezTo>
                    <a:pt x="954" y="2028"/>
                    <a:pt x="1001" y="1933"/>
                    <a:pt x="1001" y="1861"/>
                  </a:cubicBezTo>
                  <a:cubicBezTo>
                    <a:pt x="1025" y="1742"/>
                    <a:pt x="1049" y="1623"/>
                    <a:pt x="1073" y="1480"/>
                  </a:cubicBezTo>
                  <a:cubicBezTo>
                    <a:pt x="1073" y="1337"/>
                    <a:pt x="1073" y="1171"/>
                    <a:pt x="1073" y="1004"/>
                  </a:cubicBezTo>
                  <a:cubicBezTo>
                    <a:pt x="1073" y="861"/>
                    <a:pt x="1049" y="742"/>
                    <a:pt x="1025" y="599"/>
                  </a:cubicBezTo>
                  <a:cubicBezTo>
                    <a:pt x="1001" y="456"/>
                    <a:pt x="954" y="337"/>
                    <a:pt x="882" y="242"/>
                  </a:cubicBezTo>
                  <a:cubicBezTo>
                    <a:pt x="811" y="147"/>
                    <a:pt x="715" y="75"/>
                    <a:pt x="620" y="28"/>
                  </a:cubicBezTo>
                  <a:cubicBezTo>
                    <a:pt x="567" y="10"/>
                    <a:pt x="513" y="1"/>
                    <a:pt x="462" y="1"/>
                  </a:cubicBezTo>
                  <a:close/>
                </a:path>
              </a:pathLst>
            </a:custGeom>
            <a:solidFill>
              <a:srgbClr val="BF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077376" y="603326"/>
              <a:ext cx="75678" cy="80468"/>
            </a:xfrm>
            <a:custGeom>
              <a:avLst/>
              <a:gdLst/>
              <a:ahLst/>
              <a:cxnLst/>
              <a:rect l="l" t="t" r="r" b="b"/>
              <a:pathLst>
                <a:path w="1406" h="1495" extrusionOk="0">
                  <a:moveTo>
                    <a:pt x="238" y="762"/>
                  </a:moveTo>
                  <a:cubicBezTo>
                    <a:pt x="249" y="784"/>
                    <a:pt x="260" y="801"/>
                    <a:pt x="271" y="818"/>
                  </a:cubicBezTo>
                  <a:lnTo>
                    <a:pt x="271" y="818"/>
                  </a:lnTo>
                  <a:cubicBezTo>
                    <a:pt x="261" y="799"/>
                    <a:pt x="250" y="781"/>
                    <a:pt x="238" y="762"/>
                  </a:cubicBezTo>
                  <a:close/>
                  <a:moveTo>
                    <a:pt x="286" y="0"/>
                  </a:moveTo>
                  <a:cubicBezTo>
                    <a:pt x="214" y="24"/>
                    <a:pt x="143" y="72"/>
                    <a:pt x="95" y="119"/>
                  </a:cubicBezTo>
                  <a:cubicBezTo>
                    <a:pt x="71" y="167"/>
                    <a:pt x="48" y="214"/>
                    <a:pt x="24" y="286"/>
                  </a:cubicBezTo>
                  <a:cubicBezTo>
                    <a:pt x="0" y="381"/>
                    <a:pt x="24" y="476"/>
                    <a:pt x="95" y="548"/>
                  </a:cubicBezTo>
                  <a:lnTo>
                    <a:pt x="119" y="596"/>
                  </a:lnTo>
                  <a:cubicBezTo>
                    <a:pt x="143" y="619"/>
                    <a:pt x="167" y="667"/>
                    <a:pt x="191" y="691"/>
                  </a:cubicBezTo>
                  <a:cubicBezTo>
                    <a:pt x="191" y="715"/>
                    <a:pt x="214" y="738"/>
                    <a:pt x="238" y="762"/>
                  </a:cubicBezTo>
                  <a:cubicBezTo>
                    <a:pt x="238" y="762"/>
                    <a:pt x="238" y="762"/>
                    <a:pt x="238" y="762"/>
                  </a:cubicBezTo>
                  <a:lnTo>
                    <a:pt x="238" y="762"/>
                  </a:lnTo>
                  <a:cubicBezTo>
                    <a:pt x="238" y="762"/>
                    <a:pt x="238" y="762"/>
                    <a:pt x="238" y="762"/>
                  </a:cubicBezTo>
                  <a:lnTo>
                    <a:pt x="238" y="762"/>
                  </a:lnTo>
                  <a:cubicBezTo>
                    <a:pt x="262" y="786"/>
                    <a:pt x="286" y="834"/>
                    <a:pt x="310" y="881"/>
                  </a:cubicBezTo>
                  <a:cubicBezTo>
                    <a:pt x="297" y="856"/>
                    <a:pt x="284" y="837"/>
                    <a:pt x="271" y="818"/>
                  </a:cubicBezTo>
                  <a:lnTo>
                    <a:pt x="271" y="818"/>
                  </a:lnTo>
                  <a:cubicBezTo>
                    <a:pt x="300" y="871"/>
                    <a:pt x="322" y="924"/>
                    <a:pt x="357" y="977"/>
                  </a:cubicBezTo>
                  <a:lnTo>
                    <a:pt x="381" y="1024"/>
                  </a:lnTo>
                  <a:cubicBezTo>
                    <a:pt x="405" y="1096"/>
                    <a:pt x="452" y="1143"/>
                    <a:pt x="476" y="1191"/>
                  </a:cubicBezTo>
                  <a:lnTo>
                    <a:pt x="572" y="1310"/>
                  </a:lnTo>
                  <a:lnTo>
                    <a:pt x="643" y="1381"/>
                  </a:lnTo>
                  <a:cubicBezTo>
                    <a:pt x="691" y="1429"/>
                    <a:pt x="738" y="1453"/>
                    <a:pt x="810" y="1477"/>
                  </a:cubicBezTo>
                  <a:cubicBezTo>
                    <a:pt x="857" y="1489"/>
                    <a:pt x="905" y="1495"/>
                    <a:pt x="953" y="1495"/>
                  </a:cubicBezTo>
                  <a:cubicBezTo>
                    <a:pt x="1000" y="1495"/>
                    <a:pt x="1048" y="1489"/>
                    <a:pt x="1095" y="1477"/>
                  </a:cubicBezTo>
                  <a:cubicBezTo>
                    <a:pt x="1167" y="1429"/>
                    <a:pt x="1238" y="1381"/>
                    <a:pt x="1310" y="1334"/>
                  </a:cubicBezTo>
                  <a:cubicBezTo>
                    <a:pt x="1334" y="1286"/>
                    <a:pt x="1357" y="1239"/>
                    <a:pt x="1381" y="1167"/>
                  </a:cubicBezTo>
                  <a:cubicBezTo>
                    <a:pt x="1405" y="1119"/>
                    <a:pt x="1405" y="1048"/>
                    <a:pt x="1405" y="977"/>
                  </a:cubicBezTo>
                  <a:cubicBezTo>
                    <a:pt x="1381" y="834"/>
                    <a:pt x="1334" y="691"/>
                    <a:pt x="1262" y="572"/>
                  </a:cubicBezTo>
                  <a:cubicBezTo>
                    <a:pt x="1215" y="476"/>
                    <a:pt x="1143" y="381"/>
                    <a:pt x="1048" y="310"/>
                  </a:cubicBezTo>
                  <a:cubicBezTo>
                    <a:pt x="976" y="238"/>
                    <a:pt x="881" y="191"/>
                    <a:pt x="810" y="143"/>
                  </a:cubicBezTo>
                  <a:lnTo>
                    <a:pt x="714" y="95"/>
                  </a:lnTo>
                  <a:lnTo>
                    <a:pt x="667" y="72"/>
                  </a:lnTo>
                  <a:cubicBezTo>
                    <a:pt x="619" y="48"/>
                    <a:pt x="595" y="24"/>
                    <a:pt x="548" y="24"/>
                  </a:cubicBezTo>
                  <a:lnTo>
                    <a:pt x="524" y="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BF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271844" y="367844"/>
              <a:ext cx="74763" cy="96293"/>
            </a:xfrm>
            <a:custGeom>
              <a:avLst/>
              <a:gdLst/>
              <a:ahLst/>
              <a:cxnLst/>
              <a:rect l="l" t="t" r="r" b="b"/>
              <a:pathLst>
                <a:path w="1389" h="1789" extrusionOk="0">
                  <a:moveTo>
                    <a:pt x="339" y="1"/>
                  </a:moveTo>
                  <a:cubicBezTo>
                    <a:pt x="166" y="1"/>
                    <a:pt x="0" y="136"/>
                    <a:pt x="31" y="351"/>
                  </a:cubicBezTo>
                  <a:cubicBezTo>
                    <a:pt x="31" y="398"/>
                    <a:pt x="54" y="446"/>
                    <a:pt x="54" y="493"/>
                  </a:cubicBezTo>
                  <a:cubicBezTo>
                    <a:pt x="78" y="541"/>
                    <a:pt x="54" y="589"/>
                    <a:pt x="54" y="636"/>
                  </a:cubicBezTo>
                  <a:cubicBezTo>
                    <a:pt x="78" y="803"/>
                    <a:pt x="150" y="970"/>
                    <a:pt x="245" y="1113"/>
                  </a:cubicBezTo>
                  <a:cubicBezTo>
                    <a:pt x="293" y="1208"/>
                    <a:pt x="340" y="1303"/>
                    <a:pt x="412" y="1375"/>
                  </a:cubicBezTo>
                  <a:cubicBezTo>
                    <a:pt x="435" y="1422"/>
                    <a:pt x="459" y="1470"/>
                    <a:pt x="507" y="1517"/>
                  </a:cubicBezTo>
                  <a:cubicBezTo>
                    <a:pt x="531" y="1541"/>
                    <a:pt x="578" y="1589"/>
                    <a:pt x="602" y="1637"/>
                  </a:cubicBezTo>
                  <a:cubicBezTo>
                    <a:pt x="697" y="1684"/>
                    <a:pt x="769" y="1732"/>
                    <a:pt x="864" y="1732"/>
                  </a:cubicBezTo>
                  <a:cubicBezTo>
                    <a:pt x="934" y="1767"/>
                    <a:pt x="1004" y="1789"/>
                    <a:pt x="1073" y="1789"/>
                  </a:cubicBezTo>
                  <a:cubicBezTo>
                    <a:pt x="1099" y="1789"/>
                    <a:pt x="1124" y="1786"/>
                    <a:pt x="1150" y="1779"/>
                  </a:cubicBezTo>
                  <a:cubicBezTo>
                    <a:pt x="1269" y="1779"/>
                    <a:pt x="1340" y="1684"/>
                    <a:pt x="1364" y="1589"/>
                  </a:cubicBezTo>
                  <a:cubicBezTo>
                    <a:pt x="1388" y="1494"/>
                    <a:pt x="1388" y="1422"/>
                    <a:pt x="1364" y="1327"/>
                  </a:cubicBezTo>
                  <a:cubicBezTo>
                    <a:pt x="1388" y="1255"/>
                    <a:pt x="1388" y="1184"/>
                    <a:pt x="1340" y="1113"/>
                  </a:cubicBezTo>
                  <a:cubicBezTo>
                    <a:pt x="1317" y="1065"/>
                    <a:pt x="1293" y="1017"/>
                    <a:pt x="1269" y="970"/>
                  </a:cubicBezTo>
                  <a:cubicBezTo>
                    <a:pt x="1245" y="922"/>
                    <a:pt x="1198" y="898"/>
                    <a:pt x="1174" y="851"/>
                  </a:cubicBezTo>
                  <a:cubicBezTo>
                    <a:pt x="1150" y="803"/>
                    <a:pt x="1055" y="684"/>
                    <a:pt x="1007" y="612"/>
                  </a:cubicBezTo>
                  <a:cubicBezTo>
                    <a:pt x="936" y="493"/>
                    <a:pt x="840" y="398"/>
                    <a:pt x="769" y="303"/>
                  </a:cubicBezTo>
                  <a:lnTo>
                    <a:pt x="697" y="255"/>
                  </a:lnTo>
                  <a:cubicBezTo>
                    <a:pt x="674" y="208"/>
                    <a:pt x="626" y="184"/>
                    <a:pt x="602" y="136"/>
                  </a:cubicBezTo>
                  <a:cubicBezTo>
                    <a:pt x="534" y="43"/>
                    <a:pt x="436" y="1"/>
                    <a:pt x="339" y="1"/>
                  </a:cubicBezTo>
                  <a:close/>
                </a:path>
              </a:pathLst>
            </a:custGeom>
            <a:solidFill>
              <a:srgbClr val="E0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35476" y="632876"/>
              <a:ext cx="102052" cy="92471"/>
            </a:xfrm>
            <a:custGeom>
              <a:avLst/>
              <a:gdLst/>
              <a:ahLst/>
              <a:cxnLst/>
              <a:rect l="l" t="t" r="r" b="b"/>
              <a:pathLst>
                <a:path w="1896" h="1718" extrusionOk="0">
                  <a:moveTo>
                    <a:pt x="1408" y="0"/>
                  </a:moveTo>
                  <a:cubicBezTo>
                    <a:pt x="1356" y="0"/>
                    <a:pt x="1303" y="8"/>
                    <a:pt x="1253" y="23"/>
                  </a:cubicBezTo>
                  <a:cubicBezTo>
                    <a:pt x="1158" y="47"/>
                    <a:pt x="1086" y="94"/>
                    <a:pt x="1015" y="142"/>
                  </a:cubicBezTo>
                  <a:lnTo>
                    <a:pt x="896" y="237"/>
                  </a:lnTo>
                  <a:cubicBezTo>
                    <a:pt x="800" y="332"/>
                    <a:pt x="705" y="428"/>
                    <a:pt x="610" y="547"/>
                  </a:cubicBezTo>
                  <a:cubicBezTo>
                    <a:pt x="539" y="618"/>
                    <a:pt x="467" y="690"/>
                    <a:pt x="419" y="785"/>
                  </a:cubicBezTo>
                  <a:cubicBezTo>
                    <a:pt x="348" y="880"/>
                    <a:pt x="300" y="951"/>
                    <a:pt x="229" y="1047"/>
                  </a:cubicBezTo>
                  <a:cubicBezTo>
                    <a:pt x="0" y="1352"/>
                    <a:pt x="244" y="1717"/>
                    <a:pt x="546" y="1717"/>
                  </a:cubicBezTo>
                  <a:cubicBezTo>
                    <a:pt x="621" y="1717"/>
                    <a:pt x="700" y="1694"/>
                    <a:pt x="777" y="1642"/>
                  </a:cubicBezTo>
                  <a:lnTo>
                    <a:pt x="1039" y="1452"/>
                  </a:lnTo>
                  <a:cubicBezTo>
                    <a:pt x="1134" y="1404"/>
                    <a:pt x="1205" y="1333"/>
                    <a:pt x="1277" y="1261"/>
                  </a:cubicBezTo>
                  <a:cubicBezTo>
                    <a:pt x="1396" y="1166"/>
                    <a:pt x="1491" y="1071"/>
                    <a:pt x="1586" y="975"/>
                  </a:cubicBezTo>
                  <a:cubicBezTo>
                    <a:pt x="1610" y="928"/>
                    <a:pt x="1658" y="904"/>
                    <a:pt x="1682" y="856"/>
                  </a:cubicBezTo>
                  <a:cubicBezTo>
                    <a:pt x="1729" y="785"/>
                    <a:pt x="1777" y="713"/>
                    <a:pt x="1824" y="618"/>
                  </a:cubicBezTo>
                  <a:cubicBezTo>
                    <a:pt x="1896" y="451"/>
                    <a:pt x="1848" y="261"/>
                    <a:pt x="1729" y="142"/>
                  </a:cubicBezTo>
                  <a:cubicBezTo>
                    <a:pt x="1646" y="42"/>
                    <a:pt x="1528" y="0"/>
                    <a:pt x="1408" y="0"/>
                  </a:cubicBezTo>
                  <a:close/>
                </a:path>
              </a:pathLst>
            </a:custGeom>
            <a:solidFill>
              <a:srgbClr val="C9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900455" y="446105"/>
              <a:ext cx="62868" cy="126489"/>
            </a:xfrm>
            <a:custGeom>
              <a:avLst/>
              <a:gdLst/>
              <a:ahLst/>
              <a:cxnLst/>
              <a:rect l="l" t="t" r="r" b="b"/>
              <a:pathLst>
                <a:path w="1168" h="2350" extrusionOk="0">
                  <a:moveTo>
                    <a:pt x="551" y="0"/>
                  </a:moveTo>
                  <a:cubicBezTo>
                    <a:pt x="516" y="0"/>
                    <a:pt x="483" y="6"/>
                    <a:pt x="453" y="16"/>
                  </a:cubicBezTo>
                  <a:cubicBezTo>
                    <a:pt x="334" y="16"/>
                    <a:pt x="263" y="87"/>
                    <a:pt x="191" y="159"/>
                  </a:cubicBezTo>
                  <a:cubicBezTo>
                    <a:pt x="167" y="230"/>
                    <a:pt x="120" y="325"/>
                    <a:pt x="96" y="397"/>
                  </a:cubicBezTo>
                  <a:cubicBezTo>
                    <a:pt x="72" y="444"/>
                    <a:pt x="72" y="516"/>
                    <a:pt x="72" y="564"/>
                  </a:cubicBezTo>
                  <a:cubicBezTo>
                    <a:pt x="24" y="730"/>
                    <a:pt x="24" y="873"/>
                    <a:pt x="1" y="1040"/>
                  </a:cubicBezTo>
                  <a:cubicBezTo>
                    <a:pt x="1" y="1159"/>
                    <a:pt x="1" y="1278"/>
                    <a:pt x="24" y="1397"/>
                  </a:cubicBezTo>
                  <a:cubicBezTo>
                    <a:pt x="48" y="1516"/>
                    <a:pt x="24" y="1635"/>
                    <a:pt x="48" y="1754"/>
                  </a:cubicBezTo>
                  <a:cubicBezTo>
                    <a:pt x="72" y="2016"/>
                    <a:pt x="215" y="2231"/>
                    <a:pt x="453" y="2326"/>
                  </a:cubicBezTo>
                  <a:cubicBezTo>
                    <a:pt x="495" y="2342"/>
                    <a:pt x="540" y="2349"/>
                    <a:pt x="584" y="2349"/>
                  </a:cubicBezTo>
                  <a:cubicBezTo>
                    <a:pt x="741" y="2349"/>
                    <a:pt x="898" y="2255"/>
                    <a:pt x="953" y="2088"/>
                  </a:cubicBezTo>
                  <a:cubicBezTo>
                    <a:pt x="977" y="1992"/>
                    <a:pt x="1001" y="1873"/>
                    <a:pt x="1025" y="1778"/>
                  </a:cubicBezTo>
                  <a:cubicBezTo>
                    <a:pt x="1072" y="1659"/>
                    <a:pt x="1096" y="1564"/>
                    <a:pt x="1120" y="1445"/>
                  </a:cubicBezTo>
                  <a:cubicBezTo>
                    <a:pt x="1144" y="1302"/>
                    <a:pt x="1144" y="1135"/>
                    <a:pt x="1168" y="992"/>
                  </a:cubicBezTo>
                  <a:cubicBezTo>
                    <a:pt x="1168" y="921"/>
                    <a:pt x="1168" y="873"/>
                    <a:pt x="1168" y="802"/>
                  </a:cubicBezTo>
                  <a:cubicBezTo>
                    <a:pt x="1144" y="706"/>
                    <a:pt x="1144" y="611"/>
                    <a:pt x="1120" y="516"/>
                  </a:cubicBezTo>
                  <a:cubicBezTo>
                    <a:pt x="1048" y="302"/>
                    <a:pt x="906" y="111"/>
                    <a:pt x="691" y="40"/>
                  </a:cubicBezTo>
                  <a:cubicBezTo>
                    <a:pt x="649" y="12"/>
                    <a:pt x="599" y="0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755402" y="833694"/>
              <a:ext cx="98769" cy="90157"/>
            </a:xfrm>
            <a:custGeom>
              <a:avLst/>
              <a:gdLst/>
              <a:ahLst/>
              <a:cxnLst/>
              <a:rect l="l" t="t" r="r" b="b"/>
              <a:pathLst>
                <a:path w="1835" h="1675" extrusionOk="0">
                  <a:moveTo>
                    <a:pt x="384" y="1"/>
                  </a:moveTo>
                  <a:cubicBezTo>
                    <a:pt x="265" y="1"/>
                    <a:pt x="152" y="54"/>
                    <a:pt x="72" y="173"/>
                  </a:cubicBezTo>
                  <a:cubicBezTo>
                    <a:pt x="48" y="221"/>
                    <a:pt x="25" y="293"/>
                    <a:pt x="25" y="340"/>
                  </a:cubicBezTo>
                  <a:cubicBezTo>
                    <a:pt x="1" y="435"/>
                    <a:pt x="25" y="507"/>
                    <a:pt x="96" y="578"/>
                  </a:cubicBezTo>
                  <a:lnTo>
                    <a:pt x="144" y="650"/>
                  </a:lnTo>
                  <a:cubicBezTo>
                    <a:pt x="144" y="650"/>
                    <a:pt x="144" y="674"/>
                    <a:pt x="144" y="674"/>
                  </a:cubicBezTo>
                  <a:cubicBezTo>
                    <a:pt x="191" y="721"/>
                    <a:pt x="215" y="745"/>
                    <a:pt x="263" y="793"/>
                  </a:cubicBezTo>
                  <a:lnTo>
                    <a:pt x="287" y="816"/>
                  </a:lnTo>
                  <a:cubicBezTo>
                    <a:pt x="358" y="912"/>
                    <a:pt x="453" y="1007"/>
                    <a:pt x="549" y="1102"/>
                  </a:cubicBezTo>
                  <a:cubicBezTo>
                    <a:pt x="587" y="1141"/>
                    <a:pt x="626" y="1179"/>
                    <a:pt x="668" y="1221"/>
                  </a:cubicBezTo>
                  <a:lnTo>
                    <a:pt x="668" y="1221"/>
                  </a:lnTo>
                  <a:lnTo>
                    <a:pt x="858" y="1436"/>
                  </a:lnTo>
                  <a:cubicBezTo>
                    <a:pt x="906" y="1459"/>
                    <a:pt x="953" y="1483"/>
                    <a:pt x="1025" y="1507"/>
                  </a:cubicBezTo>
                  <a:lnTo>
                    <a:pt x="1049" y="1531"/>
                  </a:lnTo>
                  <a:cubicBezTo>
                    <a:pt x="1120" y="1578"/>
                    <a:pt x="1192" y="1626"/>
                    <a:pt x="1287" y="1650"/>
                  </a:cubicBezTo>
                  <a:lnTo>
                    <a:pt x="1334" y="1650"/>
                  </a:lnTo>
                  <a:cubicBezTo>
                    <a:pt x="1377" y="1667"/>
                    <a:pt x="1421" y="1675"/>
                    <a:pt x="1464" y="1675"/>
                  </a:cubicBezTo>
                  <a:cubicBezTo>
                    <a:pt x="1658" y="1675"/>
                    <a:pt x="1830" y="1512"/>
                    <a:pt x="1811" y="1317"/>
                  </a:cubicBezTo>
                  <a:cubicBezTo>
                    <a:pt x="1811" y="1317"/>
                    <a:pt x="1811" y="1293"/>
                    <a:pt x="1811" y="1293"/>
                  </a:cubicBezTo>
                  <a:cubicBezTo>
                    <a:pt x="1811" y="1269"/>
                    <a:pt x="1811" y="1269"/>
                    <a:pt x="1811" y="1245"/>
                  </a:cubicBezTo>
                  <a:cubicBezTo>
                    <a:pt x="1835" y="1150"/>
                    <a:pt x="1835" y="1055"/>
                    <a:pt x="1787" y="959"/>
                  </a:cubicBezTo>
                  <a:cubicBezTo>
                    <a:pt x="1787" y="936"/>
                    <a:pt x="1763" y="912"/>
                    <a:pt x="1739" y="864"/>
                  </a:cubicBezTo>
                  <a:cubicBezTo>
                    <a:pt x="1739" y="793"/>
                    <a:pt x="1692" y="721"/>
                    <a:pt x="1644" y="650"/>
                  </a:cubicBezTo>
                  <a:cubicBezTo>
                    <a:pt x="1596" y="578"/>
                    <a:pt x="1549" y="531"/>
                    <a:pt x="1477" y="483"/>
                  </a:cubicBezTo>
                  <a:cubicBezTo>
                    <a:pt x="1430" y="435"/>
                    <a:pt x="1382" y="388"/>
                    <a:pt x="1334" y="340"/>
                  </a:cubicBezTo>
                  <a:cubicBezTo>
                    <a:pt x="1239" y="269"/>
                    <a:pt x="1144" y="221"/>
                    <a:pt x="1049" y="173"/>
                  </a:cubicBezTo>
                  <a:cubicBezTo>
                    <a:pt x="1001" y="126"/>
                    <a:pt x="930" y="102"/>
                    <a:pt x="858" y="102"/>
                  </a:cubicBezTo>
                  <a:cubicBezTo>
                    <a:pt x="739" y="54"/>
                    <a:pt x="620" y="7"/>
                    <a:pt x="501" y="7"/>
                  </a:cubicBezTo>
                  <a:lnTo>
                    <a:pt x="453" y="7"/>
                  </a:lnTo>
                  <a:cubicBezTo>
                    <a:pt x="430" y="3"/>
                    <a:pt x="407" y="1"/>
                    <a:pt x="3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690059" y="1028270"/>
              <a:ext cx="76970" cy="71157"/>
            </a:xfrm>
            <a:custGeom>
              <a:avLst/>
              <a:gdLst/>
              <a:ahLst/>
              <a:cxnLst/>
              <a:rect l="l" t="t" r="r" b="b"/>
              <a:pathLst>
                <a:path w="1430" h="1322" extrusionOk="0">
                  <a:moveTo>
                    <a:pt x="1008" y="1"/>
                  </a:moveTo>
                  <a:cubicBezTo>
                    <a:pt x="995" y="1"/>
                    <a:pt x="985" y="4"/>
                    <a:pt x="977" y="12"/>
                  </a:cubicBezTo>
                  <a:cubicBezTo>
                    <a:pt x="956" y="5"/>
                    <a:pt x="935" y="2"/>
                    <a:pt x="914" y="2"/>
                  </a:cubicBezTo>
                  <a:cubicBezTo>
                    <a:pt x="863" y="2"/>
                    <a:pt x="813" y="19"/>
                    <a:pt x="762" y="35"/>
                  </a:cubicBezTo>
                  <a:cubicBezTo>
                    <a:pt x="691" y="59"/>
                    <a:pt x="596" y="107"/>
                    <a:pt x="524" y="178"/>
                  </a:cubicBezTo>
                  <a:lnTo>
                    <a:pt x="477" y="226"/>
                  </a:lnTo>
                  <a:cubicBezTo>
                    <a:pt x="405" y="250"/>
                    <a:pt x="381" y="297"/>
                    <a:pt x="334" y="345"/>
                  </a:cubicBezTo>
                  <a:lnTo>
                    <a:pt x="215" y="464"/>
                  </a:lnTo>
                  <a:cubicBezTo>
                    <a:pt x="167" y="488"/>
                    <a:pt x="143" y="535"/>
                    <a:pt x="119" y="583"/>
                  </a:cubicBezTo>
                  <a:lnTo>
                    <a:pt x="48" y="678"/>
                  </a:lnTo>
                  <a:cubicBezTo>
                    <a:pt x="24" y="726"/>
                    <a:pt x="0" y="797"/>
                    <a:pt x="24" y="845"/>
                  </a:cubicBezTo>
                  <a:cubicBezTo>
                    <a:pt x="0" y="893"/>
                    <a:pt x="0" y="940"/>
                    <a:pt x="24" y="964"/>
                  </a:cubicBezTo>
                  <a:cubicBezTo>
                    <a:pt x="24" y="1036"/>
                    <a:pt x="48" y="1083"/>
                    <a:pt x="96" y="1131"/>
                  </a:cubicBezTo>
                  <a:cubicBezTo>
                    <a:pt x="143" y="1202"/>
                    <a:pt x="191" y="1250"/>
                    <a:pt x="262" y="1274"/>
                  </a:cubicBezTo>
                  <a:cubicBezTo>
                    <a:pt x="310" y="1298"/>
                    <a:pt x="381" y="1321"/>
                    <a:pt x="429" y="1321"/>
                  </a:cubicBezTo>
                  <a:cubicBezTo>
                    <a:pt x="500" y="1321"/>
                    <a:pt x="548" y="1321"/>
                    <a:pt x="596" y="1298"/>
                  </a:cubicBezTo>
                  <a:cubicBezTo>
                    <a:pt x="691" y="1250"/>
                    <a:pt x="786" y="1226"/>
                    <a:pt x="858" y="1178"/>
                  </a:cubicBezTo>
                  <a:lnTo>
                    <a:pt x="977" y="1083"/>
                  </a:lnTo>
                  <a:cubicBezTo>
                    <a:pt x="1024" y="1059"/>
                    <a:pt x="1024" y="1059"/>
                    <a:pt x="1048" y="1036"/>
                  </a:cubicBezTo>
                  <a:lnTo>
                    <a:pt x="1310" y="797"/>
                  </a:lnTo>
                  <a:cubicBezTo>
                    <a:pt x="1334" y="774"/>
                    <a:pt x="1358" y="726"/>
                    <a:pt x="1382" y="702"/>
                  </a:cubicBezTo>
                  <a:lnTo>
                    <a:pt x="1405" y="559"/>
                  </a:lnTo>
                  <a:lnTo>
                    <a:pt x="1405" y="440"/>
                  </a:lnTo>
                  <a:cubicBezTo>
                    <a:pt x="1429" y="393"/>
                    <a:pt x="1405" y="345"/>
                    <a:pt x="1405" y="321"/>
                  </a:cubicBezTo>
                  <a:cubicBezTo>
                    <a:pt x="1382" y="250"/>
                    <a:pt x="1358" y="202"/>
                    <a:pt x="1310" y="154"/>
                  </a:cubicBezTo>
                  <a:cubicBezTo>
                    <a:pt x="1286" y="131"/>
                    <a:pt x="1239" y="83"/>
                    <a:pt x="1215" y="83"/>
                  </a:cubicBezTo>
                  <a:cubicBezTo>
                    <a:pt x="1167" y="59"/>
                    <a:pt x="1143" y="35"/>
                    <a:pt x="1096" y="12"/>
                  </a:cubicBezTo>
                  <a:cubicBezTo>
                    <a:pt x="1064" y="12"/>
                    <a:pt x="1032" y="1"/>
                    <a:pt x="1008" y="1"/>
                  </a:cubicBezTo>
                  <a:close/>
                </a:path>
              </a:pathLst>
            </a:custGeom>
            <a:solidFill>
              <a:srgbClr val="BF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45212" y="928372"/>
              <a:ext cx="42360" cy="53879"/>
            </a:xfrm>
            <a:custGeom>
              <a:avLst/>
              <a:gdLst/>
              <a:ahLst/>
              <a:cxnLst/>
              <a:rect l="l" t="t" r="r" b="b"/>
              <a:pathLst>
                <a:path w="787" h="1001" extrusionOk="0">
                  <a:moveTo>
                    <a:pt x="562" y="0"/>
                  </a:moveTo>
                  <a:cubicBezTo>
                    <a:pt x="551" y="0"/>
                    <a:pt x="539" y="3"/>
                    <a:pt x="525" y="10"/>
                  </a:cubicBezTo>
                  <a:cubicBezTo>
                    <a:pt x="477" y="10"/>
                    <a:pt x="406" y="10"/>
                    <a:pt x="358" y="58"/>
                  </a:cubicBezTo>
                  <a:cubicBezTo>
                    <a:pt x="334" y="81"/>
                    <a:pt x="310" y="105"/>
                    <a:pt x="287" y="153"/>
                  </a:cubicBezTo>
                  <a:cubicBezTo>
                    <a:pt x="263" y="177"/>
                    <a:pt x="239" y="224"/>
                    <a:pt x="191" y="272"/>
                  </a:cubicBezTo>
                  <a:cubicBezTo>
                    <a:pt x="144" y="367"/>
                    <a:pt x="72" y="462"/>
                    <a:pt x="25" y="558"/>
                  </a:cubicBezTo>
                  <a:cubicBezTo>
                    <a:pt x="1" y="605"/>
                    <a:pt x="1" y="629"/>
                    <a:pt x="1" y="677"/>
                  </a:cubicBezTo>
                  <a:cubicBezTo>
                    <a:pt x="1" y="724"/>
                    <a:pt x="1" y="748"/>
                    <a:pt x="25" y="796"/>
                  </a:cubicBezTo>
                  <a:cubicBezTo>
                    <a:pt x="62" y="929"/>
                    <a:pt x="191" y="1001"/>
                    <a:pt x="314" y="1001"/>
                  </a:cubicBezTo>
                  <a:cubicBezTo>
                    <a:pt x="345" y="1001"/>
                    <a:pt x="376" y="996"/>
                    <a:pt x="406" y="986"/>
                  </a:cubicBezTo>
                  <a:cubicBezTo>
                    <a:pt x="477" y="939"/>
                    <a:pt x="548" y="891"/>
                    <a:pt x="572" y="820"/>
                  </a:cubicBezTo>
                  <a:cubicBezTo>
                    <a:pt x="620" y="724"/>
                    <a:pt x="668" y="653"/>
                    <a:pt x="715" y="558"/>
                  </a:cubicBezTo>
                  <a:lnTo>
                    <a:pt x="763" y="439"/>
                  </a:lnTo>
                  <a:cubicBezTo>
                    <a:pt x="787" y="367"/>
                    <a:pt x="787" y="296"/>
                    <a:pt x="787" y="248"/>
                  </a:cubicBezTo>
                  <a:cubicBezTo>
                    <a:pt x="787" y="177"/>
                    <a:pt x="763" y="129"/>
                    <a:pt x="739" y="105"/>
                  </a:cubicBezTo>
                  <a:cubicBezTo>
                    <a:pt x="715" y="58"/>
                    <a:pt x="691" y="34"/>
                    <a:pt x="644" y="34"/>
                  </a:cubicBezTo>
                  <a:cubicBezTo>
                    <a:pt x="610" y="17"/>
                    <a:pt x="588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010476" y="931440"/>
              <a:ext cx="85959" cy="70242"/>
            </a:xfrm>
            <a:custGeom>
              <a:avLst/>
              <a:gdLst/>
              <a:ahLst/>
              <a:cxnLst/>
              <a:rect l="l" t="t" r="r" b="b"/>
              <a:pathLst>
                <a:path w="1597" h="1305" extrusionOk="0">
                  <a:moveTo>
                    <a:pt x="477" y="1"/>
                  </a:moveTo>
                  <a:cubicBezTo>
                    <a:pt x="215" y="1"/>
                    <a:pt x="1" y="239"/>
                    <a:pt x="25" y="525"/>
                  </a:cubicBezTo>
                  <a:cubicBezTo>
                    <a:pt x="25" y="620"/>
                    <a:pt x="49" y="691"/>
                    <a:pt x="96" y="763"/>
                  </a:cubicBezTo>
                  <a:cubicBezTo>
                    <a:pt x="144" y="810"/>
                    <a:pt x="168" y="834"/>
                    <a:pt x="215" y="882"/>
                  </a:cubicBezTo>
                  <a:lnTo>
                    <a:pt x="263" y="929"/>
                  </a:lnTo>
                  <a:lnTo>
                    <a:pt x="311" y="977"/>
                  </a:lnTo>
                  <a:lnTo>
                    <a:pt x="382" y="1001"/>
                  </a:lnTo>
                  <a:lnTo>
                    <a:pt x="430" y="1048"/>
                  </a:lnTo>
                  <a:cubicBezTo>
                    <a:pt x="472" y="1077"/>
                    <a:pt x="506" y="1105"/>
                    <a:pt x="542" y="1128"/>
                  </a:cubicBezTo>
                  <a:lnTo>
                    <a:pt x="542" y="1128"/>
                  </a:lnTo>
                  <a:lnTo>
                    <a:pt x="477" y="1096"/>
                  </a:lnTo>
                  <a:lnTo>
                    <a:pt x="549" y="1144"/>
                  </a:lnTo>
                  <a:lnTo>
                    <a:pt x="567" y="1144"/>
                  </a:lnTo>
                  <a:cubicBezTo>
                    <a:pt x="571" y="1146"/>
                    <a:pt x="575" y="1148"/>
                    <a:pt x="579" y="1150"/>
                  </a:cubicBezTo>
                  <a:lnTo>
                    <a:pt x="579" y="1150"/>
                  </a:lnTo>
                  <a:cubicBezTo>
                    <a:pt x="625" y="1194"/>
                    <a:pt x="670" y="1216"/>
                    <a:pt x="715" y="1239"/>
                  </a:cubicBezTo>
                  <a:cubicBezTo>
                    <a:pt x="763" y="1263"/>
                    <a:pt x="834" y="1287"/>
                    <a:pt x="882" y="1287"/>
                  </a:cubicBezTo>
                  <a:lnTo>
                    <a:pt x="930" y="1287"/>
                  </a:lnTo>
                  <a:cubicBezTo>
                    <a:pt x="965" y="1299"/>
                    <a:pt x="995" y="1304"/>
                    <a:pt x="1025" y="1304"/>
                  </a:cubicBezTo>
                  <a:cubicBezTo>
                    <a:pt x="1055" y="1304"/>
                    <a:pt x="1085" y="1299"/>
                    <a:pt x="1120" y="1287"/>
                  </a:cubicBezTo>
                  <a:lnTo>
                    <a:pt x="1168" y="1287"/>
                  </a:lnTo>
                  <a:cubicBezTo>
                    <a:pt x="1215" y="1287"/>
                    <a:pt x="1287" y="1263"/>
                    <a:pt x="1335" y="1239"/>
                  </a:cubicBezTo>
                  <a:cubicBezTo>
                    <a:pt x="1382" y="1215"/>
                    <a:pt x="1430" y="1168"/>
                    <a:pt x="1477" y="1120"/>
                  </a:cubicBezTo>
                  <a:lnTo>
                    <a:pt x="1549" y="1025"/>
                  </a:lnTo>
                  <a:cubicBezTo>
                    <a:pt x="1573" y="953"/>
                    <a:pt x="1597" y="858"/>
                    <a:pt x="1573" y="787"/>
                  </a:cubicBezTo>
                  <a:lnTo>
                    <a:pt x="1573" y="715"/>
                  </a:lnTo>
                  <a:lnTo>
                    <a:pt x="1525" y="572"/>
                  </a:lnTo>
                  <a:cubicBezTo>
                    <a:pt x="1525" y="548"/>
                    <a:pt x="1501" y="525"/>
                    <a:pt x="1501" y="501"/>
                  </a:cubicBezTo>
                  <a:cubicBezTo>
                    <a:pt x="1477" y="477"/>
                    <a:pt x="1477" y="453"/>
                    <a:pt x="1454" y="429"/>
                  </a:cubicBezTo>
                  <a:lnTo>
                    <a:pt x="1454" y="405"/>
                  </a:lnTo>
                  <a:cubicBezTo>
                    <a:pt x="1430" y="382"/>
                    <a:pt x="1406" y="358"/>
                    <a:pt x="1382" y="334"/>
                  </a:cubicBezTo>
                  <a:cubicBezTo>
                    <a:pt x="1311" y="239"/>
                    <a:pt x="1335" y="263"/>
                    <a:pt x="1192" y="191"/>
                  </a:cubicBezTo>
                  <a:lnTo>
                    <a:pt x="1144" y="144"/>
                  </a:lnTo>
                  <a:cubicBezTo>
                    <a:pt x="1096" y="120"/>
                    <a:pt x="1073" y="120"/>
                    <a:pt x="1025" y="96"/>
                  </a:cubicBezTo>
                  <a:lnTo>
                    <a:pt x="930" y="72"/>
                  </a:lnTo>
                  <a:cubicBezTo>
                    <a:pt x="858" y="24"/>
                    <a:pt x="787" y="24"/>
                    <a:pt x="715" y="1"/>
                  </a:cubicBezTo>
                  <a:close/>
                </a:path>
              </a:pathLst>
            </a:custGeom>
            <a:solidFill>
              <a:srgbClr val="BF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687476" y="1160409"/>
              <a:ext cx="83375" cy="79984"/>
            </a:xfrm>
            <a:custGeom>
              <a:avLst/>
              <a:gdLst/>
              <a:ahLst/>
              <a:cxnLst/>
              <a:rect l="l" t="t" r="r" b="b"/>
              <a:pathLst>
                <a:path w="1549" h="1486" extrusionOk="0">
                  <a:moveTo>
                    <a:pt x="1078" y="1"/>
                  </a:moveTo>
                  <a:cubicBezTo>
                    <a:pt x="1045" y="1"/>
                    <a:pt x="1011" y="4"/>
                    <a:pt x="977" y="9"/>
                  </a:cubicBezTo>
                  <a:lnTo>
                    <a:pt x="906" y="9"/>
                  </a:lnTo>
                  <a:cubicBezTo>
                    <a:pt x="858" y="9"/>
                    <a:pt x="810" y="33"/>
                    <a:pt x="763" y="57"/>
                  </a:cubicBezTo>
                  <a:cubicBezTo>
                    <a:pt x="715" y="81"/>
                    <a:pt x="668" y="128"/>
                    <a:pt x="620" y="176"/>
                  </a:cubicBezTo>
                  <a:cubicBezTo>
                    <a:pt x="572" y="224"/>
                    <a:pt x="525" y="271"/>
                    <a:pt x="477" y="343"/>
                  </a:cubicBezTo>
                  <a:lnTo>
                    <a:pt x="358" y="462"/>
                  </a:lnTo>
                  <a:cubicBezTo>
                    <a:pt x="263" y="557"/>
                    <a:pt x="191" y="629"/>
                    <a:pt x="96" y="724"/>
                  </a:cubicBezTo>
                  <a:lnTo>
                    <a:pt x="48" y="819"/>
                  </a:lnTo>
                  <a:cubicBezTo>
                    <a:pt x="1" y="867"/>
                    <a:pt x="1" y="938"/>
                    <a:pt x="1" y="986"/>
                  </a:cubicBezTo>
                  <a:cubicBezTo>
                    <a:pt x="1" y="1033"/>
                    <a:pt x="1" y="1081"/>
                    <a:pt x="1" y="1129"/>
                  </a:cubicBezTo>
                  <a:cubicBezTo>
                    <a:pt x="1" y="1176"/>
                    <a:pt x="25" y="1248"/>
                    <a:pt x="72" y="1295"/>
                  </a:cubicBezTo>
                  <a:cubicBezTo>
                    <a:pt x="120" y="1343"/>
                    <a:pt x="191" y="1391"/>
                    <a:pt x="263" y="1438"/>
                  </a:cubicBezTo>
                  <a:cubicBezTo>
                    <a:pt x="310" y="1462"/>
                    <a:pt x="382" y="1486"/>
                    <a:pt x="429" y="1486"/>
                  </a:cubicBezTo>
                  <a:cubicBezTo>
                    <a:pt x="501" y="1486"/>
                    <a:pt x="572" y="1486"/>
                    <a:pt x="620" y="1462"/>
                  </a:cubicBezTo>
                  <a:cubicBezTo>
                    <a:pt x="763" y="1391"/>
                    <a:pt x="929" y="1319"/>
                    <a:pt x="1049" y="1224"/>
                  </a:cubicBezTo>
                  <a:cubicBezTo>
                    <a:pt x="1120" y="1176"/>
                    <a:pt x="1168" y="1153"/>
                    <a:pt x="1215" y="1105"/>
                  </a:cubicBezTo>
                  <a:cubicBezTo>
                    <a:pt x="1263" y="1057"/>
                    <a:pt x="1310" y="1010"/>
                    <a:pt x="1358" y="938"/>
                  </a:cubicBezTo>
                  <a:lnTo>
                    <a:pt x="1430" y="867"/>
                  </a:lnTo>
                  <a:cubicBezTo>
                    <a:pt x="1477" y="795"/>
                    <a:pt x="1525" y="700"/>
                    <a:pt x="1525" y="629"/>
                  </a:cubicBezTo>
                  <a:cubicBezTo>
                    <a:pt x="1549" y="557"/>
                    <a:pt x="1549" y="510"/>
                    <a:pt x="1525" y="462"/>
                  </a:cubicBezTo>
                  <a:cubicBezTo>
                    <a:pt x="1525" y="319"/>
                    <a:pt x="1477" y="200"/>
                    <a:pt x="1382" y="105"/>
                  </a:cubicBezTo>
                  <a:cubicBezTo>
                    <a:pt x="1291" y="32"/>
                    <a:pt x="1186" y="1"/>
                    <a:pt x="1078" y="1"/>
                  </a:cubicBezTo>
                  <a:close/>
                </a:path>
              </a:pathLst>
            </a:custGeom>
            <a:solidFill>
              <a:srgbClr val="E0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43968" y="649454"/>
              <a:ext cx="65397" cy="79230"/>
            </a:xfrm>
            <a:custGeom>
              <a:avLst/>
              <a:gdLst/>
              <a:ahLst/>
              <a:cxnLst/>
              <a:rect l="l" t="t" r="r" b="b"/>
              <a:pathLst>
                <a:path w="1215" h="1472" extrusionOk="0">
                  <a:moveTo>
                    <a:pt x="381" y="0"/>
                  </a:moveTo>
                  <a:cubicBezTo>
                    <a:pt x="310" y="0"/>
                    <a:pt x="262" y="0"/>
                    <a:pt x="215" y="48"/>
                  </a:cubicBezTo>
                  <a:cubicBezTo>
                    <a:pt x="143" y="72"/>
                    <a:pt x="72" y="143"/>
                    <a:pt x="24" y="239"/>
                  </a:cubicBezTo>
                  <a:cubicBezTo>
                    <a:pt x="0" y="334"/>
                    <a:pt x="0" y="453"/>
                    <a:pt x="24" y="548"/>
                  </a:cubicBezTo>
                  <a:cubicBezTo>
                    <a:pt x="72" y="667"/>
                    <a:pt x="119" y="786"/>
                    <a:pt x="191" y="905"/>
                  </a:cubicBezTo>
                  <a:cubicBezTo>
                    <a:pt x="215" y="977"/>
                    <a:pt x="262" y="1072"/>
                    <a:pt x="310" y="1144"/>
                  </a:cubicBezTo>
                  <a:lnTo>
                    <a:pt x="381" y="1263"/>
                  </a:lnTo>
                  <a:cubicBezTo>
                    <a:pt x="477" y="1358"/>
                    <a:pt x="572" y="1429"/>
                    <a:pt x="691" y="1453"/>
                  </a:cubicBezTo>
                  <a:cubicBezTo>
                    <a:pt x="715" y="1465"/>
                    <a:pt x="745" y="1471"/>
                    <a:pt x="774" y="1471"/>
                  </a:cubicBezTo>
                  <a:cubicBezTo>
                    <a:pt x="804" y="1471"/>
                    <a:pt x="834" y="1465"/>
                    <a:pt x="858" y="1453"/>
                  </a:cubicBezTo>
                  <a:cubicBezTo>
                    <a:pt x="929" y="1453"/>
                    <a:pt x="977" y="1429"/>
                    <a:pt x="1024" y="1382"/>
                  </a:cubicBezTo>
                  <a:lnTo>
                    <a:pt x="1096" y="1310"/>
                  </a:lnTo>
                  <a:cubicBezTo>
                    <a:pt x="1167" y="1239"/>
                    <a:pt x="1191" y="1167"/>
                    <a:pt x="1191" y="1096"/>
                  </a:cubicBezTo>
                  <a:cubicBezTo>
                    <a:pt x="1215" y="1048"/>
                    <a:pt x="1215" y="1025"/>
                    <a:pt x="1191" y="977"/>
                  </a:cubicBezTo>
                  <a:cubicBezTo>
                    <a:pt x="1191" y="882"/>
                    <a:pt x="1167" y="810"/>
                    <a:pt x="1120" y="739"/>
                  </a:cubicBezTo>
                  <a:cubicBezTo>
                    <a:pt x="1120" y="739"/>
                    <a:pt x="1072" y="643"/>
                    <a:pt x="1048" y="596"/>
                  </a:cubicBezTo>
                  <a:cubicBezTo>
                    <a:pt x="1024" y="572"/>
                    <a:pt x="977" y="501"/>
                    <a:pt x="953" y="453"/>
                  </a:cubicBezTo>
                  <a:cubicBezTo>
                    <a:pt x="882" y="358"/>
                    <a:pt x="810" y="262"/>
                    <a:pt x="739" y="167"/>
                  </a:cubicBezTo>
                  <a:cubicBezTo>
                    <a:pt x="715" y="120"/>
                    <a:pt x="667" y="72"/>
                    <a:pt x="620" y="48"/>
                  </a:cubicBezTo>
                  <a:cubicBezTo>
                    <a:pt x="596" y="24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BF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3992764" y="845590"/>
              <a:ext cx="85905" cy="88973"/>
            </a:xfrm>
            <a:custGeom>
              <a:avLst/>
              <a:gdLst/>
              <a:ahLst/>
              <a:cxnLst/>
              <a:rect l="l" t="t" r="r" b="b"/>
              <a:pathLst>
                <a:path w="1596" h="1653" extrusionOk="0">
                  <a:moveTo>
                    <a:pt x="1048" y="0"/>
                  </a:moveTo>
                  <a:cubicBezTo>
                    <a:pt x="977" y="24"/>
                    <a:pt x="929" y="48"/>
                    <a:pt x="881" y="72"/>
                  </a:cubicBezTo>
                  <a:lnTo>
                    <a:pt x="786" y="143"/>
                  </a:lnTo>
                  <a:cubicBezTo>
                    <a:pt x="738" y="167"/>
                    <a:pt x="715" y="191"/>
                    <a:pt x="691" y="214"/>
                  </a:cubicBezTo>
                  <a:cubicBezTo>
                    <a:pt x="572" y="286"/>
                    <a:pt x="500" y="381"/>
                    <a:pt x="429" y="476"/>
                  </a:cubicBezTo>
                  <a:cubicBezTo>
                    <a:pt x="310" y="619"/>
                    <a:pt x="215" y="786"/>
                    <a:pt x="119" y="929"/>
                  </a:cubicBezTo>
                  <a:cubicBezTo>
                    <a:pt x="72" y="953"/>
                    <a:pt x="48" y="1000"/>
                    <a:pt x="48" y="1072"/>
                  </a:cubicBezTo>
                  <a:cubicBezTo>
                    <a:pt x="24" y="1119"/>
                    <a:pt x="0" y="1191"/>
                    <a:pt x="24" y="1238"/>
                  </a:cubicBezTo>
                  <a:cubicBezTo>
                    <a:pt x="24" y="1334"/>
                    <a:pt x="72" y="1429"/>
                    <a:pt x="143" y="1500"/>
                  </a:cubicBezTo>
                  <a:cubicBezTo>
                    <a:pt x="191" y="1572"/>
                    <a:pt x="286" y="1619"/>
                    <a:pt x="381" y="1643"/>
                  </a:cubicBezTo>
                  <a:cubicBezTo>
                    <a:pt x="411" y="1649"/>
                    <a:pt x="441" y="1652"/>
                    <a:pt x="470" y="1652"/>
                  </a:cubicBezTo>
                  <a:cubicBezTo>
                    <a:pt x="558" y="1652"/>
                    <a:pt x="643" y="1625"/>
                    <a:pt x="715" y="1572"/>
                  </a:cubicBezTo>
                  <a:lnTo>
                    <a:pt x="1120" y="1215"/>
                  </a:lnTo>
                  <a:cubicBezTo>
                    <a:pt x="1167" y="1167"/>
                    <a:pt x="1215" y="1119"/>
                    <a:pt x="1286" y="1048"/>
                  </a:cubicBezTo>
                  <a:cubicBezTo>
                    <a:pt x="1310" y="1024"/>
                    <a:pt x="1334" y="976"/>
                    <a:pt x="1358" y="953"/>
                  </a:cubicBezTo>
                  <a:cubicBezTo>
                    <a:pt x="1405" y="881"/>
                    <a:pt x="1453" y="810"/>
                    <a:pt x="1477" y="738"/>
                  </a:cubicBezTo>
                  <a:lnTo>
                    <a:pt x="1548" y="619"/>
                  </a:lnTo>
                  <a:cubicBezTo>
                    <a:pt x="1572" y="524"/>
                    <a:pt x="1596" y="429"/>
                    <a:pt x="1572" y="333"/>
                  </a:cubicBezTo>
                  <a:cubicBezTo>
                    <a:pt x="1548" y="238"/>
                    <a:pt x="1501" y="167"/>
                    <a:pt x="1429" y="95"/>
                  </a:cubicBezTo>
                  <a:cubicBezTo>
                    <a:pt x="1358" y="48"/>
                    <a:pt x="1286" y="24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3803033" y="1000604"/>
              <a:ext cx="75678" cy="87896"/>
            </a:xfrm>
            <a:custGeom>
              <a:avLst/>
              <a:gdLst/>
              <a:ahLst/>
              <a:cxnLst/>
              <a:rect l="l" t="t" r="r" b="b"/>
              <a:pathLst>
                <a:path w="1406" h="1633" extrusionOk="0">
                  <a:moveTo>
                    <a:pt x="446" y="1"/>
                  </a:moveTo>
                  <a:cubicBezTo>
                    <a:pt x="333" y="1"/>
                    <a:pt x="221" y="43"/>
                    <a:pt x="144" y="121"/>
                  </a:cubicBezTo>
                  <a:cubicBezTo>
                    <a:pt x="72" y="168"/>
                    <a:pt x="25" y="264"/>
                    <a:pt x="1" y="359"/>
                  </a:cubicBezTo>
                  <a:cubicBezTo>
                    <a:pt x="1" y="478"/>
                    <a:pt x="25" y="573"/>
                    <a:pt x="72" y="668"/>
                  </a:cubicBezTo>
                  <a:cubicBezTo>
                    <a:pt x="120" y="716"/>
                    <a:pt x="144" y="764"/>
                    <a:pt x="167" y="811"/>
                  </a:cubicBezTo>
                  <a:cubicBezTo>
                    <a:pt x="191" y="859"/>
                    <a:pt x="191" y="859"/>
                    <a:pt x="191" y="907"/>
                  </a:cubicBezTo>
                  <a:cubicBezTo>
                    <a:pt x="215" y="930"/>
                    <a:pt x="239" y="1002"/>
                    <a:pt x="239" y="1026"/>
                  </a:cubicBezTo>
                  <a:cubicBezTo>
                    <a:pt x="263" y="1073"/>
                    <a:pt x="286" y="1121"/>
                    <a:pt x="310" y="1169"/>
                  </a:cubicBezTo>
                  <a:cubicBezTo>
                    <a:pt x="334" y="1216"/>
                    <a:pt x="358" y="1240"/>
                    <a:pt x="382" y="1288"/>
                  </a:cubicBezTo>
                  <a:cubicBezTo>
                    <a:pt x="406" y="1359"/>
                    <a:pt x="453" y="1407"/>
                    <a:pt x="501" y="1454"/>
                  </a:cubicBezTo>
                  <a:lnTo>
                    <a:pt x="596" y="1526"/>
                  </a:lnTo>
                  <a:cubicBezTo>
                    <a:pt x="644" y="1550"/>
                    <a:pt x="691" y="1573"/>
                    <a:pt x="739" y="1597"/>
                  </a:cubicBezTo>
                  <a:cubicBezTo>
                    <a:pt x="798" y="1621"/>
                    <a:pt x="858" y="1633"/>
                    <a:pt x="918" y="1633"/>
                  </a:cubicBezTo>
                  <a:cubicBezTo>
                    <a:pt x="977" y="1633"/>
                    <a:pt x="1037" y="1621"/>
                    <a:pt x="1096" y="1597"/>
                  </a:cubicBezTo>
                  <a:cubicBezTo>
                    <a:pt x="1215" y="1550"/>
                    <a:pt x="1310" y="1478"/>
                    <a:pt x="1358" y="1359"/>
                  </a:cubicBezTo>
                  <a:cubicBezTo>
                    <a:pt x="1358" y="1311"/>
                    <a:pt x="1382" y="1264"/>
                    <a:pt x="1382" y="1240"/>
                  </a:cubicBezTo>
                  <a:cubicBezTo>
                    <a:pt x="1406" y="1192"/>
                    <a:pt x="1406" y="1145"/>
                    <a:pt x="1382" y="1097"/>
                  </a:cubicBezTo>
                  <a:cubicBezTo>
                    <a:pt x="1406" y="1073"/>
                    <a:pt x="1406" y="1026"/>
                    <a:pt x="1406" y="1002"/>
                  </a:cubicBezTo>
                  <a:cubicBezTo>
                    <a:pt x="1382" y="883"/>
                    <a:pt x="1358" y="787"/>
                    <a:pt x="1287" y="692"/>
                  </a:cubicBezTo>
                  <a:lnTo>
                    <a:pt x="1239" y="597"/>
                  </a:lnTo>
                  <a:cubicBezTo>
                    <a:pt x="1168" y="502"/>
                    <a:pt x="1096" y="430"/>
                    <a:pt x="1025" y="359"/>
                  </a:cubicBezTo>
                  <a:cubicBezTo>
                    <a:pt x="906" y="264"/>
                    <a:pt x="810" y="168"/>
                    <a:pt x="715" y="97"/>
                  </a:cubicBezTo>
                  <a:cubicBezTo>
                    <a:pt x="639" y="31"/>
                    <a:pt x="542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84977" y="1071168"/>
              <a:ext cx="69273" cy="85636"/>
            </a:xfrm>
            <a:custGeom>
              <a:avLst/>
              <a:gdLst/>
              <a:ahLst/>
              <a:cxnLst/>
              <a:rect l="l" t="t" r="r" b="b"/>
              <a:pathLst>
                <a:path w="1287" h="1591" extrusionOk="0">
                  <a:moveTo>
                    <a:pt x="871" y="0"/>
                  </a:moveTo>
                  <a:cubicBezTo>
                    <a:pt x="824" y="0"/>
                    <a:pt x="779" y="8"/>
                    <a:pt x="739" y="24"/>
                  </a:cubicBezTo>
                  <a:cubicBezTo>
                    <a:pt x="644" y="72"/>
                    <a:pt x="572" y="119"/>
                    <a:pt x="525" y="167"/>
                  </a:cubicBezTo>
                  <a:lnTo>
                    <a:pt x="501" y="239"/>
                  </a:lnTo>
                  <a:cubicBezTo>
                    <a:pt x="477" y="262"/>
                    <a:pt x="453" y="286"/>
                    <a:pt x="430" y="334"/>
                  </a:cubicBezTo>
                  <a:cubicBezTo>
                    <a:pt x="358" y="405"/>
                    <a:pt x="311" y="524"/>
                    <a:pt x="239" y="620"/>
                  </a:cubicBezTo>
                  <a:cubicBezTo>
                    <a:pt x="168" y="762"/>
                    <a:pt x="96" y="929"/>
                    <a:pt x="25" y="1048"/>
                  </a:cubicBezTo>
                  <a:cubicBezTo>
                    <a:pt x="1" y="1143"/>
                    <a:pt x="1" y="1263"/>
                    <a:pt x="25" y="1358"/>
                  </a:cubicBezTo>
                  <a:cubicBezTo>
                    <a:pt x="72" y="1453"/>
                    <a:pt x="144" y="1525"/>
                    <a:pt x="239" y="1572"/>
                  </a:cubicBezTo>
                  <a:cubicBezTo>
                    <a:pt x="287" y="1584"/>
                    <a:pt x="334" y="1590"/>
                    <a:pt x="382" y="1590"/>
                  </a:cubicBezTo>
                  <a:cubicBezTo>
                    <a:pt x="430" y="1590"/>
                    <a:pt x="477" y="1584"/>
                    <a:pt x="525" y="1572"/>
                  </a:cubicBezTo>
                  <a:lnTo>
                    <a:pt x="620" y="1525"/>
                  </a:lnTo>
                  <a:cubicBezTo>
                    <a:pt x="668" y="1477"/>
                    <a:pt x="715" y="1429"/>
                    <a:pt x="739" y="1358"/>
                  </a:cubicBezTo>
                  <a:lnTo>
                    <a:pt x="787" y="1286"/>
                  </a:lnTo>
                  <a:cubicBezTo>
                    <a:pt x="834" y="1215"/>
                    <a:pt x="906" y="1120"/>
                    <a:pt x="954" y="1048"/>
                  </a:cubicBezTo>
                  <a:lnTo>
                    <a:pt x="1049" y="929"/>
                  </a:lnTo>
                  <a:cubicBezTo>
                    <a:pt x="1089" y="868"/>
                    <a:pt x="1130" y="808"/>
                    <a:pt x="1156" y="747"/>
                  </a:cubicBezTo>
                  <a:lnTo>
                    <a:pt x="1156" y="747"/>
                  </a:lnTo>
                  <a:cubicBezTo>
                    <a:pt x="1214" y="675"/>
                    <a:pt x="1267" y="576"/>
                    <a:pt x="1287" y="477"/>
                  </a:cubicBezTo>
                  <a:cubicBezTo>
                    <a:pt x="1287" y="405"/>
                    <a:pt x="1287" y="334"/>
                    <a:pt x="1263" y="286"/>
                  </a:cubicBezTo>
                  <a:cubicBezTo>
                    <a:pt x="1239" y="215"/>
                    <a:pt x="1192" y="143"/>
                    <a:pt x="1144" y="96"/>
                  </a:cubicBezTo>
                  <a:cubicBezTo>
                    <a:pt x="1065" y="32"/>
                    <a:pt x="964" y="0"/>
                    <a:pt x="871" y="0"/>
                  </a:cubicBezTo>
                  <a:close/>
                </a:path>
              </a:pathLst>
            </a:custGeom>
            <a:solidFill>
              <a:srgbClr val="C9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28623" y="828904"/>
              <a:ext cx="64106" cy="67497"/>
            </a:xfrm>
            <a:custGeom>
              <a:avLst/>
              <a:gdLst/>
              <a:ahLst/>
              <a:cxnLst/>
              <a:rect l="l" t="t" r="r" b="b"/>
              <a:pathLst>
                <a:path w="1191" h="1254" extrusionOk="0">
                  <a:moveTo>
                    <a:pt x="334" y="0"/>
                  </a:moveTo>
                  <a:cubicBezTo>
                    <a:pt x="262" y="0"/>
                    <a:pt x="191" y="24"/>
                    <a:pt x="143" y="72"/>
                  </a:cubicBezTo>
                  <a:cubicBezTo>
                    <a:pt x="95" y="96"/>
                    <a:pt x="72" y="143"/>
                    <a:pt x="48" y="191"/>
                  </a:cubicBezTo>
                  <a:cubicBezTo>
                    <a:pt x="24" y="239"/>
                    <a:pt x="0" y="262"/>
                    <a:pt x="0" y="310"/>
                  </a:cubicBezTo>
                  <a:cubicBezTo>
                    <a:pt x="0" y="358"/>
                    <a:pt x="24" y="405"/>
                    <a:pt x="24" y="429"/>
                  </a:cubicBezTo>
                  <a:lnTo>
                    <a:pt x="72" y="524"/>
                  </a:lnTo>
                  <a:cubicBezTo>
                    <a:pt x="84" y="537"/>
                    <a:pt x="90" y="556"/>
                    <a:pt x="96" y="575"/>
                  </a:cubicBezTo>
                  <a:lnTo>
                    <a:pt x="96" y="575"/>
                  </a:lnTo>
                  <a:cubicBezTo>
                    <a:pt x="98" y="606"/>
                    <a:pt x="104" y="637"/>
                    <a:pt x="119" y="667"/>
                  </a:cubicBezTo>
                  <a:cubicBezTo>
                    <a:pt x="143" y="715"/>
                    <a:pt x="167" y="739"/>
                    <a:pt x="191" y="786"/>
                  </a:cubicBezTo>
                  <a:cubicBezTo>
                    <a:pt x="214" y="834"/>
                    <a:pt x="238" y="858"/>
                    <a:pt x="262" y="882"/>
                  </a:cubicBezTo>
                  <a:cubicBezTo>
                    <a:pt x="262" y="929"/>
                    <a:pt x="286" y="953"/>
                    <a:pt x="310" y="977"/>
                  </a:cubicBezTo>
                  <a:cubicBezTo>
                    <a:pt x="357" y="1048"/>
                    <a:pt x="405" y="1096"/>
                    <a:pt x="453" y="1144"/>
                  </a:cubicBezTo>
                  <a:cubicBezTo>
                    <a:pt x="500" y="1191"/>
                    <a:pt x="548" y="1215"/>
                    <a:pt x="619" y="1239"/>
                  </a:cubicBezTo>
                  <a:cubicBezTo>
                    <a:pt x="654" y="1248"/>
                    <a:pt x="695" y="1253"/>
                    <a:pt x="738" y="1253"/>
                  </a:cubicBezTo>
                  <a:cubicBezTo>
                    <a:pt x="813" y="1253"/>
                    <a:pt x="892" y="1237"/>
                    <a:pt x="953" y="1191"/>
                  </a:cubicBezTo>
                  <a:cubicBezTo>
                    <a:pt x="1000" y="1167"/>
                    <a:pt x="1048" y="1144"/>
                    <a:pt x="1096" y="1096"/>
                  </a:cubicBezTo>
                  <a:cubicBezTo>
                    <a:pt x="1167" y="1001"/>
                    <a:pt x="1191" y="882"/>
                    <a:pt x="1191" y="763"/>
                  </a:cubicBezTo>
                  <a:cubicBezTo>
                    <a:pt x="1167" y="643"/>
                    <a:pt x="1119" y="548"/>
                    <a:pt x="1024" y="453"/>
                  </a:cubicBezTo>
                  <a:cubicBezTo>
                    <a:pt x="1000" y="429"/>
                    <a:pt x="977" y="405"/>
                    <a:pt x="953" y="382"/>
                  </a:cubicBezTo>
                  <a:lnTo>
                    <a:pt x="857" y="334"/>
                  </a:lnTo>
                  <a:lnTo>
                    <a:pt x="762" y="262"/>
                  </a:lnTo>
                  <a:lnTo>
                    <a:pt x="715" y="215"/>
                  </a:lnTo>
                  <a:lnTo>
                    <a:pt x="643" y="191"/>
                  </a:lnTo>
                  <a:cubicBezTo>
                    <a:pt x="619" y="143"/>
                    <a:pt x="572" y="120"/>
                    <a:pt x="548" y="72"/>
                  </a:cubicBezTo>
                  <a:lnTo>
                    <a:pt x="476" y="24"/>
                  </a:lnTo>
                  <a:cubicBezTo>
                    <a:pt x="429" y="24"/>
                    <a:pt x="381" y="0"/>
                    <a:pt x="334" y="0"/>
                  </a:cubicBezTo>
                  <a:close/>
                </a:path>
              </a:pathLst>
            </a:custGeom>
            <a:solidFill>
              <a:srgbClr val="E0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164518" y="192646"/>
              <a:ext cx="55171" cy="65936"/>
            </a:xfrm>
            <a:custGeom>
              <a:avLst/>
              <a:gdLst/>
              <a:ahLst/>
              <a:cxnLst/>
              <a:rect l="l" t="t" r="r" b="b"/>
              <a:pathLst>
                <a:path w="1025" h="1225" extrusionOk="0">
                  <a:moveTo>
                    <a:pt x="675" y="0"/>
                  </a:moveTo>
                  <a:cubicBezTo>
                    <a:pt x="613" y="0"/>
                    <a:pt x="553" y="18"/>
                    <a:pt x="500" y="57"/>
                  </a:cubicBezTo>
                  <a:lnTo>
                    <a:pt x="477" y="57"/>
                  </a:lnTo>
                  <a:cubicBezTo>
                    <a:pt x="429" y="81"/>
                    <a:pt x="381" y="129"/>
                    <a:pt x="358" y="176"/>
                  </a:cubicBezTo>
                  <a:lnTo>
                    <a:pt x="310" y="200"/>
                  </a:lnTo>
                  <a:lnTo>
                    <a:pt x="239" y="295"/>
                  </a:lnTo>
                  <a:lnTo>
                    <a:pt x="143" y="367"/>
                  </a:lnTo>
                  <a:cubicBezTo>
                    <a:pt x="143" y="391"/>
                    <a:pt x="143" y="391"/>
                    <a:pt x="143" y="391"/>
                  </a:cubicBezTo>
                  <a:cubicBezTo>
                    <a:pt x="119" y="414"/>
                    <a:pt x="96" y="438"/>
                    <a:pt x="96" y="462"/>
                  </a:cubicBezTo>
                  <a:cubicBezTo>
                    <a:pt x="48" y="510"/>
                    <a:pt x="24" y="557"/>
                    <a:pt x="24" y="629"/>
                  </a:cubicBezTo>
                  <a:cubicBezTo>
                    <a:pt x="24" y="629"/>
                    <a:pt x="24" y="653"/>
                    <a:pt x="24" y="676"/>
                  </a:cubicBezTo>
                  <a:cubicBezTo>
                    <a:pt x="24" y="724"/>
                    <a:pt x="0" y="772"/>
                    <a:pt x="0" y="819"/>
                  </a:cubicBezTo>
                  <a:lnTo>
                    <a:pt x="0" y="915"/>
                  </a:lnTo>
                  <a:lnTo>
                    <a:pt x="24" y="1010"/>
                  </a:lnTo>
                  <a:cubicBezTo>
                    <a:pt x="24" y="1034"/>
                    <a:pt x="48" y="1057"/>
                    <a:pt x="48" y="1081"/>
                  </a:cubicBezTo>
                  <a:cubicBezTo>
                    <a:pt x="96" y="1105"/>
                    <a:pt x="119" y="1153"/>
                    <a:pt x="167" y="1176"/>
                  </a:cubicBezTo>
                  <a:cubicBezTo>
                    <a:pt x="191" y="1200"/>
                    <a:pt x="215" y="1200"/>
                    <a:pt x="239" y="1200"/>
                  </a:cubicBezTo>
                  <a:cubicBezTo>
                    <a:pt x="262" y="1224"/>
                    <a:pt x="310" y="1224"/>
                    <a:pt x="334" y="1224"/>
                  </a:cubicBezTo>
                  <a:lnTo>
                    <a:pt x="429" y="1224"/>
                  </a:lnTo>
                  <a:cubicBezTo>
                    <a:pt x="477" y="1224"/>
                    <a:pt x="524" y="1200"/>
                    <a:pt x="548" y="1176"/>
                  </a:cubicBezTo>
                  <a:lnTo>
                    <a:pt x="620" y="1129"/>
                  </a:lnTo>
                  <a:cubicBezTo>
                    <a:pt x="667" y="1129"/>
                    <a:pt x="691" y="1105"/>
                    <a:pt x="739" y="1081"/>
                  </a:cubicBezTo>
                  <a:cubicBezTo>
                    <a:pt x="810" y="1010"/>
                    <a:pt x="858" y="938"/>
                    <a:pt x="882" y="867"/>
                  </a:cubicBezTo>
                  <a:lnTo>
                    <a:pt x="929" y="748"/>
                  </a:lnTo>
                  <a:cubicBezTo>
                    <a:pt x="929" y="724"/>
                    <a:pt x="953" y="676"/>
                    <a:pt x="977" y="629"/>
                  </a:cubicBezTo>
                  <a:lnTo>
                    <a:pt x="1024" y="486"/>
                  </a:lnTo>
                  <a:cubicBezTo>
                    <a:pt x="1024" y="438"/>
                    <a:pt x="1024" y="391"/>
                    <a:pt x="1024" y="343"/>
                  </a:cubicBezTo>
                  <a:lnTo>
                    <a:pt x="1024" y="295"/>
                  </a:lnTo>
                  <a:cubicBezTo>
                    <a:pt x="1001" y="248"/>
                    <a:pt x="1001" y="176"/>
                    <a:pt x="953" y="129"/>
                  </a:cubicBezTo>
                  <a:cubicBezTo>
                    <a:pt x="929" y="81"/>
                    <a:pt x="882" y="57"/>
                    <a:pt x="834" y="33"/>
                  </a:cubicBezTo>
                  <a:cubicBezTo>
                    <a:pt x="780" y="12"/>
                    <a:pt x="727" y="0"/>
                    <a:pt x="675" y="0"/>
                  </a:cubicBezTo>
                  <a:close/>
                </a:path>
              </a:pathLst>
            </a:custGeom>
            <a:solidFill>
              <a:srgbClr val="C9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381161" y="266170"/>
              <a:ext cx="62814" cy="48443"/>
            </a:xfrm>
            <a:custGeom>
              <a:avLst/>
              <a:gdLst/>
              <a:ahLst/>
              <a:cxnLst/>
              <a:rect l="l" t="t" r="r" b="b"/>
              <a:pathLst>
                <a:path w="1167" h="900" extrusionOk="0">
                  <a:moveTo>
                    <a:pt x="905" y="1"/>
                  </a:moveTo>
                  <a:cubicBezTo>
                    <a:pt x="834" y="1"/>
                    <a:pt x="762" y="1"/>
                    <a:pt x="714" y="25"/>
                  </a:cubicBezTo>
                  <a:lnTo>
                    <a:pt x="595" y="25"/>
                  </a:lnTo>
                  <a:lnTo>
                    <a:pt x="500" y="49"/>
                  </a:lnTo>
                  <a:cubicBezTo>
                    <a:pt x="453" y="72"/>
                    <a:pt x="405" y="96"/>
                    <a:pt x="381" y="120"/>
                  </a:cubicBezTo>
                  <a:lnTo>
                    <a:pt x="191" y="215"/>
                  </a:lnTo>
                  <a:cubicBezTo>
                    <a:pt x="119" y="287"/>
                    <a:pt x="71" y="358"/>
                    <a:pt x="48" y="430"/>
                  </a:cubicBezTo>
                  <a:cubicBezTo>
                    <a:pt x="24" y="477"/>
                    <a:pt x="0" y="549"/>
                    <a:pt x="0" y="596"/>
                  </a:cubicBezTo>
                  <a:cubicBezTo>
                    <a:pt x="24" y="644"/>
                    <a:pt x="24" y="692"/>
                    <a:pt x="48" y="715"/>
                  </a:cubicBezTo>
                  <a:cubicBezTo>
                    <a:pt x="71" y="763"/>
                    <a:pt x="95" y="787"/>
                    <a:pt x="119" y="811"/>
                  </a:cubicBezTo>
                  <a:cubicBezTo>
                    <a:pt x="167" y="858"/>
                    <a:pt x="214" y="882"/>
                    <a:pt x="286" y="882"/>
                  </a:cubicBezTo>
                  <a:lnTo>
                    <a:pt x="310" y="882"/>
                  </a:lnTo>
                  <a:cubicBezTo>
                    <a:pt x="357" y="894"/>
                    <a:pt x="399" y="900"/>
                    <a:pt x="438" y="900"/>
                  </a:cubicBezTo>
                  <a:cubicBezTo>
                    <a:pt x="476" y="900"/>
                    <a:pt x="512" y="894"/>
                    <a:pt x="548" y="882"/>
                  </a:cubicBezTo>
                  <a:lnTo>
                    <a:pt x="786" y="787"/>
                  </a:lnTo>
                  <a:cubicBezTo>
                    <a:pt x="810" y="787"/>
                    <a:pt x="857" y="763"/>
                    <a:pt x="881" y="739"/>
                  </a:cubicBezTo>
                  <a:lnTo>
                    <a:pt x="953" y="668"/>
                  </a:lnTo>
                  <a:lnTo>
                    <a:pt x="1024" y="620"/>
                  </a:lnTo>
                  <a:cubicBezTo>
                    <a:pt x="1096" y="549"/>
                    <a:pt x="1143" y="477"/>
                    <a:pt x="1167" y="382"/>
                  </a:cubicBezTo>
                  <a:lnTo>
                    <a:pt x="1167" y="287"/>
                  </a:lnTo>
                  <a:cubicBezTo>
                    <a:pt x="1167" y="263"/>
                    <a:pt x="1143" y="215"/>
                    <a:pt x="1143" y="192"/>
                  </a:cubicBezTo>
                  <a:cubicBezTo>
                    <a:pt x="1119" y="144"/>
                    <a:pt x="1096" y="120"/>
                    <a:pt x="1072" y="120"/>
                  </a:cubicBezTo>
                  <a:cubicBezTo>
                    <a:pt x="1048" y="72"/>
                    <a:pt x="1024" y="49"/>
                    <a:pt x="976" y="25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F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512058" y="930471"/>
              <a:ext cx="89780" cy="59692"/>
            </a:xfrm>
            <a:custGeom>
              <a:avLst/>
              <a:gdLst/>
              <a:ahLst/>
              <a:cxnLst/>
              <a:rect l="l" t="t" r="r" b="b"/>
              <a:pathLst>
                <a:path w="1668" h="1109" extrusionOk="0">
                  <a:moveTo>
                    <a:pt x="477" y="1"/>
                  </a:moveTo>
                  <a:cubicBezTo>
                    <a:pt x="447" y="1"/>
                    <a:pt x="418" y="7"/>
                    <a:pt x="382" y="19"/>
                  </a:cubicBezTo>
                  <a:cubicBezTo>
                    <a:pt x="310" y="19"/>
                    <a:pt x="239" y="42"/>
                    <a:pt x="168" y="90"/>
                  </a:cubicBezTo>
                  <a:cubicBezTo>
                    <a:pt x="96" y="138"/>
                    <a:pt x="48" y="209"/>
                    <a:pt x="25" y="304"/>
                  </a:cubicBezTo>
                  <a:cubicBezTo>
                    <a:pt x="1" y="376"/>
                    <a:pt x="1" y="447"/>
                    <a:pt x="25" y="519"/>
                  </a:cubicBezTo>
                  <a:cubicBezTo>
                    <a:pt x="48" y="590"/>
                    <a:pt x="96" y="685"/>
                    <a:pt x="168" y="733"/>
                  </a:cubicBezTo>
                  <a:cubicBezTo>
                    <a:pt x="215" y="781"/>
                    <a:pt x="263" y="828"/>
                    <a:pt x="310" y="852"/>
                  </a:cubicBezTo>
                  <a:lnTo>
                    <a:pt x="406" y="900"/>
                  </a:lnTo>
                  <a:lnTo>
                    <a:pt x="572" y="971"/>
                  </a:lnTo>
                  <a:lnTo>
                    <a:pt x="763" y="1019"/>
                  </a:lnTo>
                  <a:cubicBezTo>
                    <a:pt x="834" y="1043"/>
                    <a:pt x="882" y="1066"/>
                    <a:pt x="953" y="1090"/>
                  </a:cubicBezTo>
                  <a:cubicBezTo>
                    <a:pt x="989" y="1102"/>
                    <a:pt x="1025" y="1108"/>
                    <a:pt x="1061" y="1108"/>
                  </a:cubicBezTo>
                  <a:cubicBezTo>
                    <a:pt x="1096" y="1108"/>
                    <a:pt x="1132" y="1102"/>
                    <a:pt x="1168" y="1090"/>
                  </a:cubicBezTo>
                  <a:lnTo>
                    <a:pt x="1334" y="1090"/>
                  </a:lnTo>
                  <a:lnTo>
                    <a:pt x="1430" y="1066"/>
                  </a:lnTo>
                  <a:lnTo>
                    <a:pt x="1525" y="1019"/>
                  </a:lnTo>
                  <a:cubicBezTo>
                    <a:pt x="1596" y="971"/>
                    <a:pt x="1644" y="900"/>
                    <a:pt x="1668" y="828"/>
                  </a:cubicBezTo>
                  <a:cubicBezTo>
                    <a:pt x="1668" y="757"/>
                    <a:pt x="1668" y="685"/>
                    <a:pt x="1668" y="614"/>
                  </a:cubicBezTo>
                  <a:cubicBezTo>
                    <a:pt x="1644" y="519"/>
                    <a:pt x="1596" y="447"/>
                    <a:pt x="1525" y="400"/>
                  </a:cubicBezTo>
                  <a:lnTo>
                    <a:pt x="1406" y="328"/>
                  </a:lnTo>
                  <a:cubicBezTo>
                    <a:pt x="1358" y="257"/>
                    <a:pt x="1311" y="209"/>
                    <a:pt x="1239" y="185"/>
                  </a:cubicBezTo>
                  <a:cubicBezTo>
                    <a:pt x="1168" y="162"/>
                    <a:pt x="1120" y="138"/>
                    <a:pt x="1049" y="138"/>
                  </a:cubicBezTo>
                  <a:cubicBezTo>
                    <a:pt x="977" y="114"/>
                    <a:pt x="930" y="90"/>
                    <a:pt x="858" y="66"/>
                  </a:cubicBezTo>
                  <a:lnTo>
                    <a:pt x="572" y="19"/>
                  </a:lnTo>
                  <a:cubicBezTo>
                    <a:pt x="537" y="7"/>
                    <a:pt x="507" y="1"/>
                    <a:pt x="477" y="1"/>
                  </a:cubicBezTo>
                  <a:close/>
                </a:path>
              </a:pathLst>
            </a:custGeom>
            <a:solidFill>
              <a:srgbClr val="E0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3982484" y="1152873"/>
              <a:ext cx="56462" cy="103936"/>
            </a:xfrm>
            <a:custGeom>
              <a:avLst/>
              <a:gdLst/>
              <a:ahLst/>
              <a:cxnLst/>
              <a:rect l="l" t="t" r="r" b="b"/>
              <a:pathLst>
                <a:path w="1049" h="1931" extrusionOk="0">
                  <a:moveTo>
                    <a:pt x="547" y="1"/>
                  </a:moveTo>
                  <a:cubicBezTo>
                    <a:pt x="423" y="1"/>
                    <a:pt x="294" y="50"/>
                    <a:pt x="215" y="149"/>
                  </a:cubicBezTo>
                  <a:cubicBezTo>
                    <a:pt x="191" y="221"/>
                    <a:pt x="144" y="268"/>
                    <a:pt x="96" y="340"/>
                  </a:cubicBezTo>
                  <a:cubicBezTo>
                    <a:pt x="96" y="364"/>
                    <a:pt x="96" y="388"/>
                    <a:pt x="72" y="411"/>
                  </a:cubicBezTo>
                  <a:cubicBezTo>
                    <a:pt x="25" y="507"/>
                    <a:pt x="1" y="602"/>
                    <a:pt x="1" y="697"/>
                  </a:cubicBezTo>
                  <a:cubicBezTo>
                    <a:pt x="1" y="792"/>
                    <a:pt x="25" y="888"/>
                    <a:pt x="25" y="1007"/>
                  </a:cubicBezTo>
                  <a:cubicBezTo>
                    <a:pt x="48" y="1126"/>
                    <a:pt x="96" y="1269"/>
                    <a:pt x="144" y="1388"/>
                  </a:cubicBezTo>
                  <a:cubicBezTo>
                    <a:pt x="167" y="1483"/>
                    <a:pt x="215" y="1578"/>
                    <a:pt x="239" y="1674"/>
                  </a:cubicBezTo>
                  <a:cubicBezTo>
                    <a:pt x="308" y="1851"/>
                    <a:pt x="459" y="1931"/>
                    <a:pt x="608" y="1931"/>
                  </a:cubicBezTo>
                  <a:cubicBezTo>
                    <a:pt x="820" y="1931"/>
                    <a:pt x="1029" y="1772"/>
                    <a:pt x="1001" y="1507"/>
                  </a:cubicBezTo>
                  <a:cubicBezTo>
                    <a:pt x="977" y="1435"/>
                    <a:pt x="977" y="1388"/>
                    <a:pt x="1001" y="1340"/>
                  </a:cubicBezTo>
                  <a:cubicBezTo>
                    <a:pt x="1001" y="1245"/>
                    <a:pt x="1001" y="1173"/>
                    <a:pt x="1025" y="1102"/>
                  </a:cubicBezTo>
                  <a:cubicBezTo>
                    <a:pt x="1025" y="1007"/>
                    <a:pt x="1025" y="888"/>
                    <a:pt x="1025" y="792"/>
                  </a:cubicBezTo>
                  <a:lnTo>
                    <a:pt x="1025" y="769"/>
                  </a:lnTo>
                  <a:cubicBezTo>
                    <a:pt x="1049" y="673"/>
                    <a:pt x="1025" y="602"/>
                    <a:pt x="1025" y="554"/>
                  </a:cubicBezTo>
                  <a:cubicBezTo>
                    <a:pt x="1001" y="507"/>
                    <a:pt x="1001" y="459"/>
                    <a:pt x="977" y="435"/>
                  </a:cubicBezTo>
                  <a:cubicBezTo>
                    <a:pt x="953" y="388"/>
                    <a:pt x="929" y="316"/>
                    <a:pt x="906" y="268"/>
                  </a:cubicBezTo>
                  <a:cubicBezTo>
                    <a:pt x="858" y="126"/>
                    <a:pt x="739" y="30"/>
                    <a:pt x="620" y="7"/>
                  </a:cubicBezTo>
                  <a:cubicBezTo>
                    <a:pt x="596" y="3"/>
                    <a:pt x="572" y="1"/>
                    <a:pt x="547" y="1"/>
                  </a:cubicBezTo>
                  <a:close/>
                </a:path>
              </a:pathLst>
            </a:custGeom>
            <a:solidFill>
              <a:srgbClr val="E0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891309" y="1080156"/>
              <a:ext cx="56462" cy="50003"/>
            </a:xfrm>
            <a:custGeom>
              <a:avLst/>
              <a:gdLst/>
              <a:ahLst/>
              <a:cxnLst/>
              <a:rect l="l" t="t" r="r" b="b"/>
              <a:pathLst>
                <a:path w="1049" h="929" extrusionOk="0">
                  <a:moveTo>
                    <a:pt x="357" y="0"/>
                  </a:moveTo>
                  <a:cubicBezTo>
                    <a:pt x="310" y="0"/>
                    <a:pt x="262" y="0"/>
                    <a:pt x="215" y="48"/>
                  </a:cubicBezTo>
                  <a:cubicBezTo>
                    <a:pt x="167" y="48"/>
                    <a:pt x="119" y="95"/>
                    <a:pt x="95" y="143"/>
                  </a:cubicBezTo>
                  <a:lnTo>
                    <a:pt x="24" y="214"/>
                  </a:lnTo>
                  <a:cubicBezTo>
                    <a:pt x="0" y="262"/>
                    <a:pt x="0" y="334"/>
                    <a:pt x="0" y="381"/>
                  </a:cubicBezTo>
                  <a:cubicBezTo>
                    <a:pt x="0" y="405"/>
                    <a:pt x="0" y="453"/>
                    <a:pt x="0" y="476"/>
                  </a:cubicBezTo>
                  <a:cubicBezTo>
                    <a:pt x="0" y="548"/>
                    <a:pt x="24" y="595"/>
                    <a:pt x="72" y="643"/>
                  </a:cubicBezTo>
                  <a:lnTo>
                    <a:pt x="143" y="715"/>
                  </a:lnTo>
                  <a:cubicBezTo>
                    <a:pt x="167" y="738"/>
                    <a:pt x="191" y="762"/>
                    <a:pt x="238" y="762"/>
                  </a:cubicBezTo>
                  <a:cubicBezTo>
                    <a:pt x="286" y="810"/>
                    <a:pt x="334" y="857"/>
                    <a:pt x="405" y="881"/>
                  </a:cubicBezTo>
                  <a:cubicBezTo>
                    <a:pt x="476" y="929"/>
                    <a:pt x="548" y="929"/>
                    <a:pt x="619" y="929"/>
                  </a:cubicBezTo>
                  <a:lnTo>
                    <a:pt x="738" y="905"/>
                  </a:lnTo>
                  <a:cubicBezTo>
                    <a:pt x="810" y="881"/>
                    <a:pt x="881" y="834"/>
                    <a:pt x="929" y="762"/>
                  </a:cubicBezTo>
                  <a:cubicBezTo>
                    <a:pt x="977" y="715"/>
                    <a:pt x="1000" y="667"/>
                    <a:pt x="1024" y="619"/>
                  </a:cubicBezTo>
                  <a:cubicBezTo>
                    <a:pt x="1024" y="548"/>
                    <a:pt x="1048" y="500"/>
                    <a:pt x="1048" y="429"/>
                  </a:cubicBezTo>
                  <a:cubicBezTo>
                    <a:pt x="1024" y="357"/>
                    <a:pt x="1000" y="262"/>
                    <a:pt x="953" y="191"/>
                  </a:cubicBezTo>
                  <a:cubicBezTo>
                    <a:pt x="905" y="143"/>
                    <a:pt x="858" y="95"/>
                    <a:pt x="786" y="48"/>
                  </a:cubicBezTo>
                  <a:cubicBezTo>
                    <a:pt x="762" y="48"/>
                    <a:pt x="762" y="24"/>
                    <a:pt x="738" y="24"/>
                  </a:cubicBezTo>
                  <a:lnTo>
                    <a:pt x="715" y="2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C9B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584940" y="844298"/>
              <a:ext cx="70565" cy="70295"/>
            </a:xfrm>
            <a:custGeom>
              <a:avLst/>
              <a:gdLst/>
              <a:ahLst/>
              <a:cxnLst/>
              <a:rect l="l" t="t" r="r" b="b"/>
              <a:pathLst>
                <a:path w="1311" h="1306" extrusionOk="0">
                  <a:moveTo>
                    <a:pt x="524" y="0"/>
                  </a:moveTo>
                  <a:cubicBezTo>
                    <a:pt x="143" y="24"/>
                    <a:pt x="1" y="524"/>
                    <a:pt x="286" y="762"/>
                  </a:cubicBezTo>
                  <a:cubicBezTo>
                    <a:pt x="310" y="786"/>
                    <a:pt x="358" y="810"/>
                    <a:pt x="382" y="834"/>
                  </a:cubicBezTo>
                  <a:lnTo>
                    <a:pt x="453" y="929"/>
                  </a:lnTo>
                  <a:lnTo>
                    <a:pt x="501" y="1000"/>
                  </a:lnTo>
                  <a:lnTo>
                    <a:pt x="501" y="1024"/>
                  </a:lnTo>
                  <a:cubicBezTo>
                    <a:pt x="524" y="1048"/>
                    <a:pt x="548" y="1072"/>
                    <a:pt x="548" y="1072"/>
                  </a:cubicBezTo>
                  <a:cubicBezTo>
                    <a:pt x="572" y="1120"/>
                    <a:pt x="620" y="1143"/>
                    <a:pt x="644" y="1143"/>
                  </a:cubicBezTo>
                  <a:lnTo>
                    <a:pt x="620" y="1120"/>
                  </a:lnTo>
                  <a:lnTo>
                    <a:pt x="620" y="1120"/>
                  </a:lnTo>
                  <a:cubicBezTo>
                    <a:pt x="691" y="1167"/>
                    <a:pt x="763" y="1239"/>
                    <a:pt x="834" y="1262"/>
                  </a:cubicBezTo>
                  <a:cubicBezTo>
                    <a:pt x="885" y="1292"/>
                    <a:pt x="938" y="1305"/>
                    <a:pt x="990" y="1305"/>
                  </a:cubicBezTo>
                  <a:cubicBezTo>
                    <a:pt x="1106" y="1305"/>
                    <a:pt x="1213" y="1235"/>
                    <a:pt x="1263" y="1120"/>
                  </a:cubicBezTo>
                  <a:cubicBezTo>
                    <a:pt x="1287" y="1096"/>
                    <a:pt x="1287" y="1096"/>
                    <a:pt x="1263" y="1072"/>
                  </a:cubicBezTo>
                  <a:cubicBezTo>
                    <a:pt x="1263" y="1048"/>
                    <a:pt x="1310" y="1000"/>
                    <a:pt x="1310" y="953"/>
                  </a:cubicBezTo>
                  <a:cubicBezTo>
                    <a:pt x="1310" y="905"/>
                    <a:pt x="1310" y="834"/>
                    <a:pt x="1310" y="786"/>
                  </a:cubicBezTo>
                  <a:cubicBezTo>
                    <a:pt x="1310" y="643"/>
                    <a:pt x="1263" y="524"/>
                    <a:pt x="1191" y="429"/>
                  </a:cubicBezTo>
                  <a:cubicBezTo>
                    <a:pt x="1072" y="286"/>
                    <a:pt x="977" y="191"/>
                    <a:pt x="834" y="96"/>
                  </a:cubicBezTo>
                  <a:cubicBezTo>
                    <a:pt x="786" y="48"/>
                    <a:pt x="739" y="24"/>
                    <a:pt x="691" y="24"/>
                  </a:cubicBezTo>
                  <a:cubicBezTo>
                    <a:pt x="644" y="0"/>
                    <a:pt x="572" y="0"/>
                    <a:pt x="524" y="0"/>
                  </a:cubicBezTo>
                  <a:close/>
                </a:path>
              </a:pathLst>
            </a:custGeom>
            <a:solidFill>
              <a:srgbClr val="E0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2779191" y="1360688"/>
            <a:ext cx="647564" cy="692393"/>
            <a:chOff x="1554400" y="2245950"/>
            <a:chExt cx="882600" cy="943700"/>
          </a:xfrm>
        </p:grpSpPr>
        <p:sp>
          <p:nvSpPr>
            <p:cNvPr id="453" name="Google Shape;453;p23"/>
            <p:cNvSpPr/>
            <p:nvPr/>
          </p:nvSpPr>
          <p:spPr>
            <a:xfrm>
              <a:off x="1808475" y="2963550"/>
              <a:ext cx="400400" cy="48275"/>
            </a:xfrm>
            <a:custGeom>
              <a:avLst/>
              <a:gdLst/>
              <a:ahLst/>
              <a:cxnLst/>
              <a:rect l="l" t="t" r="r" b="b"/>
              <a:pathLst>
                <a:path w="16016" h="1931" extrusionOk="0">
                  <a:moveTo>
                    <a:pt x="917" y="1"/>
                  </a:moveTo>
                  <a:cubicBezTo>
                    <a:pt x="387" y="1"/>
                    <a:pt x="82" y="49"/>
                    <a:pt x="63" y="163"/>
                  </a:cubicBezTo>
                  <a:cubicBezTo>
                    <a:pt x="0" y="509"/>
                    <a:pt x="3178" y="1138"/>
                    <a:pt x="7332" y="1579"/>
                  </a:cubicBezTo>
                  <a:lnTo>
                    <a:pt x="7961" y="1642"/>
                  </a:lnTo>
                  <a:lnTo>
                    <a:pt x="8590" y="1673"/>
                  </a:lnTo>
                  <a:cubicBezTo>
                    <a:pt x="10547" y="1850"/>
                    <a:pt x="12291" y="1930"/>
                    <a:pt x="13596" y="1930"/>
                  </a:cubicBezTo>
                  <a:cubicBezTo>
                    <a:pt x="15081" y="1930"/>
                    <a:pt x="15999" y="1826"/>
                    <a:pt x="16016" y="1642"/>
                  </a:cubicBezTo>
                  <a:cubicBezTo>
                    <a:pt x="16016" y="1296"/>
                    <a:pt x="12838" y="1044"/>
                    <a:pt x="8685" y="635"/>
                  </a:cubicBezTo>
                  <a:lnTo>
                    <a:pt x="8055" y="603"/>
                  </a:lnTo>
                  <a:lnTo>
                    <a:pt x="7457" y="541"/>
                  </a:lnTo>
                  <a:cubicBezTo>
                    <a:pt x="4561" y="255"/>
                    <a:pt x="2140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924100" y="2991200"/>
              <a:ext cx="196675" cy="84925"/>
            </a:xfrm>
            <a:custGeom>
              <a:avLst/>
              <a:gdLst/>
              <a:ahLst/>
              <a:cxnLst/>
              <a:rect l="l" t="t" r="r" b="b"/>
              <a:pathLst>
                <a:path w="7867" h="3397" extrusionOk="0">
                  <a:moveTo>
                    <a:pt x="7521" y="1"/>
                  </a:moveTo>
                  <a:cubicBezTo>
                    <a:pt x="7206" y="1"/>
                    <a:pt x="6891" y="32"/>
                    <a:pt x="6608" y="158"/>
                  </a:cubicBezTo>
                  <a:cubicBezTo>
                    <a:pt x="5947" y="378"/>
                    <a:pt x="5066" y="756"/>
                    <a:pt x="4091" y="1165"/>
                  </a:cubicBezTo>
                  <a:lnTo>
                    <a:pt x="3776" y="1291"/>
                  </a:lnTo>
                  <a:lnTo>
                    <a:pt x="3493" y="1417"/>
                  </a:lnTo>
                  <a:cubicBezTo>
                    <a:pt x="1511" y="2266"/>
                    <a:pt x="1" y="2927"/>
                    <a:pt x="95" y="3273"/>
                  </a:cubicBezTo>
                  <a:cubicBezTo>
                    <a:pt x="126" y="3357"/>
                    <a:pt x="245" y="3397"/>
                    <a:pt x="438" y="3397"/>
                  </a:cubicBezTo>
                  <a:cubicBezTo>
                    <a:pt x="1039" y="3397"/>
                    <a:pt x="2353" y="3012"/>
                    <a:pt x="3902" y="2392"/>
                  </a:cubicBezTo>
                  <a:lnTo>
                    <a:pt x="4185" y="2266"/>
                  </a:lnTo>
                  <a:lnTo>
                    <a:pt x="4500" y="2140"/>
                  </a:lnTo>
                  <a:cubicBezTo>
                    <a:pt x="5350" y="1763"/>
                    <a:pt x="6168" y="1322"/>
                    <a:pt x="6954" y="850"/>
                  </a:cubicBezTo>
                  <a:cubicBezTo>
                    <a:pt x="7237" y="662"/>
                    <a:pt x="7426" y="536"/>
                    <a:pt x="7552" y="473"/>
                  </a:cubicBezTo>
                  <a:cubicBezTo>
                    <a:pt x="7709" y="410"/>
                    <a:pt x="7804" y="316"/>
                    <a:pt x="7835" y="253"/>
                  </a:cubicBezTo>
                  <a:cubicBezTo>
                    <a:pt x="7867" y="158"/>
                    <a:pt x="7741" y="64"/>
                    <a:pt x="7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954000" y="2894475"/>
              <a:ext cx="148675" cy="107000"/>
            </a:xfrm>
            <a:custGeom>
              <a:avLst/>
              <a:gdLst/>
              <a:ahLst/>
              <a:cxnLst/>
              <a:rect l="l" t="t" r="r" b="b"/>
              <a:pathLst>
                <a:path w="5947" h="4280" extrusionOk="0">
                  <a:moveTo>
                    <a:pt x="217" y="1"/>
                  </a:moveTo>
                  <a:cubicBezTo>
                    <a:pt x="180" y="1"/>
                    <a:pt x="150" y="11"/>
                    <a:pt x="126" y="31"/>
                  </a:cubicBezTo>
                  <a:cubicBezTo>
                    <a:pt x="0" y="157"/>
                    <a:pt x="126" y="503"/>
                    <a:pt x="472" y="1007"/>
                  </a:cubicBezTo>
                  <a:cubicBezTo>
                    <a:pt x="976" y="1636"/>
                    <a:pt x="1542" y="2202"/>
                    <a:pt x="2171" y="2706"/>
                  </a:cubicBezTo>
                  <a:lnTo>
                    <a:pt x="2392" y="2863"/>
                  </a:lnTo>
                  <a:lnTo>
                    <a:pt x="2643" y="3020"/>
                  </a:lnTo>
                  <a:cubicBezTo>
                    <a:pt x="3304" y="3492"/>
                    <a:pt x="4028" y="3870"/>
                    <a:pt x="4783" y="4122"/>
                  </a:cubicBezTo>
                  <a:cubicBezTo>
                    <a:pt x="5089" y="4224"/>
                    <a:pt x="5341" y="4280"/>
                    <a:pt x="5522" y="4280"/>
                  </a:cubicBezTo>
                  <a:cubicBezTo>
                    <a:pt x="5675" y="4280"/>
                    <a:pt x="5778" y="4240"/>
                    <a:pt x="5821" y="4153"/>
                  </a:cubicBezTo>
                  <a:cubicBezTo>
                    <a:pt x="5947" y="3838"/>
                    <a:pt x="4688" y="3209"/>
                    <a:pt x="3241" y="2171"/>
                  </a:cubicBezTo>
                  <a:lnTo>
                    <a:pt x="3021" y="2014"/>
                  </a:lnTo>
                  <a:lnTo>
                    <a:pt x="2801" y="1856"/>
                  </a:lnTo>
                  <a:cubicBezTo>
                    <a:pt x="1518" y="916"/>
                    <a:pt x="571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1760500" y="2786450"/>
              <a:ext cx="104625" cy="55600"/>
            </a:xfrm>
            <a:custGeom>
              <a:avLst/>
              <a:gdLst/>
              <a:ahLst/>
              <a:cxnLst/>
              <a:rect l="l" t="t" r="r" b="b"/>
              <a:pathLst>
                <a:path w="4185" h="2224" extrusionOk="0">
                  <a:moveTo>
                    <a:pt x="3597" y="1"/>
                  </a:moveTo>
                  <a:cubicBezTo>
                    <a:pt x="3203" y="1"/>
                    <a:pt x="2623" y="135"/>
                    <a:pt x="1982" y="419"/>
                  </a:cubicBezTo>
                  <a:lnTo>
                    <a:pt x="1825" y="482"/>
                  </a:lnTo>
                  <a:lnTo>
                    <a:pt x="1668" y="577"/>
                  </a:lnTo>
                  <a:cubicBezTo>
                    <a:pt x="598" y="1143"/>
                    <a:pt x="0" y="1867"/>
                    <a:pt x="220" y="2150"/>
                  </a:cubicBezTo>
                  <a:cubicBezTo>
                    <a:pt x="271" y="2201"/>
                    <a:pt x="342" y="2223"/>
                    <a:pt x="429" y="2223"/>
                  </a:cubicBezTo>
                  <a:cubicBezTo>
                    <a:pt x="775" y="2223"/>
                    <a:pt x="1393" y="1872"/>
                    <a:pt x="2171" y="1521"/>
                  </a:cubicBezTo>
                  <a:lnTo>
                    <a:pt x="2297" y="1426"/>
                  </a:lnTo>
                  <a:lnTo>
                    <a:pt x="2454" y="1363"/>
                  </a:lnTo>
                  <a:cubicBezTo>
                    <a:pt x="3398" y="860"/>
                    <a:pt x="4185" y="545"/>
                    <a:pt x="4122" y="230"/>
                  </a:cubicBezTo>
                  <a:cubicBezTo>
                    <a:pt x="4095" y="80"/>
                    <a:pt x="3901" y="1"/>
                    <a:pt x="3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663750" y="2759950"/>
              <a:ext cx="401975" cy="75550"/>
            </a:xfrm>
            <a:custGeom>
              <a:avLst/>
              <a:gdLst/>
              <a:ahLst/>
              <a:cxnLst/>
              <a:rect l="l" t="t" r="r" b="b"/>
              <a:pathLst>
                <a:path w="16079" h="3022" extrusionOk="0">
                  <a:moveTo>
                    <a:pt x="3973" y="0"/>
                  </a:moveTo>
                  <a:cubicBezTo>
                    <a:pt x="3370" y="0"/>
                    <a:pt x="2769" y="21"/>
                    <a:pt x="2171" y="63"/>
                  </a:cubicBezTo>
                  <a:cubicBezTo>
                    <a:pt x="818" y="158"/>
                    <a:pt x="0" y="347"/>
                    <a:pt x="0" y="535"/>
                  </a:cubicBezTo>
                  <a:cubicBezTo>
                    <a:pt x="32" y="881"/>
                    <a:pt x="3304" y="693"/>
                    <a:pt x="7457" y="1290"/>
                  </a:cubicBezTo>
                  <a:lnTo>
                    <a:pt x="8086" y="1353"/>
                  </a:lnTo>
                  <a:lnTo>
                    <a:pt x="8684" y="1479"/>
                  </a:lnTo>
                  <a:cubicBezTo>
                    <a:pt x="12318" y="2057"/>
                    <a:pt x="15109" y="3021"/>
                    <a:pt x="15834" y="3021"/>
                  </a:cubicBezTo>
                  <a:cubicBezTo>
                    <a:pt x="15938" y="3021"/>
                    <a:pt x="16000" y="3001"/>
                    <a:pt x="16015" y="2958"/>
                  </a:cubicBezTo>
                  <a:cubicBezTo>
                    <a:pt x="16078" y="2801"/>
                    <a:pt x="15386" y="2360"/>
                    <a:pt x="14096" y="1857"/>
                  </a:cubicBezTo>
                  <a:cubicBezTo>
                    <a:pt x="12397" y="1228"/>
                    <a:pt x="10666" y="724"/>
                    <a:pt x="8873" y="441"/>
                  </a:cubicBezTo>
                  <a:lnTo>
                    <a:pt x="8244" y="347"/>
                  </a:lnTo>
                  <a:lnTo>
                    <a:pt x="7583" y="252"/>
                  </a:lnTo>
                  <a:cubicBezTo>
                    <a:pt x="6387" y="84"/>
                    <a:pt x="5178" y="0"/>
                    <a:pt x="3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681050" y="2623325"/>
              <a:ext cx="182500" cy="167125"/>
            </a:xfrm>
            <a:custGeom>
              <a:avLst/>
              <a:gdLst/>
              <a:ahLst/>
              <a:cxnLst/>
              <a:rect l="l" t="t" r="r" b="b"/>
              <a:pathLst>
                <a:path w="7300" h="6685" extrusionOk="0">
                  <a:moveTo>
                    <a:pt x="192" y="1"/>
                  </a:moveTo>
                  <a:cubicBezTo>
                    <a:pt x="163" y="1"/>
                    <a:pt x="140" y="8"/>
                    <a:pt x="126" y="22"/>
                  </a:cubicBezTo>
                  <a:cubicBezTo>
                    <a:pt x="0" y="180"/>
                    <a:pt x="283" y="589"/>
                    <a:pt x="787" y="1186"/>
                  </a:cubicBezTo>
                  <a:cubicBezTo>
                    <a:pt x="1290" y="1816"/>
                    <a:pt x="2045" y="2634"/>
                    <a:pt x="2926" y="3546"/>
                  </a:cubicBezTo>
                  <a:cubicBezTo>
                    <a:pt x="3021" y="3641"/>
                    <a:pt x="3084" y="3735"/>
                    <a:pt x="3178" y="3829"/>
                  </a:cubicBezTo>
                  <a:lnTo>
                    <a:pt x="3461" y="4081"/>
                  </a:lnTo>
                  <a:cubicBezTo>
                    <a:pt x="4216" y="4868"/>
                    <a:pt x="5035" y="5560"/>
                    <a:pt x="5916" y="6158"/>
                  </a:cubicBezTo>
                  <a:cubicBezTo>
                    <a:pt x="6469" y="6495"/>
                    <a:pt x="6876" y="6684"/>
                    <a:pt x="7078" y="6684"/>
                  </a:cubicBezTo>
                  <a:cubicBezTo>
                    <a:pt x="7140" y="6684"/>
                    <a:pt x="7183" y="6667"/>
                    <a:pt x="7206" y="6630"/>
                  </a:cubicBezTo>
                  <a:cubicBezTo>
                    <a:pt x="7300" y="6504"/>
                    <a:pt x="6954" y="6126"/>
                    <a:pt x="6419" y="5560"/>
                  </a:cubicBezTo>
                  <a:cubicBezTo>
                    <a:pt x="5884" y="5025"/>
                    <a:pt x="5097" y="4238"/>
                    <a:pt x="4216" y="3357"/>
                  </a:cubicBezTo>
                  <a:lnTo>
                    <a:pt x="3933" y="3074"/>
                  </a:lnTo>
                  <a:lnTo>
                    <a:pt x="3682" y="2822"/>
                  </a:lnTo>
                  <a:cubicBezTo>
                    <a:pt x="2926" y="2036"/>
                    <a:pt x="2140" y="1312"/>
                    <a:pt x="1322" y="651"/>
                  </a:cubicBezTo>
                  <a:cubicBezTo>
                    <a:pt x="761" y="224"/>
                    <a:pt x="35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1729025" y="2588050"/>
              <a:ext cx="198250" cy="54725"/>
            </a:xfrm>
            <a:custGeom>
              <a:avLst/>
              <a:gdLst/>
              <a:ahLst/>
              <a:cxnLst/>
              <a:rect l="l" t="t" r="r" b="b"/>
              <a:pathLst>
                <a:path w="7930" h="2189" extrusionOk="0">
                  <a:moveTo>
                    <a:pt x="298" y="1"/>
                  </a:moveTo>
                  <a:cubicBezTo>
                    <a:pt x="196" y="1"/>
                    <a:pt x="128" y="25"/>
                    <a:pt x="95" y="80"/>
                  </a:cubicBezTo>
                  <a:cubicBezTo>
                    <a:pt x="1" y="238"/>
                    <a:pt x="284" y="552"/>
                    <a:pt x="913" y="898"/>
                  </a:cubicBezTo>
                  <a:cubicBezTo>
                    <a:pt x="1731" y="1339"/>
                    <a:pt x="2581" y="1653"/>
                    <a:pt x="3493" y="1811"/>
                  </a:cubicBezTo>
                  <a:lnTo>
                    <a:pt x="3808" y="1874"/>
                  </a:lnTo>
                  <a:lnTo>
                    <a:pt x="4122" y="1937"/>
                  </a:lnTo>
                  <a:cubicBezTo>
                    <a:pt x="4657" y="2031"/>
                    <a:pt x="5161" y="2094"/>
                    <a:pt x="5601" y="2125"/>
                  </a:cubicBezTo>
                  <a:cubicBezTo>
                    <a:pt x="6042" y="2157"/>
                    <a:pt x="6451" y="2188"/>
                    <a:pt x="6765" y="2188"/>
                  </a:cubicBezTo>
                  <a:cubicBezTo>
                    <a:pt x="7458" y="2188"/>
                    <a:pt x="7867" y="2125"/>
                    <a:pt x="7898" y="1968"/>
                  </a:cubicBezTo>
                  <a:cubicBezTo>
                    <a:pt x="7930" y="1779"/>
                    <a:pt x="7521" y="1622"/>
                    <a:pt x="6891" y="1433"/>
                  </a:cubicBezTo>
                  <a:cubicBezTo>
                    <a:pt x="6545" y="1339"/>
                    <a:pt x="6168" y="1244"/>
                    <a:pt x="5727" y="1181"/>
                  </a:cubicBezTo>
                  <a:lnTo>
                    <a:pt x="4311" y="898"/>
                  </a:lnTo>
                  <a:lnTo>
                    <a:pt x="3997" y="835"/>
                  </a:lnTo>
                  <a:lnTo>
                    <a:pt x="3713" y="804"/>
                  </a:lnTo>
                  <a:cubicBezTo>
                    <a:pt x="2675" y="584"/>
                    <a:pt x="1826" y="395"/>
                    <a:pt x="1196" y="206"/>
                  </a:cubicBezTo>
                  <a:cubicBezTo>
                    <a:pt x="788" y="84"/>
                    <a:pt x="48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599250" y="2386750"/>
              <a:ext cx="327250" cy="239950"/>
            </a:xfrm>
            <a:custGeom>
              <a:avLst/>
              <a:gdLst/>
              <a:ahLst/>
              <a:cxnLst/>
              <a:rect l="l" t="t" r="r" b="b"/>
              <a:pathLst>
                <a:path w="13090" h="9598" extrusionOk="0">
                  <a:moveTo>
                    <a:pt x="170" y="0"/>
                  </a:moveTo>
                  <a:cubicBezTo>
                    <a:pt x="152" y="0"/>
                    <a:pt x="137" y="5"/>
                    <a:pt x="126" y="15"/>
                  </a:cubicBezTo>
                  <a:cubicBezTo>
                    <a:pt x="0" y="109"/>
                    <a:pt x="409" y="833"/>
                    <a:pt x="1290" y="1839"/>
                  </a:cubicBezTo>
                  <a:cubicBezTo>
                    <a:pt x="2486" y="3161"/>
                    <a:pt x="3807" y="4357"/>
                    <a:pt x="5223" y="5458"/>
                  </a:cubicBezTo>
                  <a:lnTo>
                    <a:pt x="5727" y="5835"/>
                  </a:lnTo>
                  <a:lnTo>
                    <a:pt x="6230" y="6213"/>
                  </a:lnTo>
                  <a:cubicBezTo>
                    <a:pt x="7677" y="7251"/>
                    <a:pt x="9219" y="8164"/>
                    <a:pt x="10824" y="8919"/>
                  </a:cubicBezTo>
                  <a:cubicBezTo>
                    <a:pt x="11793" y="9366"/>
                    <a:pt x="12507" y="9598"/>
                    <a:pt x="12795" y="9598"/>
                  </a:cubicBezTo>
                  <a:cubicBezTo>
                    <a:pt x="12872" y="9598"/>
                    <a:pt x="12919" y="9581"/>
                    <a:pt x="12932" y="9548"/>
                  </a:cubicBezTo>
                  <a:cubicBezTo>
                    <a:pt x="13089" y="9233"/>
                    <a:pt x="10163" y="7818"/>
                    <a:pt x="6859" y="5363"/>
                  </a:cubicBezTo>
                  <a:lnTo>
                    <a:pt x="6356" y="4986"/>
                  </a:lnTo>
                  <a:lnTo>
                    <a:pt x="5852" y="4608"/>
                  </a:lnTo>
                  <a:cubicBezTo>
                    <a:pt x="2694" y="2232"/>
                    <a:pt x="571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710150" y="2375125"/>
              <a:ext cx="116450" cy="200825"/>
            </a:xfrm>
            <a:custGeom>
              <a:avLst/>
              <a:gdLst/>
              <a:ahLst/>
              <a:cxnLst/>
              <a:rect l="l" t="t" r="r" b="b"/>
              <a:pathLst>
                <a:path w="4658" h="8033" extrusionOk="0">
                  <a:moveTo>
                    <a:pt x="353" y="1"/>
                  </a:moveTo>
                  <a:cubicBezTo>
                    <a:pt x="340" y="1"/>
                    <a:pt x="327" y="3"/>
                    <a:pt x="315" y="8"/>
                  </a:cubicBezTo>
                  <a:cubicBezTo>
                    <a:pt x="0" y="133"/>
                    <a:pt x="567" y="1895"/>
                    <a:pt x="1731" y="3972"/>
                  </a:cubicBezTo>
                  <a:lnTo>
                    <a:pt x="1920" y="4287"/>
                  </a:lnTo>
                  <a:cubicBezTo>
                    <a:pt x="1983" y="4413"/>
                    <a:pt x="2046" y="4507"/>
                    <a:pt x="2109" y="4601"/>
                  </a:cubicBezTo>
                  <a:cubicBezTo>
                    <a:pt x="2392" y="5105"/>
                    <a:pt x="2706" y="5577"/>
                    <a:pt x="2990" y="5986"/>
                  </a:cubicBezTo>
                  <a:cubicBezTo>
                    <a:pt x="3273" y="6395"/>
                    <a:pt x="3493" y="6772"/>
                    <a:pt x="3682" y="7056"/>
                  </a:cubicBezTo>
                  <a:cubicBezTo>
                    <a:pt x="4076" y="7632"/>
                    <a:pt x="4236" y="8033"/>
                    <a:pt x="4417" y="8033"/>
                  </a:cubicBezTo>
                  <a:cubicBezTo>
                    <a:pt x="4423" y="8033"/>
                    <a:pt x="4430" y="8032"/>
                    <a:pt x="4437" y="8031"/>
                  </a:cubicBezTo>
                  <a:cubicBezTo>
                    <a:pt x="4626" y="7999"/>
                    <a:pt x="4657" y="7496"/>
                    <a:pt x="4374" y="6741"/>
                  </a:cubicBezTo>
                  <a:cubicBezTo>
                    <a:pt x="4217" y="6300"/>
                    <a:pt x="4028" y="5891"/>
                    <a:pt x="3808" y="5482"/>
                  </a:cubicBezTo>
                  <a:cubicBezTo>
                    <a:pt x="3556" y="5042"/>
                    <a:pt x="3304" y="4570"/>
                    <a:pt x="2990" y="4066"/>
                  </a:cubicBezTo>
                  <a:lnTo>
                    <a:pt x="2832" y="3783"/>
                  </a:lnTo>
                  <a:cubicBezTo>
                    <a:pt x="2769" y="3657"/>
                    <a:pt x="2706" y="3563"/>
                    <a:pt x="2643" y="3469"/>
                  </a:cubicBezTo>
                  <a:cubicBezTo>
                    <a:pt x="1523" y="1531"/>
                    <a:pt x="694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842300" y="2282475"/>
              <a:ext cx="62175" cy="294300"/>
            </a:xfrm>
            <a:custGeom>
              <a:avLst/>
              <a:gdLst/>
              <a:ahLst/>
              <a:cxnLst/>
              <a:rect l="l" t="t" r="r" b="b"/>
              <a:pathLst>
                <a:path w="2487" h="11772" extrusionOk="0">
                  <a:moveTo>
                    <a:pt x="535" y="1"/>
                  </a:moveTo>
                  <a:cubicBezTo>
                    <a:pt x="189" y="1"/>
                    <a:pt x="0" y="2424"/>
                    <a:pt x="378" y="5539"/>
                  </a:cubicBezTo>
                  <a:cubicBezTo>
                    <a:pt x="409" y="5696"/>
                    <a:pt x="441" y="5853"/>
                    <a:pt x="441" y="6010"/>
                  </a:cubicBezTo>
                  <a:cubicBezTo>
                    <a:pt x="472" y="6168"/>
                    <a:pt x="504" y="6325"/>
                    <a:pt x="504" y="6482"/>
                  </a:cubicBezTo>
                  <a:cubicBezTo>
                    <a:pt x="997" y="9535"/>
                    <a:pt x="1793" y="11771"/>
                    <a:pt x="2120" y="11771"/>
                  </a:cubicBezTo>
                  <a:cubicBezTo>
                    <a:pt x="2127" y="11771"/>
                    <a:pt x="2134" y="11770"/>
                    <a:pt x="2140" y="11768"/>
                  </a:cubicBezTo>
                  <a:cubicBezTo>
                    <a:pt x="2486" y="11674"/>
                    <a:pt x="1983" y="9346"/>
                    <a:pt x="1574" y="6325"/>
                  </a:cubicBezTo>
                  <a:cubicBezTo>
                    <a:pt x="1542" y="6168"/>
                    <a:pt x="1511" y="6010"/>
                    <a:pt x="1479" y="5853"/>
                  </a:cubicBezTo>
                  <a:lnTo>
                    <a:pt x="1448" y="5413"/>
                  </a:lnTo>
                  <a:cubicBezTo>
                    <a:pt x="1007" y="2361"/>
                    <a:pt x="881" y="1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884775" y="2406700"/>
              <a:ext cx="68450" cy="158000"/>
            </a:xfrm>
            <a:custGeom>
              <a:avLst/>
              <a:gdLst/>
              <a:ahLst/>
              <a:cxnLst/>
              <a:rect l="l" t="t" r="r" b="b"/>
              <a:pathLst>
                <a:path w="2738" h="6320" extrusionOk="0">
                  <a:moveTo>
                    <a:pt x="2523" y="1"/>
                  </a:moveTo>
                  <a:cubicBezTo>
                    <a:pt x="2340" y="1"/>
                    <a:pt x="2131" y="309"/>
                    <a:pt x="1951" y="790"/>
                  </a:cubicBezTo>
                  <a:cubicBezTo>
                    <a:pt x="1731" y="1325"/>
                    <a:pt x="1511" y="2048"/>
                    <a:pt x="1228" y="2866"/>
                  </a:cubicBezTo>
                  <a:lnTo>
                    <a:pt x="1133" y="3118"/>
                  </a:lnTo>
                  <a:cubicBezTo>
                    <a:pt x="1102" y="3181"/>
                    <a:pt x="1070" y="3275"/>
                    <a:pt x="1039" y="3338"/>
                  </a:cubicBezTo>
                  <a:cubicBezTo>
                    <a:pt x="787" y="4156"/>
                    <a:pt x="472" y="4849"/>
                    <a:pt x="284" y="5352"/>
                  </a:cubicBezTo>
                  <a:cubicBezTo>
                    <a:pt x="95" y="5855"/>
                    <a:pt x="0" y="6202"/>
                    <a:pt x="158" y="6296"/>
                  </a:cubicBezTo>
                  <a:cubicBezTo>
                    <a:pt x="184" y="6312"/>
                    <a:pt x="214" y="6320"/>
                    <a:pt x="247" y="6320"/>
                  </a:cubicBezTo>
                  <a:cubicBezTo>
                    <a:pt x="411" y="6320"/>
                    <a:pt x="656" y="6123"/>
                    <a:pt x="944" y="5730"/>
                  </a:cubicBezTo>
                  <a:cubicBezTo>
                    <a:pt x="1385" y="5100"/>
                    <a:pt x="1762" y="4440"/>
                    <a:pt x="2014" y="3716"/>
                  </a:cubicBezTo>
                  <a:cubicBezTo>
                    <a:pt x="2046" y="3622"/>
                    <a:pt x="2077" y="3527"/>
                    <a:pt x="2109" y="3433"/>
                  </a:cubicBezTo>
                  <a:cubicBezTo>
                    <a:pt x="2140" y="3370"/>
                    <a:pt x="2171" y="3275"/>
                    <a:pt x="2203" y="3181"/>
                  </a:cubicBezTo>
                  <a:cubicBezTo>
                    <a:pt x="2423" y="2457"/>
                    <a:pt x="2581" y="1734"/>
                    <a:pt x="2675" y="979"/>
                  </a:cubicBezTo>
                  <a:cubicBezTo>
                    <a:pt x="2738" y="412"/>
                    <a:pt x="2706" y="66"/>
                    <a:pt x="2549" y="3"/>
                  </a:cubicBezTo>
                  <a:cubicBezTo>
                    <a:pt x="2540" y="2"/>
                    <a:pt x="2532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938275" y="2303575"/>
              <a:ext cx="77100" cy="326875"/>
            </a:xfrm>
            <a:custGeom>
              <a:avLst/>
              <a:gdLst/>
              <a:ahLst/>
              <a:cxnLst/>
              <a:rect l="l" t="t" r="r" b="b"/>
              <a:pathLst>
                <a:path w="3084" h="13075" extrusionOk="0">
                  <a:moveTo>
                    <a:pt x="2229" y="1"/>
                  </a:moveTo>
                  <a:cubicBezTo>
                    <a:pt x="2219" y="1"/>
                    <a:pt x="2210" y="3"/>
                    <a:pt x="2203" y="6"/>
                  </a:cubicBezTo>
                  <a:cubicBezTo>
                    <a:pt x="2045" y="101"/>
                    <a:pt x="2297" y="699"/>
                    <a:pt x="2265" y="1737"/>
                  </a:cubicBezTo>
                  <a:cubicBezTo>
                    <a:pt x="2265" y="2272"/>
                    <a:pt x="2171" y="2933"/>
                    <a:pt x="2077" y="3656"/>
                  </a:cubicBezTo>
                  <a:cubicBezTo>
                    <a:pt x="2014" y="4411"/>
                    <a:pt x="1919" y="5229"/>
                    <a:pt x="1793" y="6079"/>
                  </a:cubicBezTo>
                  <a:cubicBezTo>
                    <a:pt x="1793" y="6236"/>
                    <a:pt x="1762" y="6425"/>
                    <a:pt x="1731" y="6582"/>
                  </a:cubicBezTo>
                  <a:cubicBezTo>
                    <a:pt x="1699" y="6771"/>
                    <a:pt x="1668" y="6928"/>
                    <a:pt x="1636" y="7086"/>
                  </a:cubicBezTo>
                  <a:cubicBezTo>
                    <a:pt x="1384" y="8533"/>
                    <a:pt x="1038" y="9918"/>
                    <a:pt x="598" y="11302"/>
                  </a:cubicBezTo>
                  <a:cubicBezTo>
                    <a:pt x="252" y="12340"/>
                    <a:pt x="0" y="12970"/>
                    <a:pt x="157" y="13064"/>
                  </a:cubicBezTo>
                  <a:cubicBezTo>
                    <a:pt x="172" y="13071"/>
                    <a:pt x="187" y="13075"/>
                    <a:pt x="204" y="13075"/>
                  </a:cubicBezTo>
                  <a:cubicBezTo>
                    <a:pt x="409" y="13075"/>
                    <a:pt x="796" y="12545"/>
                    <a:pt x="1290" y="11585"/>
                  </a:cubicBezTo>
                  <a:cubicBezTo>
                    <a:pt x="1951" y="10232"/>
                    <a:pt x="2423" y="8785"/>
                    <a:pt x="2674" y="7275"/>
                  </a:cubicBezTo>
                  <a:cubicBezTo>
                    <a:pt x="2706" y="7117"/>
                    <a:pt x="2737" y="6928"/>
                    <a:pt x="2769" y="6771"/>
                  </a:cubicBezTo>
                  <a:cubicBezTo>
                    <a:pt x="2800" y="6582"/>
                    <a:pt x="2832" y="6394"/>
                    <a:pt x="2863" y="6236"/>
                  </a:cubicBezTo>
                  <a:cubicBezTo>
                    <a:pt x="2958" y="5324"/>
                    <a:pt x="3021" y="4506"/>
                    <a:pt x="3052" y="3751"/>
                  </a:cubicBezTo>
                  <a:cubicBezTo>
                    <a:pt x="3083" y="3058"/>
                    <a:pt x="3083" y="2398"/>
                    <a:pt x="3021" y="1705"/>
                  </a:cubicBezTo>
                  <a:cubicBezTo>
                    <a:pt x="2958" y="1233"/>
                    <a:pt x="2832" y="793"/>
                    <a:pt x="2612" y="352"/>
                  </a:cubicBezTo>
                  <a:cubicBezTo>
                    <a:pt x="2446" y="104"/>
                    <a:pt x="2304" y="1"/>
                    <a:pt x="2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2024000" y="2518425"/>
              <a:ext cx="66100" cy="282750"/>
            </a:xfrm>
            <a:custGeom>
              <a:avLst/>
              <a:gdLst/>
              <a:ahLst/>
              <a:cxnLst/>
              <a:rect l="l" t="t" r="r" b="b"/>
              <a:pathLst>
                <a:path w="2644" h="11310" extrusionOk="0">
                  <a:moveTo>
                    <a:pt x="1648" y="1"/>
                  </a:moveTo>
                  <a:cubicBezTo>
                    <a:pt x="1644" y="1"/>
                    <a:pt x="1640" y="1"/>
                    <a:pt x="1637" y="2"/>
                  </a:cubicBezTo>
                  <a:cubicBezTo>
                    <a:pt x="1448" y="65"/>
                    <a:pt x="1479" y="631"/>
                    <a:pt x="1542" y="1575"/>
                  </a:cubicBezTo>
                  <a:cubicBezTo>
                    <a:pt x="1605" y="2802"/>
                    <a:pt x="1605" y="4061"/>
                    <a:pt x="1479" y="5288"/>
                  </a:cubicBezTo>
                  <a:cubicBezTo>
                    <a:pt x="1479" y="5445"/>
                    <a:pt x="1448" y="5571"/>
                    <a:pt x="1416" y="5728"/>
                  </a:cubicBezTo>
                  <a:cubicBezTo>
                    <a:pt x="1416" y="5854"/>
                    <a:pt x="1385" y="6012"/>
                    <a:pt x="1354" y="6169"/>
                  </a:cubicBezTo>
                  <a:cubicBezTo>
                    <a:pt x="1165" y="7365"/>
                    <a:pt x="882" y="8592"/>
                    <a:pt x="473" y="9756"/>
                  </a:cubicBezTo>
                  <a:cubicBezTo>
                    <a:pt x="189" y="10637"/>
                    <a:pt x="1" y="11203"/>
                    <a:pt x="158" y="11298"/>
                  </a:cubicBezTo>
                  <a:cubicBezTo>
                    <a:pt x="171" y="11306"/>
                    <a:pt x="186" y="11309"/>
                    <a:pt x="203" y="11309"/>
                  </a:cubicBezTo>
                  <a:cubicBezTo>
                    <a:pt x="384" y="11309"/>
                    <a:pt x="761" y="10846"/>
                    <a:pt x="1165" y="10039"/>
                  </a:cubicBezTo>
                  <a:cubicBezTo>
                    <a:pt x="1794" y="8875"/>
                    <a:pt x="2203" y="7616"/>
                    <a:pt x="2392" y="6326"/>
                  </a:cubicBezTo>
                  <a:lnTo>
                    <a:pt x="2486" y="5854"/>
                  </a:lnTo>
                  <a:cubicBezTo>
                    <a:pt x="2486" y="5697"/>
                    <a:pt x="2518" y="5540"/>
                    <a:pt x="2518" y="5382"/>
                  </a:cubicBezTo>
                  <a:cubicBezTo>
                    <a:pt x="2644" y="4061"/>
                    <a:pt x="2581" y="2739"/>
                    <a:pt x="2297" y="1449"/>
                  </a:cubicBezTo>
                  <a:cubicBezTo>
                    <a:pt x="2053" y="532"/>
                    <a:pt x="1778" y="1"/>
                    <a:pt x="1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2074350" y="2522400"/>
              <a:ext cx="129025" cy="128000"/>
            </a:xfrm>
            <a:custGeom>
              <a:avLst/>
              <a:gdLst/>
              <a:ahLst/>
              <a:cxnLst/>
              <a:rect l="l" t="t" r="r" b="b"/>
              <a:pathLst>
                <a:path w="5161" h="5120" extrusionOk="0">
                  <a:moveTo>
                    <a:pt x="4770" y="1"/>
                  </a:moveTo>
                  <a:cubicBezTo>
                    <a:pt x="4589" y="1"/>
                    <a:pt x="4322" y="80"/>
                    <a:pt x="3996" y="252"/>
                  </a:cubicBezTo>
                  <a:cubicBezTo>
                    <a:pt x="3273" y="630"/>
                    <a:pt x="2612" y="1102"/>
                    <a:pt x="2077" y="1699"/>
                  </a:cubicBezTo>
                  <a:lnTo>
                    <a:pt x="1888" y="1920"/>
                  </a:lnTo>
                  <a:lnTo>
                    <a:pt x="1699" y="2140"/>
                  </a:lnTo>
                  <a:cubicBezTo>
                    <a:pt x="1196" y="2738"/>
                    <a:pt x="755" y="3398"/>
                    <a:pt x="378" y="4091"/>
                  </a:cubicBezTo>
                  <a:cubicBezTo>
                    <a:pt x="126" y="4626"/>
                    <a:pt x="0" y="4972"/>
                    <a:pt x="158" y="5098"/>
                  </a:cubicBezTo>
                  <a:cubicBezTo>
                    <a:pt x="182" y="5112"/>
                    <a:pt x="209" y="5119"/>
                    <a:pt x="240" y="5119"/>
                  </a:cubicBezTo>
                  <a:cubicBezTo>
                    <a:pt x="406" y="5119"/>
                    <a:pt x="661" y="4908"/>
                    <a:pt x="1007" y="4563"/>
                  </a:cubicBezTo>
                  <a:cubicBezTo>
                    <a:pt x="1416" y="4122"/>
                    <a:pt x="1920" y="3493"/>
                    <a:pt x="2486" y="2832"/>
                  </a:cubicBezTo>
                  <a:cubicBezTo>
                    <a:pt x="2549" y="2769"/>
                    <a:pt x="2612" y="2706"/>
                    <a:pt x="2675" y="2643"/>
                  </a:cubicBezTo>
                  <a:lnTo>
                    <a:pt x="2832" y="2455"/>
                  </a:lnTo>
                  <a:cubicBezTo>
                    <a:pt x="3996" y="1133"/>
                    <a:pt x="5160" y="378"/>
                    <a:pt x="5003" y="95"/>
                  </a:cubicBezTo>
                  <a:cubicBezTo>
                    <a:pt x="4966" y="33"/>
                    <a:pt x="4886" y="1"/>
                    <a:pt x="4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2194700" y="2590800"/>
              <a:ext cx="104625" cy="406175"/>
            </a:xfrm>
            <a:custGeom>
              <a:avLst/>
              <a:gdLst/>
              <a:ahLst/>
              <a:cxnLst/>
              <a:rect l="l" t="t" r="r" b="b"/>
              <a:pathLst>
                <a:path w="4185" h="16247" extrusionOk="0">
                  <a:moveTo>
                    <a:pt x="3311" y="1"/>
                  </a:moveTo>
                  <a:cubicBezTo>
                    <a:pt x="3309" y="1"/>
                    <a:pt x="3306" y="1"/>
                    <a:pt x="3304" y="2"/>
                  </a:cubicBezTo>
                  <a:cubicBezTo>
                    <a:pt x="3115" y="33"/>
                    <a:pt x="3147" y="883"/>
                    <a:pt x="3178" y="2236"/>
                  </a:cubicBezTo>
                  <a:cubicBezTo>
                    <a:pt x="3241" y="4061"/>
                    <a:pt x="3115" y="5885"/>
                    <a:pt x="2801" y="7679"/>
                  </a:cubicBezTo>
                  <a:lnTo>
                    <a:pt x="2706" y="8308"/>
                  </a:lnTo>
                  <a:cubicBezTo>
                    <a:pt x="2675" y="8497"/>
                    <a:pt x="2612" y="8717"/>
                    <a:pt x="2580" y="8937"/>
                  </a:cubicBezTo>
                  <a:cubicBezTo>
                    <a:pt x="2171" y="10699"/>
                    <a:pt x="1605" y="12430"/>
                    <a:pt x="913" y="14098"/>
                  </a:cubicBezTo>
                  <a:cubicBezTo>
                    <a:pt x="378" y="15356"/>
                    <a:pt x="0" y="16111"/>
                    <a:pt x="158" y="16237"/>
                  </a:cubicBezTo>
                  <a:cubicBezTo>
                    <a:pt x="168" y="16243"/>
                    <a:pt x="179" y="16246"/>
                    <a:pt x="192" y="16246"/>
                  </a:cubicBezTo>
                  <a:cubicBezTo>
                    <a:pt x="387" y="16246"/>
                    <a:pt x="925" y="15593"/>
                    <a:pt x="1573" y="14444"/>
                  </a:cubicBezTo>
                  <a:cubicBezTo>
                    <a:pt x="2517" y="12776"/>
                    <a:pt x="3178" y="11014"/>
                    <a:pt x="3587" y="9158"/>
                  </a:cubicBezTo>
                  <a:cubicBezTo>
                    <a:pt x="3650" y="8937"/>
                    <a:pt x="3682" y="8717"/>
                    <a:pt x="3744" y="8497"/>
                  </a:cubicBezTo>
                  <a:cubicBezTo>
                    <a:pt x="3776" y="8277"/>
                    <a:pt x="3807" y="8056"/>
                    <a:pt x="3839" y="7836"/>
                  </a:cubicBezTo>
                  <a:cubicBezTo>
                    <a:pt x="4154" y="5980"/>
                    <a:pt x="4185" y="4061"/>
                    <a:pt x="3965" y="2204"/>
                  </a:cubicBezTo>
                  <a:cubicBezTo>
                    <a:pt x="3749" y="815"/>
                    <a:pt x="3442" y="1"/>
                    <a:pt x="3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2205700" y="2641550"/>
              <a:ext cx="75550" cy="208100"/>
            </a:xfrm>
            <a:custGeom>
              <a:avLst/>
              <a:gdLst/>
              <a:ahLst/>
              <a:cxnLst/>
              <a:rect l="l" t="t" r="r" b="b"/>
              <a:pathLst>
                <a:path w="3022" h="8324" extrusionOk="0">
                  <a:moveTo>
                    <a:pt x="368" y="0"/>
                  </a:moveTo>
                  <a:cubicBezTo>
                    <a:pt x="348" y="0"/>
                    <a:pt x="330" y="6"/>
                    <a:pt x="315" y="17"/>
                  </a:cubicBezTo>
                  <a:cubicBezTo>
                    <a:pt x="1" y="206"/>
                    <a:pt x="819" y="1716"/>
                    <a:pt x="1448" y="3824"/>
                  </a:cubicBezTo>
                  <a:lnTo>
                    <a:pt x="1543" y="4139"/>
                  </a:lnTo>
                  <a:cubicBezTo>
                    <a:pt x="1574" y="4265"/>
                    <a:pt x="1605" y="4359"/>
                    <a:pt x="1637" y="4485"/>
                  </a:cubicBezTo>
                  <a:cubicBezTo>
                    <a:pt x="2203" y="6593"/>
                    <a:pt x="2298" y="8323"/>
                    <a:pt x="2675" y="8323"/>
                  </a:cubicBezTo>
                  <a:cubicBezTo>
                    <a:pt x="2833" y="8323"/>
                    <a:pt x="2958" y="7883"/>
                    <a:pt x="2990" y="7128"/>
                  </a:cubicBezTo>
                  <a:cubicBezTo>
                    <a:pt x="3021" y="6152"/>
                    <a:pt x="2895" y="5177"/>
                    <a:pt x="2644" y="4202"/>
                  </a:cubicBezTo>
                  <a:lnTo>
                    <a:pt x="2549" y="3855"/>
                  </a:lnTo>
                  <a:cubicBezTo>
                    <a:pt x="2518" y="3761"/>
                    <a:pt x="2486" y="3635"/>
                    <a:pt x="2455" y="3541"/>
                  </a:cubicBezTo>
                  <a:cubicBezTo>
                    <a:pt x="2172" y="2597"/>
                    <a:pt x="1731" y="1684"/>
                    <a:pt x="1196" y="866"/>
                  </a:cubicBezTo>
                  <a:cubicBezTo>
                    <a:pt x="835" y="311"/>
                    <a:pt x="523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2190750" y="2777975"/>
              <a:ext cx="59025" cy="131500"/>
            </a:xfrm>
            <a:custGeom>
              <a:avLst/>
              <a:gdLst/>
              <a:ahLst/>
              <a:cxnLst/>
              <a:rect l="l" t="t" r="r" b="b"/>
              <a:pathLst>
                <a:path w="2361" h="5260" extrusionOk="0">
                  <a:moveTo>
                    <a:pt x="252" y="0"/>
                  </a:moveTo>
                  <a:cubicBezTo>
                    <a:pt x="241" y="0"/>
                    <a:pt x="231" y="1"/>
                    <a:pt x="221" y="3"/>
                  </a:cubicBezTo>
                  <a:cubicBezTo>
                    <a:pt x="64" y="66"/>
                    <a:pt x="1" y="381"/>
                    <a:pt x="127" y="853"/>
                  </a:cubicBezTo>
                  <a:cubicBezTo>
                    <a:pt x="284" y="1450"/>
                    <a:pt x="504" y="2048"/>
                    <a:pt x="788" y="2583"/>
                  </a:cubicBezTo>
                  <a:cubicBezTo>
                    <a:pt x="819" y="2646"/>
                    <a:pt x="850" y="2709"/>
                    <a:pt x="882" y="2803"/>
                  </a:cubicBezTo>
                  <a:cubicBezTo>
                    <a:pt x="913" y="2866"/>
                    <a:pt x="945" y="2929"/>
                    <a:pt x="976" y="2992"/>
                  </a:cubicBezTo>
                  <a:cubicBezTo>
                    <a:pt x="1197" y="3496"/>
                    <a:pt x="1385" y="3999"/>
                    <a:pt x="1543" y="4565"/>
                  </a:cubicBezTo>
                  <a:cubicBezTo>
                    <a:pt x="1669" y="4943"/>
                    <a:pt x="1763" y="5226"/>
                    <a:pt x="1952" y="5258"/>
                  </a:cubicBezTo>
                  <a:cubicBezTo>
                    <a:pt x="1961" y="5259"/>
                    <a:pt x="1971" y="5260"/>
                    <a:pt x="1980" y="5260"/>
                  </a:cubicBezTo>
                  <a:cubicBezTo>
                    <a:pt x="2156" y="5260"/>
                    <a:pt x="2299" y="4979"/>
                    <a:pt x="2329" y="4471"/>
                  </a:cubicBezTo>
                  <a:cubicBezTo>
                    <a:pt x="2361" y="3810"/>
                    <a:pt x="2235" y="3150"/>
                    <a:pt x="1952" y="2520"/>
                  </a:cubicBezTo>
                  <a:cubicBezTo>
                    <a:pt x="1920" y="2457"/>
                    <a:pt x="1889" y="2394"/>
                    <a:pt x="1857" y="2331"/>
                  </a:cubicBezTo>
                  <a:lnTo>
                    <a:pt x="1763" y="2111"/>
                  </a:lnTo>
                  <a:cubicBezTo>
                    <a:pt x="1480" y="1576"/>
                    <a:pt x="1165" y="1041"/>
                    <a:pt x="850" y="538"/>
                  </a:cubicBezTo>
                  <a:cubicBezTo>
                    <a:pt x="585" y="214"/>
                    <a:pt x="403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244250" y="2793350"/>
              <a:ext cx="160500" cy="103250"/>
            </a:xfrm>
            <a:custGeom>
              <a:avLst/>
              <a:gdLst/>
              <a:ahLst/>
              <a:cxnLst/>
              <a:rect l="l" t="t" r="r" b="b"/>
              <a:pathLst>
                <a:path w="6420" h="4130" extrusionOk="0">
                  <a:moveTo>
                    <a:pt x="5923" y="1"/>
                  </a:moveTo>
                  <a:cubicBezTo>
                    <a:pt x="5755" y="1"/>
                    <a:pt x="5550" y="25"/>
                    <a:pt x="5318" y="80"/>
                  </a:cubicBezTo>
                  <a:cubicBezTo>
                    <a:pt x="4500" y="332"/>
                    <a:pt x="3745" y="710"/>
                    <a:pt x="3084" y="1213"/>
                  </a:cubicBezTo>
                  <a:lnTo>
                    <a:pt x="2832" y="1370"/>
                  </a:lnTo>
                  <a:lnTo>
                    <a:pt x="2581" y="1559"/>
                  </a:lnTo>
                  <a:cubicBezTo>
                    <a:pt x="1007" y="2723"/>
                    <a:pt x="1" y="3825"/>
                    <a:pt x="221" y="4076"/>
                  </a:cubicBezTo>
                  <a:cubicBezTo>
                    <a:pt x="253" y="4113"/>
                    <a:pt x="301" y="4130"/>
                    <a:pt x="363" y="4130"/>
                  </a:cubicBezTo>
                  <a:cubicBezTo>
                    <a:pt x="786" y="4130"/>
                    <a:pt x="1866" y="3341"/>
                    <a:pt x="3210" y="2409"/>
                  </a:cubicBezTo>
                  <a:lnTo>
                    <a:pt x="3462" y="2251"/>
                  </a:lnTo>
                  <a:lnTo>
                    <a:pt x="3682" y="2063"/>
                  </a:lnTo>
                  <a:cubicBezTo>
                    <a:pt x="4311" y="1622"/>
                    <a:pt x="4940" y="1182"/>
                    <a:pt x="5601" y="804"/>
                  </a:cubicBezTo>
                  <a:cubicBezTo>
                    <a:pt x="6105" y="521"/>
                    <a:pt x="6419" y="364"/>
                    <a:pt x="6419" y="206"/>
                  </a:cubicBezTo>
                  <a:cubicBezTo>
                    <a:pt x="6419" y="84"/>
                    <a:pt x="6234" y="1"/>
                    <a:pt x="5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82525" y="2368175"/>
              <a:ext cx="601775" cy="821475"/>
            </a:xfrm>
            <a:custGeom>
              <a:avLst/>
              <a:gdLst/>
              <a:ahLst/>
              <a:cxnLst/>
              <a:rect l="l" t="t" r="r" b="b"/>
              <a:pathLst>
                <a:path w="24071" h="32859" extrusionOk="0">
                  <a:moveTo>
                    <a:pt x="74" y="1"/>
                  </a:moveTo>
                  <a:cubicBezTo>
                    <a:pt x="70" y="1"/>
                    <a:pt x="66" y="1"/>
                    <a:pt x="63" y="2"/>
                  </a:cubicBezTo>
                  <a:cubicBezTo>
                    <a:pt x="0" y="34"/>
                    <a:pt x="157" y="537"/>
                    <a:pt x="504" y="1387"/>
                  </a:cubicBezTo>
                  <a:cubicBezTo>
                    <a:pt x="850" y="2268"/>
                    <a:pt x="1385" y="3526"/>
                    <a:pt x="2140" y="5037"/>
                  </a:cubicBezTo>
                  <a:cubicBezTo>
                    <a:pt x="2863" y="6578"/>
                    <a:pt x="3839" y="8372"/>
                    <a:pt x="5003" y="10323"/>
                  </a:cubicBezTo>
                  <a:cubicBezTo>
                    <a:pt x="6167" y="12273"/>
                    <a:pt x="7520" y="14413"/>
                    <a:pt x="9062" y="16615"/>
                  </a:cubicBezTo>
                  <a:cubicBezTo>
                    <a:pt x="9376" y="17056"/>
                    <a:pt x="9691" y="17496"/>
                    <a:pt x="10006" y="17937"/>
                  </a:cubicBezTo>
                  <a:lnTo>
                    <a:pt x="10950" y="19195"/>
                  </a:lnTo>
                  <a:cubicBezTo>
                    <a:pt x="13656" y="22782"/>
                    <a:pt x="16645" y="26180"/>
                    <a:pt x="19854" y="29327"/>
                  </a:cubicBezTo>
                  <a:cubicBezTo>
                    <a:pt x="21081" y="30522"/>
                    <a:pt x="22088" y="31435"/>
                    <a:pt x="22812" y="32001"/>
                  </a:cubicBezTo>
                  <a:cubicBezTo>
                    <a:pt x="23474" y="32549"/>
                    <a:pt x="23873" y="32859"/>
                    <a:pt x="23984" y="32859"/>
                  </a:cubicBezTo>
                  <a:cubicBezTo>
                    <a:pt x="23994" y="32859"/>
                    <a:pt x="24002" y="32856"/>
                    <a:pt x="24007" y="32851"/>
                  </a:cubicBezTo>
                  <a:cubicBezTo>
                    <a:pt x="24070" y="32788"/>
                    <a:pt x="23755" y="32379"/>
                    <a:pt x="23126" y="31687"/>
                  </a:cubicBezTo>
                  <a:lnTo>
                    <a:pt x="20389" y="28792"/>
                  </a:lnTo>
                  <a:cubicBezTo>
                    <a:pt x="17337" y="25520"/>
                    <a:pt x="14474" y="22122"/>
                    <a:pt x="11799" y="18566"/>
                  </a:cubicBezTo>
                  <a:lnTo>
                    <a:pt x="10824" y="17308"/>
                  </a:lnTo>
                  <a:lnTo>
                    <a:pt x="9911" y="15986"/>
                  </a:lnTo>
                  <a:cubicBezTo>
                    <a:pt x="8370" y="13847"/>
                    <a:pt x="7017" y="11738"/>
                    <a:pt x="5821" y="9819"/>
                  </a:cubicBezTo>
                  <a:cubicBezTo>
                    <a:pt x="4657" y="7900"/>
                    <a:pt x="3650" y="6169"/>
                    <a:pt x="2800" y="4691"/>
                  </a:cubicBezTo>
                  <a:lnTo>
                    <a:pt x="913" y="1198"/>
                  </a:lnTo>
                  <a:cubicBezTo>
                    <a:pt x="458" y="409"/>
                    <a:pt x="178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554400" y="2349000"/>
              <a:ext cx="95200" cy="92800"/>
            </a:xfrm>
            <a:custGeom>
              <a:avLst/>
              <a:gdLst/>
              <a:ahLst/>
              <a:cxnLst/>
              <a:rect l="l" t="t" r="r" b="b"/>
              <a:pathLst>
                <a:path w="3808" h="3712" extrusionOk="0">
                  <a:moveTo>
                    <a:pt x="1909" y="1"/>
                  </a:moveTo>
                  <a:cubicBezTo>
                    <a:pt x="1739" y="1"/>
                    <a:pt x="1572" y="25"/>
                    <a:pt x="1416" y="77"/>
                  </a:cubicBezTo>
                  <a:cubicBezTo>
                    <a:pt x="945" y="266"/>
                    <a:pt x="536" y="644"/>
                    <a:pt x="284" y="1084"/>
                  </a:cubicBezTo>
                  <a:cubicBezTo>
                    <a:pt x="95" y="1367"/>
                    <a:pt x="1" y="1713"/>
                    <a:pt x="32" y="2028"/>
                  </a:cubicBezTo>
                  <a:cubicBezTo>
                    <a:pt x="157" y="3029"/>
                    <a:pt x="999" y="3711"/>
                    <a:pt x="1924" y="3711"/>
                  </a:cubicBezTo>
                  <a:cubicBezTo>
                    <a:pt x="2162" y="3711"/>
                    <a:pt x="2405" y="3666"/>
                    <a:pt x="2644" y="3570"/>
                  </a:cubicBezTo>
                  <a:cubicBezTo>
                    <a:pt x="2927" y="3475"/>
                    <a:pt x="3147" y="3287"/>
                    <a:pt x="3336" y="3066"/>
                  </a:cubicBezTo>
                  <a:cubicBezTo>
                    <a:pt x="3493" y="2846"/>
                    <a:pt x="3619" y="2594"/>
                    <a:pt x="3682" y="2311"/>
                  </a:cubicBezTo>
                  <a:cubicBezTo>
                    <a:pt x="3776" y="2059"/>
                    <a:pt x="3808" y="1808"/>
                    <a:pt x="3808" y="1525"/>
                  </a:cubicBezTo>
                  <a:cubicBezTo>
                    <a:pt x="3729" y="631"/>
                    <a:pt x="2772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945350" y="2267250"/>
              <a:ext cx="95200" cy="93525"/>
            </a:xfrm>
            <a:custGeom>
              <a:avLst/>
              <a:gdLst/>
              <a:ahLst/>
              <a:cxnLst/>
              <a:rect l="l" t="t" r="r" b="b"/>
              <a:pathLst>
                <a:path w="3808" h="3741" extrusionOk="0">
                  <a:moveTo>
                    <a:pt x="1875" y="1"/>
                  </a:moveTo>
                  <a:cubicBezTo>
                    <a:pt x="1707" y="1"/>
                    <a:pt x="1541" y="25"/>
                    <a:pt x="1385" y="75"/>
                  </a:cubicBezTo>
                  <a:cubicBezTo>
                    <a:pt x="913" y="295"/>
                    <a:pt x="535" y="641"/>
                    <a:pt x="283" y="1113"/>
                  </a:cubicBezTo>
                  <a:cubicBezTo>
                    <a:pt x="95" y="1396"/>
                    <a:pt x="0" y="1711"/>
                    <a:pt x="32" y="2057"/>
                  </a:cubicBezTo>
                  <a:cubicBezTo>
                    <a:pt x="157" y="3058"/>
                    <a:pt x="998" y="3741"/>
                    <a:pt x="1923" y="3741"/>
                  </a:cubicBezTo>
                  <a:cubicBezTo>
                    <a:pt x="2161" y="3741"/>
                    <a:pt x="2405" y="3696"/>
                    <a:pt x="2643" y="3599"/>
                  </a:cubicBezTo>
                  <a:cubicBezTo>
                    <a:pt x="2926" y="3473"/>
                    <a:pt x="3147" y="3316"/>
                    <a:pt x="3335" y="3064"/>
                  </a:cubicBezTo>
                  <a:cubicBezTo>
                    <a:pt x="3493" y="2844"/>
                    <a:pt x="3619" y="2592"/>
                    <a:pt x="3681" y="2340"/>
                  </a:cubicBezTo>
                  <a:cubicBezTo>
                    <a:pt x="3744" y="2089"/>
                    <a:pt x="3807" y="1805"/>
                    <a:pt x="3807" y="1554"/>
                  </a:cubicBezTo>
                  <a:cubicBezTo>
                    <a:pt x="3728" y="655"/>
                    <a:pt x="2761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1650" y="2490200"/>
              <a:ext cx="73950" cy="72425"/>
            </a:xfrm>
            <a:custGeom>
              <a:avLst/>
              <a:gdLst/>
              <a:ahLst/>
              <a:cxnLst/>
              <a:rect l="l" t="t" r="r" b="b"/>
              <a:pathLst>
                <a:path w="2958" h="2897" extrusionOk="0">
                  <a:moveTo>
                    <a:pt x="1490" y="1"/>
                  </a:moveTo>
                  <a:cubicBezTo>
                    <a:pt x="1356" y="1"/>
                    <a:pt x="1225" y="20"/>
                    <a:pt x="1101" y="61"/>
                  </a:cubicBezTo>
                  <a:cubicBezTo>
                    <a:pt x="724" y="219"/>
                    <a:pt x="409" y="502"/>
                    <a:pt x="220" y="848"/>
                  </a:cubicBezTo>
                  <a:cubicBezTo>
                    <a:pt x="63" y="1068"/>
                    <a:pt x="0" y="1320"/>
                    <a:pt x="32" y="1572"/>
                  </a:cubicBezTo>
                  <a:cubicBezTo>
                    <a:pt x="95" y="2043"/>
                    <a:pt x="346" y="2453"/>
                    <a:pt x="755" y="2704"/>
                  </a:cubicBezTo>
                  <a:cubicBezTo>
                    <a:pt x="994" y="2833"/>
                    <a:pt x="1254" y="2897"/>
                    <a:pt x="1517" y="2897"/>
                  </a:cubicBezTo>
                  <a:cubicBezTo>
                    <a:pt x="1704" y="2897"/>
                    <a:pt x="1893" y="2864"/>
                    <a:pt x="2077" y="2799"/>
                  </a:cubicBezTo>
                  <a:cubicBezTo>
                    <a:pt x="2266" y="2704"/>
                    <a:pt x="2454" y="2578"/>
                    <a:pt x="2612" y="2390"/>
                  </a:cubicBezTo>
                  <a:cubicBezTo>
                    <a:pt x="2738" y="2232"/>
                    <a:pt x="2832" y="2012"/>
                    <a:pt x="2863" y="1823"/>
                  </a:cubicBezTo>
                  <a:cubicBezTo>
                    <a:pt x="2958" y="1603"/>
                    <a:pt x="2958" y="1414"/>
                    <a:pt x="2958" y="1194"/>
                  </a:cubicBezTo>
                  <a:cubicBezTo>
                    <a:pt x="2931" y="509"/>
                    <a:pt x="2178" y="1"/>
                    <a:pt x="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2144350" y="2478275"/>
              <a:ext cx="86550" cy="84875"/>
            </a:xfrm>
            <a:custGeom>
              <a:avLst/>
              <a:gdLst/>
              <a:ahLst/>
              <a:cxnLst/>
              <a:rect l="l" t="t" r="r" b="b"/>
              <a:pathLst>
                <a:path w="3462" h="3395" extrusionOk="0">
                  <a:moveTo>
                    <a:pt x="1700" y="0"/>
                  </a:moveTo>
                  <a:cubicBezTo>
                    <a:pt x="1548" y="0"/>
                    <a:pt x="1399" y="21"/>
                    <a:pt x="1259" y="66"/>
                  </a:cubicBezTo>
                  <a:cubicBezTo>
                    <a:pt x="850" y="255"/>
                    <a:pt x="473" y="601"/>
                    <a:pt x="252" y="1010"/>
                  </a:cubicBezTo>
                  <a:cubicBezTo>
                    <a:pt x="64" y="1262"/>
                    <a:pt x="1" y="1577"/>
                    <a:pt x="32" y="1860"/>
                  </a:cubicBezTo>
                  <a:cubicBezTo>
                    <a:pt x="133" y="2769"/>
                    <a:pt x="903" y="3394"/>
                    <a:pt x="1756" y="3394"/>
                  </a:cubicBezTo>
                  <a:cubicBezTo>
                    <a:pt x="1966" y="3394"/>
                    <a:pt x="2181" y="3356"/>
                    <a:pt x="2392" y="3276"/>
                  </a:cubicBezTo>
                  <a:cubicBezTo>
                    <a:pt x="2644" y="3181"/>
                    <a:pt x="2864" y="3024"/>
                    <a:pt x="3021" y="2804"/>
                  </a:cubicBezTo>
                  <a:cubicBezTo>
                    <a:pt x="3147" y="2615"/>
                    <a:pt x="3273" y="2363"/>
                    <a:pt x="3336" y="2143"/>
                  </a:cubicBezTo>
                  <a:cubicBezTo>
                    <a:pt x="3399" y="1891"/>
                    <a:pt x="3462" y="1671"/>
                    <a:pt x="3462" y="1419"/>
                  </a:cubicBezTo>
                  <a:cubicBezTo>
                    <a:pt x="3409" y="598"/>
                    <a:pt x="2509" y="0"/>
                    <a:pt x="1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692850" y="2367775"/>
              <a:ext cx="73950" cy="71775"/>
            </a:xfrm>
            <a:custGeom>
              <a:avLst/>
              <a:gdLst/>
              <a:ahLst/>
              <a:cxnLst/>
              <a:rect l="l" t="t" r="r" b="b"/>
              <a:pathLst>
                <a:path w="2958" h="2871" extrusionOk="0">
                  <a:moveTo>
                    <a:pt x="1452" y="0"/>
                  </a:moveTo>
                  <a:cubicBezTo>
                    <a:pt x="1330" y="0"/>
                    <a:pt x="1212" y="16"/>
                    <a:pt x="1102" y="50"/>
                  </a:cubicBezTo>
                  <a:cubicBezTo>
                    <a:pt x="724" y="207"/>
                    <a:pt x="409" y="490"/>
                    <a:pt x="221" y="836"/>
                  </a:cubicBezTo>
                  <a:cubicBezTo>
                    <a:pt x="63" y="1057"/>
                    <a:pt x="0" y="1308"/>
                    <a:pt x="32" y="1592"/>
                  </a:cubicBezTo>
                  <a:cubicBezTo>
                    <a:pt x="131" y="2340"/>
                    <a:pt x="785" y="2870"/>
                    <a:pt x="1490" y="2870"/>
                  </a:cubicBezTo>
                  <a:cubicBezTo>
                    <a:pt x="1675" y="2870"/>
                    <a:pt x="1863" y="2834"/>
                    <a:pt x="2045" y="2756"/>
                  </a:cubicBezTo>
                  <a:cubicBezTo>
                    <a:pt x="2266" y="2693"/>
                    <a:pt x="2454" y="2536"/>
                    <a:pt x="2612" y="2378"/>
                  </a:cubicBezTo>
                  <a:cubicBezTo>
                    <a:pt x="2706" y="2189"/>
                    <a:pt x="2801" y="2001"/>
                    <a:pt x="2863" y="1812"/>
                  </a:cubicBezTo>
                  <a:cubicBezTo>
                    <a:pt x="2926" y="1592"/>
                    <a:pt x="2958" y="1403"/>
                    <a:pt x="2958" y="1214"/>
                  </a:cubicBezTo>
                  <a:cubicBezTo>
                    <a:pt x="2905" y="494"/>
                    <a:pt x="2128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725100" y="2297950"/>
              <a:ext cx="97550" cy="95000"/>
            </a:xfrm>
            <a:custGeom>
              <a:avLst/>
              <a:gdLst/>
              <a:ahLst/>
              <a:cxnLst/>
              <a:rect l="l" t="t" r="r" b="b"/>
              <a:pathLst>
                <a:path w="3902" h="3800" extrusionOk="0">
                  <a:moveTo>
                    <a:pt x="1941" y="0"/>
                  </a:moveTo>
                  <a:cubicBezTo>
                    <a:pt x="1770" y="0"/>
                    <a:pt x="1603" y="24"/>
                    <a:pt x="1448" y="74"/>
                  </a:cubicBezTo>
                  <a:cubicBezTo>
                    <a:pt x="976" y="294"/>
                    <a:pt x="567" y="640"/>
                    <a:pt x="283" y="1112"/>
                  </a:cubicBezTo>
                  <a:cubicBezTo>
                    <a:pt x="95" y="1396"/>
                    <a:pt x="0" y="1742"/>
                    <a:pt x="63" y="2088"/>
                  </a:cubicBezTo>
                  <a:cubicBezTo>
                    <a:pt x="164" y="3095"/>
                    <a:pt x="1050" y="3799"/>
                    <a:pt x="1996" y="3799"/>
                  </a:cubicBezTo>
                  <a:cubicBezTo>
                    <a:pt x="2233" y="3799"/>
                    <a:pt x="2473" y="3755"/>
                    <a:pt x="2706" y="3661"/>
                  </a:cubicBezTo>
                  <a:cubicBezTo>
                    <a:pt x="2989" y="3535"/>
                    <a:pt x="3241" y="3346"/>
                    <a:pt x="3430" y="3126"/>
                  </a:cubicBezTo>
                  <a:cubicBezTo>
                    <a:pt x="3587" y="2906"/>
                    <a:pt x="3713" y="2654"/>
                    <a:pt x="3776" y="2371"/>
                  </a:cubicBezTo>
                  <a:cubicBezTo>
                    <a:pt x="3870" y="2119"/>
                    <a:pt x="3902" y="1836"/>
                    <a:pt x="3902" y="1584"/>
                  </a:cubicBezTo>
                  <a:cubicBezTo>
                    <a:pt x="3849" y="659"/>
                    <a:pt x="2841" y="0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820275" y="2245950"/>
              <a:ext cx="89700" cy="87800"/>
            </a:xfrm>
            <a:custGeom>
              <a:avLst/>
              <a:gdLst/>
              <a:ahLst/>
              <a:cxnLst/>
              <a:rect l="l" t="t" r="r" b="b"/>
              <a:pathLst>
                <a:path w="3588" h="3512" extrusionOk="0">
                  <a:moveTo>
                    <a:pt x="1799" y="1"/>
                  </a:moveTo>
                  <a:cubicBezTo>
                    <a:pt x="1635" y="1"/>
                    <a:pt x="1473" y="25"/>
                    <a:pt x="1322" y="77"/>
                  </a:cubicBezTo>
                  <a:cubicBezTo>
                    <a:pt x="881" y="266"/>
                    <a:pt x="504" y="612"/>
                    <a:pt x="252" y="1021"/>
                  </a:cubicBezTo>
                  <a:cubicBezTo>
                    <a:pt x="63" y="1305"/>
                    <a:pt x="0" y="1619"/>
                    <a:pt x="32" y="1934"/>
                  </a:cubicBezTo>
                  <a:cubicBezTo>
                    <a:pt x="132" y="2863"/>
                    <a:pt x="934" y="3512"/>
                    <a:pt x="1814" y="3512"/>
                  </a:cubicBezTo>
                  <a:cubicBezTo>
                    <a:pt x="2036" y="3512"/>
                    <a:pt x="2264" y="3470"/>
                    <a:pt x="2486" y="3381"/>
                  </a:cubicBezTo>
                  <a:cubicBezTo>
                    <a:pt x="2769" y="3287"/>
                    <a:pt x="2990" y="3129"/>
                    <a:pt x="3147" y="2909"/>
                  </a:cubicBezTo>
                  <a:cubicBezTo>
                    <a:pt x="3304" y="2689"/>
                    <a:pt x="3399" y="2437"/>
                    <a:pt x="3461" y="2186"/>
                  </a:cubicBezTo>
                  <a:cubicBezTo>
                    <a:pt x="3556" y="1965"/>
                    <a:pt x="3587" y="1714"/>
                    <a:pt x="3587" y="1462"/>
                  </a:cubicBezTo>
                  <a:cubicBezTo>
                    <a:pt x="3535" y="622"/>
                    <a:pt x="2628" y="1"/>
                    <a:pt x="1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08375" y="2375575"/>
              <a:ext cx="64525" cy="63400"/>
            </a:xfrm>
            <a:custGeom>
              <a:avLst/>
              <a:gdLst/>
              <a:ahLst/>
              <a:cxnLst/>
              <a:rect l="l" t="t" r="r" b="b"/>
              <a:pathLst>
                <a:path w="2581" h="2536" extrusionOk="0">
                  <a:moveTo>
                    <a:pt x="1268" y="0"/>
                  </a:moveTo>
                  <a:cubicBezTo>
                    <a:pt x="1155" y="0"/>
                    <a:pt x="1046" y="17"/>
                    <a:pt x="944" y="53"/>
                  </a:cubicBezTo>
                  <a:cubicBezTo>
                    <a:pt x="630" y="210"/>
                    <a:pt x="347" y="462"/>
                    <a:pt x="189" y="745"/>
                  </a:cubicBezTo>
                  <a:cubicBezTo>
                    <a:pt x="63" y="934"/>
                    <a:pt x="0" y="1154"/>
                    <a:pt x="32" y="1405"/>
                  </a:cubicBezTo>
                  <a:cubicBezTo>
                    <a:pt x="108" y="2061"/>
                    <a:pt x="689" y="2535"/>
                    <a:pt x="1322" y="2535"/>
                  </a:cubicBezTo>
                  <a:cubicBezTo>
                    <a:pt x="1478" y="2535"/>
                    <a:pt x="1638" y="2506"/>
                    <a:pt x="1794" y="2444"/>
                  </a:cubicBezTo>
                  <a:cubicBezTo>
                    <a:pt x="1951" y="2349"/>
                    <a:pt x="2140" y="2224"/>
                    <a:pt x="2234" y="2066"/>
                  </a:cubicBezTo>
                  <a:cubicBezTo>
                    <a:pt x="2360" y="1940"/>
                    <a:pt x="2423" y="1752"/>
                    <a:pt x="2486" y="1594"/>
                  </a:cubicBezTo>
                  <a:cubicBezTo>
                    <a:pt x="2549" y="1405"/>
                    <a:pt x="2580" y="1217"/>
                    <a:pt x="2549" y="1059"/>
                  </a:cubicBezTo>
                  <a:cubicBezTo>
                    <a:pt x="2523" y="452"/>
                    <a:pt x="1854" y="0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149075" y="2738975"/>
              <a:ext cx="64525" cy="63000"/>
            </a:xfrm>
            <a:custGeom>
              <a:avLst/>
              <a:gdLst/>
              <a:ahLst/>
              <a:cxnLst/>
              <a:rect l="l" t="t" r="r" b="b"/>
              <a:pathLst>
                <a:path w="2581" h="2520" extrusionOk="0">
                  <a:moveTo>
                    <a:pt x="1279" y="1"/>
                  </a:moveTo>
                  <a:cubicBezTo>
                    <a:pt x="1164" y="1"/>
                    <a:pt x="1051" y="17"/>
                    <a:pt x="944" y="53"/>
                  </a:cubicBezTo>
                  <a:cubicBezTo>
                    <a:pt x="630" y="210"/>
                    <a:pt x="378" y="430"/>
                    <a:pt x="189" y="745"/>
                  </a:cubicBezTo>
                  <a:cubicBezTo>
                    <a:pt x="63" y="934"/>
                    <a:pt x="0" y="1154"/>
                    <a:pt x="32" y="1374"/>
                  </a:cubicBezTo>
                  <a:cubicBezTo>
                    <a:pt x="106" y="2045"/>
                    <a:pt x="671" y="2519"/>
                    <a:pt x="1292" y="2519"/>
                  </a:cubicBezTo>
                  <a:cubicBezTo>
                    <a:pt x="1458" y="2519"/>
                    <a:pt x="1628" y="2486"/>
                    <a:pt x="1794" y="2413"/>
                  </a:cubicBezTo>
                  <a:cubicBezTo>
                    <a:pt x="1983" y="2350"/>
                    <a:pt x="2140" y="2224"/>
                    <a:pt x="2266" y="2067"/>
                  </a:cubicBezTo>
                  <a:cubicBezTo>
                    <a:pt x="2360" y="1909"/>
                    <a:pt x="2455" y="1752"/>
                    <a:pt x="2486" y="1563"/>
                  </a:cubicBezTo>
                  <a:cubicBezTo>
                    <a:pt x="2549" y="1406"/>
                    <a:pt x="2580" y="1217"/>
                    <a:pt x="2580" y="1060"/>
                  </a:cubicBezTo>
                  <a:cubicBezTo>
                    <a:pt x="2528" y="453"/>
                    <a:pt x="1877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877700" y="3029875"/>
              <a:ext cx="81050" cy="79250"/>
            </a:xfrm>
            <a:custGeom>
              <a:avLst/>
              <a:gdLst/>
              <a:ahLst/>
              <a:cxnLst/>
              <a:rect l="l" t="t" r="r" b="b"/>
              <a:pathLst>
                <a:path w="3242" h="3170" extrusionOk="0">
                  <a:moveTo>
                    <a:pt x="1587" y="1"/>
                  </a:moveTo>
                  <a:cubicBezTo>
                    <a:pt x="1451" y="1"/>
                    <a:pt x="1318" y="19"/>
                    <a:pt x="1196" y="59"/>
                  </a:cubicBezTo>
                  <a:cubicBezTo>
                    <a:pt x="787" y="247"/>
                    <a:pt x="441" y="562"/>
                    <a:pt x="221" y="940"/>
                  </a:cubicBezTo>
                  <a:cubicBezTo>
                    <a:pt x="63" y="1160"/>
                    <a:pt x="0" y="1443"/>
                    <a:pt x="32" y="1726"/>
                  </a:cubicBezTo>
                  <a:cubicBezTo>
                    <a:pt x="132" y="2578"/>
                    <a:pt x="850" y="3170"/>
                    <a:pt x="1631" y="3170"/>
                  </a:cubicBezTo>
                  <a:cubicBezTo>
                    <a:pt x="1831" y="3170"/>
                    <a:pt x="2035" y="3131"/>
                    <a:pt x="2234" y="3048"/>
                  </a:cubicBezTo>
                  <a:cubicBezTo>
                    <a:pt x="2486" y="2953"/>
                    <a:pt x="2675" y="2796"/>
                    <a:pt x="2832" y="2607"/>
                  </a:cubicBezTo>
                  <a:cubicBezTo>
                    <a:pt x="2958" y="2418"/>
                    <a:pt x="3052" y="2198"/>
                    <a:pt x="3115" y="1978"/>
                  </a:cubicBezTo>
                  <a:cubicBezTo>
                    <a:pt x="3210" y="1758"/>
                    <a:pt x="3241" y="1537"/>
                    <a:pt x="3210" y="1317"/>
                  </a:cubicBezTo>
                  <a:cubicBezTo>
                    <a:pt x="3183" y="547"/>
                    <a:pt x="2327" y="1"/>
                    <a:pt x="1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754975" y="2921800"/>
              <a:ext cx="80275" cy="78775"/>
            </a:xfrm>
            <a:custGeom>
              <a:avLst/>
              <a:gdLst/>
              <a:ahLst/>
              <a:cxnLst/>
              <a:rect l="l" t="t" r="r" b="b"/>
              <a:pathLst>
                <a:path w="3211" h="3151" extrusionOk="0">
                  <a:moveTo>
                    <a:pt x="1605" y="0"/>
                  </a:moveTo>
                  <a:cubicBezTo>
                    <a:pt x="1453" y="0"/>
                    <a:pt x="1304" y="23"/>
                    <a:pt x="1165" y="71"/>
                  </a:cubicBezTo>
                  <a:cubicBezTo>
                    <a:pt x="756" y="228"/>
                    <a:pt x="441" y="543"/>
                    <a:pt x="221" y="921"/>
                  </a:cubicBezTo>
                  <a:cubicBezTo>
                    <a:pt x="64" y="1141"/>
                    <a:pt x="1" y="1424"/>
                    <a:pt x="32" y="1707"/>
                  </a:cubicBezTo>
                  <a:cubicBezTo>
                    <a:pt x="108" y="2559"/>
                    <a:pt x="821" y="3151"/>
                    <a:pt x="1616" y="3151"/>
                  </a:cubicBezTo>
                  <a:cubicBezTo>
                    <a:pt x="1820" y="3151"/>
                    <a:pt x="2029" y="3112"/>
                    <a:pt x="2235" y="3029"/>
                  </a:cubicBezTo>
                  <a:cubicBezTo>
                    <a:pt x="2455" y="2934"/>
                    <a:pt x="2675" y="2777"/>
                    <a:pt x="2833" y="2588"/>
                  </a:cubicBezTo>
                  <a:cubicBezTo>
                    <a:pt x="2959" y="2399"/>
                    <a:pt x="3053" y="2179"/>
                    <a:pt x="3116" y="1959"/>
                  </a:cubicBezTo>
                  <a:cubicBezTo>
                    <a:pt x="3179" y="1739"/>
                    <a:pt x="3210" y="1518"/>
                    <a:pt x="3210" y="1298"/>
                  </a:cubicBezTo>
                  <a:cubicBezTo>
                    <a:pt x="3158" y="541"/>
                    <a:pt x="2347" y="0"/>
                    <a:pt x="1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607100" y="2736475"/>
              <a:ext cx="81050" cy="79250"/>
            </a:xfrm>
            <a:custGeom>
              <a:avLst/>
              <a:gdLst/>
              <a:ahLst/>
              <a:cxnLst/>
              <a:rect l="l" t="t" r="r" b="b"/>
              <a:pathLst>
                <a:path w="3242" h="3170" extrusionOk="0">
                  <a:moveTo>
                    <a:pt x="1586" y="1"/>
                  </a:moveTo>
                  <a:cubicBezTo>
                    <a:pt x="1451" y="1"/>
                    <a:pt x="1319" y="19"/>
                    <a:pt x="1196" y="58"/>
                  </a:cubicBezTo>
                  <a:cubicBezTo>
                    <a:pt x="787" y="247"/>
                    <a:pt x="441" y="562"/>
                    <a:pt x="221" y="939"/>
                  </a:cubicBezTo>
                  <a:cubicBezTo>
                    <a:pt x="64" y="1160"/>
                    <a:pt x="1" y="1443"/>
                    <a:pt x="32" y="1726"/>
                  </a:cubicBezTo>
                  <a:cubicBezTo>
                    <a:pt x="132" y="2578"/>
                    <a:pt x="850" y="3170"/>
                    <a:pt x="1631" y="3170"/>
                  </a:cubicBezTo>
                  <a:cubicBezTo>
                    <a:pt x="1831" y="3170"/>
                    <a:pt x="2036" y="3131"/>
                    <a:pt x="2235" y="3048"/>
                  </a:cubicBezTo>
                  <a:cubicBezTo>
                    <a:pt x="2486" y="2953"/>
                    <a:pt x="2675" y="2796"/>
                    <a:pt x="2832" y="2607"/>
                  </a:cubicBezTo>
                  <a:cubicBezTo>
                    <a:pt x="2958" y="2418"/>
                    <a:pt x="3053" y="2198"/>
                    <a:pt x="3116" y="1978"/>
                  </a:cubicBezTo>
                  <a:cubicBezTo>
                    <a:pt x="3210" y="1758"/>
                    <a:pt x="3241" y="1537"/>
                    <a:pt x="3210" y="1317"/>
                  </a:cubicBezTo>
                  <a:cubicBezTo>
                    <a:pt x="3157" y="547"/>
                    <a:pt x="2319" y="1"/>
                    <a:pt x="1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640925" y="2589850"/>
              <a:ext cx="81050" cy="79275"/>
            </a:xfrm>
            <a:custGeom>
              <a:avLst/>
              <a:gdLst/>
              <a:ahLst/>
              <a:cxnLst/>
              <a:rect l="l" t="t" r="r" b="b"/>
              <a:pathLst>
                <a:path w="3242" h="3171" extrusionOk="0">
                  <a:moveTo>
                    <a:pt x="1636" y="0"/>
                  </a:moveTo>
                  <a:cubicBezTo>
                    <a:pt x="1484" y="0"/>
                    <a:pt x="1335" y="23"/>
                    <a:pt x="1196" y="71"/>
                  </a:cubicBezTo>
                  <a:cubicBezTo>
                    <a:pt x="787" y="229"/>
                    <a:pt x="473" y="543"/>
                    <a:pt x="252" y="921"/>
                  </a:cubicBezTo>
                  <a:cubicBezTo>
                    <a:pt x="95" y="1172"/>
                    <a:pt x="1" y="1456"/>
                    <a:pt x="32" y="1739"/>
                  </a:cubicBezTo>
                  <a:cubicBezTo>
                    <a:pt x="133" y="2596"/>
                    <a:pt x="860" y="3171"/>
                    <a:pt x="1663" y="3171"/>
                  </a:cubicBezTo>
                  <a:cubicBezTo>
                    <a:pt x="1862" y="3171"/>
                    <a:pt x="2066" y="3135"/>
                    <a:pt x="2266" y="3060"/>
                  </a:cubicBezTo>
                  <a:cubicBezTo>
                    <a:pt x="2486" y="2966"/>
                    <a:pt x="2707" y="2809"/>
                    <a:pt x="2864" y="2620"/>
                  </a:cubicBezTo>
                  <a:cubicBezTo>
                    <a:pt x="2990" y="2400"/>
                    <a:pt x="3084" y="2211"/>
                    <a:pt x="3147" y="1990"/>
                  </a:cubicBezTo>
                  <a:cubicBezTo>
                    <a:pt x="3210" y="1770"/>
                    <a:pt x="3241" y="1550"/>
                    <a:pt x="3241" y="1298"/>
                  </a:cubicBezTo>
                  <a:cubicBezTo>
                    <a:pt x="3189" y="541"/>
                    <a:pt x="2378" y="0"/>
                    <a:pt x="1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924100" y="2868725"/>
              <a:ext cx="66100" cy="64225"/>
            </a:xfrm>
            <a:custGeom>
              <a:avLst/>
              <a:gdLst/>
              <a:ahLst/>
              <a:cxnLst/>
              <a:rect l="l" t="t" r="r" b="b"/>
              <a:pathLst>
                <a:path w="2644" h="2569" extrusionOk="0">
                  <a:moveTo>
                    <a:pt x="1326" y="0"/>
                  </a:moveTo>
                  <a:cubicBezTo>
                    <a:pt x="1205" y="0"/>
                    <a:pt x="1087" y="18"/>
                    <a:pt x="976" y="54"/>
                  </a:cubicBezTo>
                  <a:cubicBezTo>
                    <a:pt x="630" y="180"/>
                    <a:pt x="378" y="432"/>
                    <a:pt x="189" y="747"/>
                  </a:cubicBezTo>
                  <a:cubicBezTo>
                    <a:pt x="64" y="935"/>
                    <a:pt x="1" y="1187"/>
                    <a:pt x="32" y="1407"/>
                  </a:cubicBezTo>
                  <a:cubicBezTo>
                    <a:pt x="108" y="2089"/>
                    <a:pt x="690" y="2568"/>
                    <a:pt x="1340" y="2568"/>
                  </a:cubicBezTo>
                  <a:cubicBezTo>
                    <a:pt x="1500" y="2568"/>
                    <a:pt x="1664" y="2539"/>
                    <a:pt x="1826" y="2477"/>
                  </a:cubicBezTo>
                  <a:cubicBezTo>
                    <a:pt x="2014" y="2383"/>
                    <a:pt x="2172" y="2257"/>
                    <a:pt x="2298" y="2100"/>
                  </a:cubicBezTo>
                  <a:cubicBezTo>
                    <a:pt x="2423" y="1942"/>
                    <a:pt x="2486" y="1785"/>
                    <a:pt x="2549" y="1596"/>
                  </a:cubicBezTo>
                  <a:cubicBezTo>
                    <a:pt x="2612" y="1439"/>
                    <a:pt x="2644" y="1250"/>
                    <a:pt x="2644" y="1061"/>
                  </a:cubicBezTo>
                  <a:cubicBezTo>
                    <a:pt x="2591" y="433"/>
                    <a:pt x="1928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24300" y="2571375"/>
              <a:ext cx="66100" cy="64625"/>
            </a:xfrm>
            <a:custGeom>
              <a:avLst/>
              <a:gdLst/>
              <a:ahLst/>
              <a:cxnLst/>
              <a:rect l="l" t="t" r="r" b="b"/>
              <a:pathLst>
                <a:path w="2644" h="2585" extrusionOk="0">
                  <a:moveTo>
                    <a:pt x="1358" y="1"/>
                  </a:moveTo>
                  <a:cubicBezTo>
                    <a:pt x="1237" y="1"/>
                    <a:pt x="1118" y="18"/>
                    <a:pt x="1008" y="55"/>
                  </a:cubicBezTo>
                  <a:cubicBezTo>
                    <a:pt x="662" y="181"/>
                    <a:pt x="378" y="433"/>
                    <a:pt x="221" y="747"/>
                  </a:cubicBezTo>
                  <a:cubicBezTo>
                    <a:pt x="64" y="936"/>
                    <a:pt x="1" y="1188"/>
                    <a:pt x="32" y="1408"/>
                  </a:cubicBezTo>
                  <a:cubicBezTo>
                    <a:pt x="107" y="2104"/>
                    <a:pt x="692" y="2584"/>
                    <a:pt x="1338" y="2584"/>
                  </a:cubicBezTo>
                  <a:cubicBezTo>
                    <a:pt x="1510" y="2584"/>
                    <a:pt x="1686" y="2550"/>
                    <a:pt x="1857" y="2478"/>
                  </a:cubicBezTo>
                  <a:cubicBezTo>
                    <a:pt x="2046" y="2415"/>
                    <a:pt x="2203" y="2289"/>
                    <a:pt x="2329" y="2132"/>
                  </a:cubicBezTo>
                  <a:cubicBezTo>
                    <a:pt x="2424" y="1974"/>
                    <a:pt x="2518" y="1786"/>
                    <a:pt x="2549" y="1597"/>
                  </a:cubicBezTo>
                  <a:cubicBezTo>
                    <a:pt x="2644" y="1439"/>
                    <a:pt x="2644" y="1251"/>
                    <a:pt x="2644" y="1062"/>
                  </a:cubicBezTo>
                  <a:cubicBezTo>
                    <a:pt x="2618" y="433"/>
                    <a:pt x="1959" y="1"/>
                    <a:pt x="1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1731400" y="2815275"/>
              <a:ext cx="66875" cy="64575"/>
            </a:xfrm>
            <a:custGeom>
              <a:avLst/>
              <a:gdLst/>
              <a:ahLst/>
              <a:cxnLst/>
              <a:rect l="l" t="t" r="r" b="b"/>
              <a:pathLst>
                <a:path w="2675" h="2583" extrusionOk="0">
                  <a:moveTo>
                    <a:pt x="1344" y="1"/>
                  </a:moveTo>
                  <a:cubicBezTo>
                    <a:pt x="1227" y="1"/>
                    <a:pt x="1113" y="17"/>
                    <a:pt x="1007" y="53"/>
                  </a:cubicBezTo>
                  <a:cubicBezTo>
                    <a:pt x="661" y="210"/>
                    <a:pt x="378" y="462"/>
                    <a:pt x="220" y="777"/>
                  </a:cubicBezTo>
                  <a:cubicBezTo>
                    <a:pt x="63" y="965"/>
                    <a:pt x="0" y="1186"/>
                    <a:pt x="31" y="1437"/>
                  </a:cubicBezTo>
                  <a:cubicBezTo>
                    <a:pt x="94" y="1846"/>
                    <a:pt x="315" y="2192"/>
                    <a:pt x="692" y="2413"/>
                  </a:cubicBezTo>
                  <a:cubicBezTo>
                    <a:pt x="900" y="2526"/>
                    <a:pt x="1142" y="2583"/>
                    <a:pt x="1383" y="2583"/>
                  </a:cubicBezTo>
                  <a:cubicBezTo>
                    <a:pt x="1544" y="2583"/>
                    <a:pt x="1705" y="2557"/>
                    <a:pt x="1856" y="2507"/>
                  </a:cubicBezTo>
                  <a:cubicBezTo>
                    <a:pt x="2045" y="2413"/>
                    <a:pt x="2202" y="2287"/>
                    <a:pt x="2328" y="2129"/>
                  </a:cubicBezTo>
                  <a:cubicBezTo>
                    <a:pt x="2549" y="1815"/>
                    <a:pt x="2674" y="1437"/>
                    <a:pt x="2674" y="1060"/>
                  </a:cubicBezTo>
                  <a:cubicBezTo>
                    <a:pt x="2622" y="453"/>
                    <a:pt x="1949" y="1"/>
                    <a:pt x="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2153800" y="2601650"/>
              <a:ext cx="81025" cy="79575"/>
            </a:xfrm>
            <a:custGeom>
              <a:avLst/>
              <a:gdLst/>
              <a:ahLst/>
              <a:cxnLst/>
              <a:rect l="l" t="t" r="r" b="b"/>
              <a:pathLst>
                <a:path w="3241" h="3183" extrusionOk="0">
                  <a:moveTo>
                    <a:pt x="1625" y="0"/>
                  </a:moveTo>
                  <a:cubicBezTo>
                    <a:pt x="1475" y="0"/>
                    <a:pt x="1330" y="23"/>
                    <a:pt x="1196" y="71"/>
                  </a:cubicBezTo>
                  <a:cubicBezTo>
                    <a:pt x="787" y="260"/>
                    <a:pt x="441" y="543"/>
                    <a:pt x="220" y="921"/>
                  </a:cubicBezTo>
                  <a:cubicBezTo>
                    <a:pt x="63" y="1172"/>
                    <a:pt x="0" y="1456"/>
                    <a:pt x="32" y="1739"/>
                  </a:cubicBezTo>
                  <a:cubicBezTo>
                    <a:pt x="132" y="2590"/>
                    <a:pt x="850" y="3183"/>
                    <a:pt x="1631" y="3183"/>
                  </a:cubicBezTo>
                  <a:cubicBezTo>
                    <a:pt x="1831" y="3183"/>
                    <a:pt x="2035" y="3144"/>
                    <a:pt x="2234" y="3060"/>
                  </a:cubicBezTo>
                  <a:cubicBezTo>
                    <a:pt x="2486" y="2966"/>
                    <a:pt x="2675" y="2809"/>
                    <a:pt x="2832" y="2620"/>
                  </a:cubicBezTo>
                  <a:cubicBezTo>
                    <a:pt x="2958" y="2399"/>
                    <a:pt x="3052" y="2211"/>
                    <a:pt x="3115" y="1990"/>
                  </a:cubicBezTo>
                  <a:cubicBezTo>
                    <a:pt x="3209" y="1770"/>
                    <a:pt x="3241" y="1550"/>
                    <a:pt x="3241" y="1298"/>
                  </a:cubicBezTo>
                  <a:cubicBezTo>
                    <a:pt x="3189" y="541"/>
                    <a:pt x="2356" y="0"/>
                    <a:pt x="1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2237950" y="2550850"/>
              <a:ext cx="81050" cy="80025"/>
            </a:xfrm>
            <a:custGeom>
              <a:avLst/>
              <a:gdLst/>
              <a:ahLst/>
              <a:cxnLst/>
              <a:rect l="l" t="t" r="r" b="b"/>
              <a:pathLst>
                <a:path w="3242" h="3201" extrusionOk="0">
                  <a:moveTo>
                    <a:pt x="1598" y="0"/>
                  </a:moveTo>
                  <a:cubicBezTo>
                    <a:pt x="1460" y="0"/>
                    <a:pt x="1324" y="19"/>
                    <a:pt x="1196" y="58"/>
                  </a:cubicBezTo>
                  <a:cubicBezTo>
                    <a:pt x="787" y="247"/>
                    <a:pt x="473" y="561"/>
                    <a:pt x="253" y="939"/>
                  </a:cubicBezTo>
                  <a:cubicBezTo>
                    <a:pt x="95" y="1159"/>
                    <a:pt x="1" y="1474"/>
                    <a:pt x="32" y="1757"/>
                  </a:cubicBezTo>
                  <a:cubicBezTo>
                    <a:pt x="132" y="2609"/>
                    <a:pt x="851" y="3201"/>
                    <a:pt x="1647" y="3201"/>
                  </a:cubicBezTo>
                  <a:cubicBezTo>
                    <a:pt x="1851" y="3201"/>
                    <a:pt x="2061" y="3162"/>
                    <a:pt x="2266" y="3079"/>
                  </a:cubicBezTo>
                  <a:cubicBezTo>
                    <a:pt x="2486" y="2984"/>
                    <a:pt x="2707" y="2827"/>
                    <a:pt x="2833" y="2638"/>
                  </a:cubicBezTo>
                  <a:cubicBezTo>
                    <a:pt x="2990" y="2449"/>
                    <a:pt x="3084" y="2229"/>
                    <a:pt x="3147" y="2009"/>
                  </a:cubicBezTo>
                  <a:cubicBezTo>
                    <a:pt x="3210" y="1789"/>
                    <a:pt x="3242" y="1537"/>
                    <a:pt x="3242" y="1317"/>
                  </a:cubicBezTo>
                  <a:cubicBezTo>
                    <a:pt x="3188" y="546"/>
                    <a:pt x="2350" y="0"/>
                    <a:pt x="1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2355950" y="2756600"/>
              <a:ext cx="81050" cy="79575"/>
            </a:xfrm>
            <a:custGeom>
              <a:avLst/>
              <a:gdLst/>
              <a:ahLst/>
              <a:cxnLst/>
              <a:rect l="l" t="t" r="r" b="b"/>
              <a:pathLst>
                <a:path w="3242" h="3183" extrusionOk="0">
                  <a:moveTo>
                    <a:pt x="1636" y="1"/>
                  </a:moveTo>
                  <a:cubicBezTo>
                    <a:pt x="1484" y="1"/>
                    <a:pt x="1335" y="23"/>
                    <a:pt x="1196" y="72"/>
                  </a:cubicBezTo>
                  <a:cubicBezTo>
                    <a:pt x="787" y="260"/>
                    <a:pt x="472" y="544"/>
                    <a:pt x="252" y="921"/>
                  </a:cubicBezTo>
                  <a:cubicBezTo>
                    <a:pt x="95" y="1173"/>
                    <a:pt x="0" y="1456"/>
                    <a:pt x="63" y="1739"/>
                  </a:cubicBezTo>
                  <a:cubicBezTo>
                    <a:pt x="138" y="2591"/>
                    <a:pt x="871" y="3183"/>
                    <a:pt x="1659" y="3183"/>
                  </a:cubicBezTo>
                  <a:cubicBezTo>
                    <a:pt x="1861" y="3183"/>
                    <a:pt x="2067" y="3144"/>
                    <a:pt x="2266" y="3061"/>
                  </a:cubicBezTo>
                  <a:cubicBezTo>
                    <a:pt x="2486" y="2966"/>
                    <a:pt x="2706" y="2809"/>
                    <a:pt x="2864" y="2620"/>
                  </a:cubicBezTo>
                  <a:cubicBezTo>
                    <a:pt x="2989" y="2431"/>
                    <a:pt x="3084" y="2211"/>
                    <a:pt x="3147" y="1991"/>
                  </a:cubicBezTo>
                  <a:cubicBezTo>
                    <a:pt x="3210" y="1771"/>
                    <a:pt x="3241" y="1550"/>
                    <a:pt x="3241" y="1299"/>
                  </a:cubicBezTo>
                  <a:cubicBezTo>
                    <a:pt x="3189" y="541"/>
                    <a:pt x="2378" y="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5775061" y="1222780"/>
            <a:ext cx="589748" cy="768221"/>
            <a:chOff x="3241000" y="3590575"/>
            <a:chExt cx="803800" cy="1047050"/>
          </a:xfrm>
        </p:grpSpPr>
        <p:sp>
          <p:nvSpPr>
            <p:cNvPr id="492" name="Google Shape;492;p23"/>
            <p:cNvSpPr/>
            <p:nvPr/>
          </p:nvSpPr>
          <p:spPr>
            <a:xfrm>
              <a:off x="3519325" y="4272850"/>
              <a:ext cx="381525" cy="143075"/>
            </a:xfrm>
            <a:custGeom>
              <a:avLst/>
              <a:gdLst/>
              <a:ahLst/>
              <a:cxnLst/>
              <a:rect l="l" t="t" r="r" b="b"/>
              <a:pathLst>
                <a:path w="15261" h="5723" extrusionOk="0">
                  <a:moveTo>
                    <a:pt x="14949" y="1"/>
                  </a:moveTo>
                  <a:cubicBezTo>
                    <a:pt x="14275" y="1"/>
                    <a:pt x="11554" y="1063"/>
                    <a:pt x="8087" y="2349"/>
                  </a:cubicBezTo>
                  <a:lnTo>
                    <a:pt x="7489" y="2570"/>
                  </a:lnTo>
                  <a:lnTo>
                    <a:pt x="6923" y="2759"/>
                  </a:lnTo>
                  <a:cubicBezTo>
                    <a:pt x="3021" y="4237"/>
                    <a:pt x="1" y="5307"/>
                    <a:pt x="95" y="5653"/>
                  </a:cubicBezTo>
                  <a:cubicBezTo>
                    <a:pt x="109" y="5700"/>
                    <a:pt x="189" y="5722"/>
                    <a:pt x="329" y="5722"/>
                  </a:cubicBezTo>
                  <a:cubicBezTo>
                    <a:pt x="1135" y="5722"/>
                    <a:pt x="3916" y="4972"/>
                    <a:pt x="7269" y="3765"/>
                  </a:cubicBezTo>
                  <a:lnTo>
                    <a:pt x="7867" y="3545"/>
                  </a:lnTo>
                  <a:lnTo>
                    <a:pt x="8433" y="3325"/>
                  </a:lnTo>
                  <a:cubicBezTo>
                    <a:pt x="12366" y="1815"/>
                    <a:pt x="15261" y="399"/>
                    <a:pt x="15103" y="53"/>
                  </a:cubicBezTo>
                  <a:cubicBezTo>
                    <a:pt x="15086" y="18"/>
                    <a:pt x="15033" y="1"/>
                    <a:pt x="14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604275" y="4373625"/>
              <a:ext cx="207700" cy="40775"/>
            </a:xfrm>
            <a:custGeom>
              <a:avLst/>
              <a:gdLst/>
              <a:ahLst/>
              <a:cxnLst/>
              <a:rect l="l" t="t" r="r" b="b"/>
              <a:pathLst>
                <a:path w="8308" h="1631" extrusionOk="0">
                  <a:moveTo>
                    <a:pt x="905" y="0"/>
                  </a:moveTo>
                  <a:cubicBezTo>
                    <a:pt x="707" y="0"/>
                    <a:pt x="504" y="28"/>
                    <a:pt x="315" y="112"/>
                  </a:cubicBezTo>
                  <a:cubicBezTo>
                    <a:pt x="95" y="206"/>
                    <a:pt x="1" y="332"/>
                    <a:pt x="64" y="395"/>
                  </a:cubicBezTo>
                  <a:cubicBezTo>
                    <a:pt x="95" y="489"/>
                    <a:pt x="189" y="489"/>
                    <a:pt x="378" y="552"/>
                  </a:cubicBezTo>
                  <a:cubicBezTo>
                    <a:pt x="536" y="584"/>
                    <a:pt x="724" y="647"/>
                    <a:pt x="1070" y="773"/>
                  </a:cubicBezTo>
                  <a:cubicBezTo>
                    <a:pt x="1951" y="1024"/>
                    <a:pt x="2864" y="1213"/>
                    <a:pt x="3776" y="1370"/>
                  </a:cubicBezTo>
                  <a:lnTo>
                    <a:pt x="4091" y="1402"/>
                  </a:lnTo>
                  <a:lnTo>
                    <a:pt x="4406" y="1465"/>
                  </a:lnTo>
                  <a:cubicBezTo>
                    <a:pt x="5348" y="1574"/>
                    <a:pt x="6201" y="1630"/>
                    <a:pt x="6868" y="1630"/>
                  </a:cubicBezTo>
                  <a:cubicBezTo>
                    <a:pt x="7737" y="1630"/>
                    <a:pt x="8289" y="1535"/>
                    <a:pt x="8307" y="1339"/>
                  </a:cubicBezTo>
                  <a:cubicBezTo>
                    <a:pt x="8307" y="961"/>
                    <a:pt x="6671" y="710"/>
                    <a:pt x="4563" y="427"/>
                  </a:cubicBezTo>
                  <a:lnTo>
                    <a:pt x="4248" y="364"/>
                  </a:lnTo>
                  <a:lnTo>
                    <a:pt x="3902" y="332"/>
                  </a:lnTo>
                  <a:cubicBezTo>
                    <a:pt x="2832" y="175"/>
                    <a:pt x="1889" y="49"/>
                    <a:pt x="1196" y="18"/>
                  </a:cubicBezTo>
                  <a:cubicBezTo>
                    <a:pt x="1102" y="7"/>
                    <a:pt x="1004" y="0"/>
                    <a:pt x="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20800" y="4242450"/>
              <a:ext cx="119575" cy="139125"/>
            </a:xfrm>
            <a:custGeom>
              <a:avLst/>
              <a:gdLst/>
              <a:ahLst/>
              <a:cxnLst/>
              <a:rect l="l" t="t" r="r" b="b"/>
              <a:pathLst>
                <a:path w="4783" h="5565" extrusionOk="0">
                  <a:moveTo>
                    <a:pt x="4581" y="1"/>
                  </a:moveTo>
                  <a:cubicBezTo>
                    <a:pt x="4271" y="1"/>
                    <a:pt x="3564" y="1149"/>
                    <a:pt x="2486" y="2496"/>
                  </a:cubicBezTo>
                  <a:lnTo>
                    <a:pt x="2329" y="2684"/>
                  </a:lnTo>
                  <a:lnTo>
                    <a:pt x="2171" y="2905"/>
                  </a:lnTo>
                  <a:cubicBezTo>
                    <a:pt x="1039" y="4289"/>
                    <a:pt x="0" y="5233"/>
                    <a:pt x="189" y="5516"/>
                  </a:cubicBezTo>
                  <a:cubicBezTo>
                    <a:pt x="214" y="5549"/>
                    <a:pt x="257" y="5564"/>
                    <a:pt x="316" y="5564"/>
                  </a:cubicBezTo>
                  <a:cubicBezTo>
                    <a:pt x="487" y="5564"/>
                    <a:pt x="791" y="5435"/>
                    <a:pt x="1165" y="5202"/>
                  </a:cubicBezTo>
                  <a:cubicBezTo>
                    <a:pt x="1825" y="4730"/>
                    <a:pt x="2423" y="4195"/>
                    <a:pt x="2958" y="3565"/>
                  </a:cubicBezTo>
                  <a:cubicBezTo>
                    <a:pt x="3021" y="3503"/>
                    <a:pt x="3084" y="3440"/>
                    <a:pt x="3147" y="3345"/>
                  </a:cubicBezTo>
                  <a:lnTo>
                    <a:pt x="3304" y="3125"/>
                  </a:lnTo>
                  <a:cubicBezTo>
                    <a:pt x="3808" y="2496"/>
                    <a:pt x="4217" y="1803"/>
                    <a:pt x="4531" y="1048"/>
                  </a:cubicBezTo>
                  <a:cubicBezTo>
                    <a:pt x="4751" y="482"/>
                    <a:pt x="4783" y="104"/>
                    <a:pt x="4626" y="10"/>
                  </a:cubicBezTo>
                  <a:cubicBezTo>
                    <a:pt x="4612" y="4"/>
                    <a:pt x="4597" y="1"/>
                    <a:pt x="4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799350" y="4107875"/>
              <a:ext cx="110950" cy="35750"/>
            </a:xfrm>
            <a:custGeom>
              <a:avLst/>
              <a:gdLst/>
              <a:ahLst/>
              <a:cxnLst/>
              <a:rect l="l" t="t" r="r" b="b"/>
              <a:pathLst>
                <a:path w="4438" h="1430" extrusionOk="0">
                  <a:moveTo>
                    <a:pt x="1210" y="1"/>
                  </a:moveTo>
                  <a:cubicBezTo>
                    <a:pt x="485" y="1"/>
                    <a:pt x="1" y="170"/>
                    <a:pt x="1" y="422"/>
                  </a:cubicBezTo>
                  <a:cubicBezTo>
                    <a:pt x="32" y="768"/>
                    <a:pt x="882" y="894"/>
                    <a:pt x="1920" y="1114"/>
                  </a:cubicBezTo>
                  <a:lnTo>
                    <a:pt x="2077" y="1145"/>
                  </a:lnTo>
                  <a:lnTo>
                    <a:pt x="2235" y="1177"/>
                  </a:lnTo>
                  <a:cubicBezTo>
                    <a:pt x="2915" y="1297"/>
                    <a:pt x="3480" y="1430"/>
                    <a:pt x="3842" y="1430"/>
                  </a:cubicBezTo>
                  <a:cubicBezTo>
                    <a:pt x="4050" y="1430"/>
                    <a:pt x="4191" y="1386"/>
                    <a:pt x="4248" y="1271"/>
                  </a:cubicBezTo>
                  <a:cubicBezTo>
                    <a:pt x="4437" y="957"/>
                    <a:pt x="3651" y="422"/>
                    <a:pt x="2455" y="139"/>
                  </a:cubicBezTo>
                  <a:lnTo>
                    <a:pt x="2298" y="107"/>
                  </a:lnTo>
                  <a:lnTo>
                    <a:pt x="2109" y="76"/>
                  </a:lnTo>
                  <a:cubicBezTo>
                    <a:pt x="1784" y="24"/>
                    <a:pt x="1480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3614500" y="4045700"/>
              <a:ext cx="375250" cy="167025"/>
            </a:xfrm>
            <a:custGeom>
              <a:avLst/>
              <a:gdLst/>
              <a:ahLst/>
              <a:cxnLst/>
              <a:rect l="l" t="t" r="r" b="b"/>
              <a:pathLst>
                <a:path w="15010" h="6681" extrusionOk="0">
                  <a:moveTo>
                    <a:pt x="14453" y="0"/>
                  </a:moveTo>
                  <a:cubicBezTo>
                    <a:pt x="14066" y="0"/>
                    <a:pt x="13468" y="62"/>
                    <a:pt x="12712" y="203"/>
                  </a:cubicBezTo>
                  <a:cubicBezTo>
                    <a:pt x="10950" y="549"/>
                    <a:pt x="9220" y="1084"/>
                    <a:pt x="7552" y="1808"/>
                  </a:cubicBezTo>
                  <a:lnTo>
                    <a:pt x="6954" y="2059"/>
                  </a:lnTo>
                  <a:lnTo>
                    <a:pt x="6356" y="2311"/>
                  </a:lnTo>
                  <a:cubicBezTo>
                    <a:pt x="4689" y="3066"/>
                    <a:pt x="3147" y="4010"/>
                    <a:pt x="1668" y="5080"/>
                  </a:cubicBezTo>
                  <a:cubicBezTo>
                    <a:pt x="567" y="5898"/>
                    <a:pt x="1" y="6496"/>
                    <a:pt x="95" y="6653"/>
                  </a:cubicBezTo>
                  <a:cubicBezTo>
                    <a:pt x="110" y="6672"/>
                    <a:pt x="135" y="6681"/>
                    <a:pt x="171" y="6681"/>
                  </a:cubicBezTo>
                  <a:cubicBezTo>
                    <a:pt x="673" y="6681"/>
                    <a:pt x="3214" y="4901"/>
                    <a:pt x="6797" y="3286"/>
                  </a:cubicBezTo>
                  <a:lnTo>
                    <a:pt x="7363" y="3003"/>
                  </a:lnTo>
                  <a:lnTo>
                    <a:pt x="7961" y="2783"/>
                  </a:lnTo>
                  <a:cubicBezTo>
                    <a:pt x="11800" y="1115"/>
                    <a:pt x="15009" y="455"/>
                    <a:pt x="14946" y="108"/>
                  </a:cubicBezTo>
                  <a:cubicBezTo>
                    <a:pt x="14932" y="39"/>
                    <a:pt x="14759" y="0"/>
                    <a:pt x="14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3797775" y="3909575"/>
              <a:ext cx="135325" cy="206150"/>
            </a:xfrm>
            <a:custGeom>
              <a:avLst/>
              <a:gdLst/>
              <a:ahLst/>
              <a:cxnLst/>
              <a:rect l="l" t="t" r="r" b="b"/>
              <a:pathLst>
                <a:path w="5413" h="8246" extrusionOk="0">
                  <a:moveTo>
                    <a:pt x="5228" y="0"/>
                  </a:moveTo>
                  <a:cubicBezTo>
                    <a:pt x="5046" y="0"/>
                    <a:pt x="4701" y="339"/>
                    <a:pt x="4280" y="928"/>
                  </a:cubicBezTo>
                  <a:cubicBezTo>
                    <a:pt x="3651" y="1778"/>
                    <a:pt x="3084" y="2690"/>
                    <a:pt x="2581" y="3634"/>
                  </a:cubicBezTo>
                  <a:cubicBezTo>
                    <a:pt x="2518" y="3729"/>
                    <a:pt x="2455" y="3854"/>
                    <a:pt x="2392" y="3949"/>
                  </a:cubicBezTo>
                  <a:lnTo>
                    <a:pt x="2203" y="4263"/>
                  </a:lnTo>
                  <a:cubicBezTo>
                    <a:pt x="1574" y="5365"/>
                    <a:pt x="1039" y="6309"/>
                    <a:pt x="630" y="7001"/>
                  </a:cubicBezTo>
                  <a:cubicBezTo>
                    <a:pt x="253" y="7662"/>
                    <a:pt x="1" y="8133"/>
                    <a:pt x="127" y="8228"/>
                  </a:cubicBezTo>
                  <a:cubicBezTo>
                    <a:pt x="147" y="8240"/>
                    <a:pt x="170" y="8246"/>
                    <a:pt x="198" y="8246"/>
                  </a:cubicBezTo>
                  <a:cubicBezTo>
                    <a:pt x="390" y="8246"/>
                    <a:pt x="765" y="7964"/>
                    <a:pt x="1259" y="7441"/>
                  </a:cubicBezTo>
                  <a:cubicBezTo>
                    <a:pt x="1952" y="6623"/>
                    <a:pt x="2581" y="5742"/>
                    <a:pt x="3116" y="4798"/>
                  </a:cubicBezTo>
                  <a:lnTo>
                    <a:pt x="3273" y="4452"/>
                  </a:lnTo>
                  <a:lnTo>
                    <a:pt x="3462" y="4138"/>
                  </a:lnTo>
                  <a:cubicBezTo>
                    <a:pt x="4091" y="3005"/>
                    <a:pt x="4563" y="2029"/>
                    <a:pt x="4909" y="1306"/>
                  </a:cubicBezTo>
                  <a:cubicBezTo>
                    <a:pt x="5287" y="582"/>
                    <a:pt x="5413" y="110"/>
                    <a:pt x="5287" y="16"/>
                  </a:cubicBezTo>
                  <a:cubicBezTo>
                    <a:pt x="5270" y="6"/>
                    <a:pt x="5250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3696300" y="3888600"/>
              <a:ext cx="181750" cy="100200"/>
            </a:xfrm>
            <a:custGeom>
              <a:avLst/>
              <a:gdLst/>
              <a:ahLst/>
              <a:cxnLst/>
              <a:rect l="l" t="t" r="r" b="b"/>
              <a:pathLst>
                <a:path w="7270" h="4008" extrusionOk="0">
                  <a:moveTo>
                    <a:pt x="7041" y="1"/>
                  </a:moveTo>
                  <a:cubicBezTo>
                    <a:pt x="6864" y="1"/>
                    <a:pt x="6535" y="193"/>
                    <a:pt x="6105" y="446"/>
                  </a:cubicBezTo>
                  <a:cubicBezTo>
                    <a:pt x="5539" y="792"/>
                    <a:pt x="4752" y="1201"/>
                    <a:pt x="3840" y="1673"/>
                  </a:cubicBezTo>
                  <a:lnTo>
                    <a:pt x="3556" y="1799"/>
                  </a:lnTo>
                  <a:lnTo>
                    <a:pt x="3273" y="1925"/>
                  </a:lnTo>
                  <a:lnTo>
                    <a:pt x="1952" y="2554"/>
                  </a:lnTo>
                  <a:cubicBezTo>
                    <a:pt x="1574" y="2774"/>
                    <a:pt x="1197" y="2963"/>
                    <a:pt x="913" y="3120"/>
                  </a:cubicBezTo>
                  <a:cubicBezTo>
                    <a:pt x="347" y="3466"/>
                    <a:pt x="1" y="3718"/>
                    <a:pt x="64" y="3907"/>
                  </a:cubicBezTo>
                  <a:cubicBezTo>
                    <a:pt x="91" y="3975"/>
                    <a:pt x="189" y="4008"/>
                    <a:pt x="344" y="4008"/>
                  </a:cubicBezTo>
                  <a:cubicBezTo>
                    <a:pt x="549" y="4008"/>
                    <a:pt x="853" y="3951"/>
                    <a:pt x="1228" y="3844"/>
                  </a:cubicBezTo>
                  <a:cubicBezTo>
                    <a:pt x="1543" y="3718"/>
                    <a:pt x="1920" y="3624"/>
                    <a:pt x="2361" y="3435"/>
                  </a:cubicBezTo>
                  <a:cubicBezTo>
                    <a:pt x="2770" y="3278"/>
                    <a:pt x="3242" y="3120"/>
                    <a:pt x="3714" y="2868"/>
                  </a:cubicBezTo>
                  <a:lnTo>
                    <a:pt x="4028" y="2743"/>
                  </a:lnTo>
                  <a:lnTo>
                    <a:pt x="4312" y="2585"/>
                  </a:lnTo>
                  <a:cubicBezTo>
                    <a:pt x="5130" y="2176"/>
                    <a:pt x="5885" y="1673"/>
                    <a:pt x="6577" y="1044"/>
                  </a:cubicBezTo>
                  <a:cubicBezTo>
                    <a:pt x="7080" y="540"/>
                    <a:pt x="7269" y="163"/>
                    <a:pt x="7143" y="37"/>
                  </a:cubicBezTo>
                  <a:cubicBezTo>
                    <a:pt x="7119" y="12"/>
                    <a:pt x="7084" y="1"/>
                    <a:pt x="7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693950" y="3659650"/>
              <a:ext cx="256450" cy="314050"/>
            </a:xfrm>
            <a:custGeom>
              <a:avLst/>
              <a:gdLst/>
              <a:ahLst/>
              <a:cxnLst/>
              <a:rect l="l" t="t" r="r" b="b"/>
              <a:pathLst>
                <a:path w="10258" h="12562" extrusionOk="0">
                  <a:moveTo>
                    <a:pt x="10073" y="1"/>
                  </a:moveTo>
                  <a:cubicBezTo>
                    <a:pt x="9706" y="1"/>
                    <a:pt x="8239" y="2769"/>
                    <a:pt x="5758" y="5954"/>
                  </a:cubicBezTo>
                  <a:cubicBezTo>
                    <a:pt x="5633" y="6111"/>
                    <a:pt x="5507" y="6269"/>
                    <a:pt x="5381" y="6457"/>
                  </a:cubicBezTo>
                  <a:lnTo>
                    <a:pt x="5003" y="6929"/>
                  </a:lnTo>
                  <a:cubicBezTo>
                    <a:pt x="2392" y="10170"/>
                    <a:pt x="1" y="12278"/>
                    <a:pt x="221" y="12530"/>
                  </a:cubicBezTo>
                  <a:cubicBezTo>
                    <a:pt x="234" y="12551"/>
                    <a:pt x="258" y="12561"/>
                    <a:pt x="292" y="12561"/>
                  </a:cubicBezTo>
                  <a:cubicBezTo>
                    <a:pt x="515" y="12561"/>
                    <a:pt x="1178" y="12133"/>
                    <a:pt x="2077" y="11397"/>
                  </a:cubicBezTo>
                  <a:cubicBezTo>
                    <a:pt x="3430" y="10265"/>
                    <a:pt x="4689" y="8974"/>
                    <a:pt x="5790" y="7590"/>
                  </a:cubicBezTo>
                  <a:lnTo>
                    <a:pt x="6199" y="7087"/>
                  </a:lnTo>
                  <a:lnTo>
                    <a:pt x="6577" y="6583"/>
                  </a:lnTo>
                  <a:cubicBezTo>
                    <a:pt x="7678" y="5167"/>
                    <a:pt x="8622" y="3657"/>
                    <a:pt x="9440" y="2084"/>
                  </a:cubicBezTo>
                  <a:cubicBezTo>
                    <a:pt x="10038" y="857"/>
                    <a:pt x="10258" y="102"/>
                    <a:pt x="10101" y="7"/>
                  </a:cubicBezTo>
                  <a:cubicBezTo>
                    <a:pt x="10092" y="3"/>
                    <a:pt x="10083" y="1"/>
                    <a:pt x="10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75750" y="3678650"/>
              <a:ext cx="64525" cy="220325"/>
            </a:xfrm>
            <a:custGeom>
              <a:avLst/>
              <a:gdLst/>
              <a:ahLst/>
              <a:cxnLst/>
              <a:rect l="l" t="t" r="r" b="b"/>
              <a:pathLst>
                <a:path w="2581" h="8813" extrusionOk="0">
                  <a:moveTo>
                    <a:pt x="2218" y="1"/>
                  </a:moveTo>
                  <a:cubicBezTo>
                    <a:pt x="1906" y="1"/>
                    <a:pt x="1500" y="1740"/>
                    <a:pt x="882" y="3935"/>
                  </a:cubicBezTo>
                  <a:cubicBezTo>
                    <a:pt x="850" y="4061"/>
                    <a:pt x="819" y="4187"/>
                    <a:pt x="787" y="4281"/>
                  </a:cubicBezTo>
                  <a:lnTo>
                    <a:pt x="693" y="4628"/>
                  </a:lnTo>
                  <a:cubicBezTo>
                    <a:pt x="567" y="5162"/>
                    <a:pt x="410" y="5697"/>
                    <a:pt x="284" y="6201"/>
                  </a:cubicBezTo>
                  <a:cubicBezTo>
                    <a:pt x="190" y="6641"/>
                    <a:pt x="95" y="7082"/>
                    <a:pt x="64" y="7554"/>
                  </a:cubicBezTo>
                  <a:cubicBezTo>
                    <a:pt x="1" y="8340"/>
                    <a:pt x="158" y="8812"/>
                    <a:pt x="347" y="8812"/>
                  </a:cubicBezTo>
                  <a:cubicBezTo>
                    <a:pt x="536" y="8781"/>
                    <a:pt x="599" y="8372"/>
                    <a:pt x="819" y="7680"/>
                  </a:cubicBezTo>
                  <a:cubicBezTo>
                    <a:pt x="913" y="7333"/>
                    <a:pt x="1039" y="6924"/>
                    <a:pt x="1196" y="6452"/>
                  </a:cubicBezTo>
                  <a:cubicBezTo>
                    <a:pt x="1385" y="6012"/>
                    <a:pt x="1543" y="5477"/>
                    <a:pt x="1731" y="4879"/>
                  </a:cubicBezTo>
                  <a:cubicBezTo>
                    <a:pt x="1763" y="4785"/>
                    <a:pt x="1763" y="4659"/>
                    <a:pt x="1794" y="4533"/>
                  </a:cubicBezTo>
                  <a:lnTo>
                    <a:pt x="1889" y="4219"/>
                  </a:lnTo>
                  <a:cubicBezTo>
                    <a:pt x="2486" y="1890"/>
                    <a:pt x="2581" y="34"/>
                    <a:pt x="2235" y="2"/>
                  </a:cubicBezTo>
                  <a:cubicBezTo>
                    <a:pt x="2229" y="1"/>
                    <a:pt x="2224" y="1"/>
                    <a:pt x="2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666425" y="3624350"/>
              <a:ext cx="59025" cy="295075"/>
            </a:xfrm>
            <a:custGeom>
              <a:avLst/>
              <a:gdLst/>
              <a:ahLst/>
              <a:cxnLst/>
              <a:rect l="l" t="t" r="r" b="b"/>
              <a:pathLst>
                <a:path w="2361" h="11803" extrusionOk="0">
                  <a:moveTo>
                    <a:pt x="366" y="1"/>
                  </a:moveTo>
                  <a:cubicBezTo>
                    <a:pt x="359" y="1"/>
                    <a:pt x="353" y="1"/>
                    <a:pt x="346" y="3"/>
                  </a:cubicBezTo>
                  <a:cubicBezTo>
                    <a:pt x="0" y="98"/>
                    <a:pt x="472" y="2426"/>
                    <a:pt x="881" y="5478"/>
                  </a:cubicBezTo>
                  <a:cubicBezTo>
                    <a:pt x="881" y="5635"/>
                    <a:pt x="913" y="5761"/>
                    <a:pt x="944" y="5919"/>
                  </a:cubicBezTo>
                  <a:cubicBezTo>
                    <a:pt x="944" y="6076"/>
                    <a:pt x="976" y="6233"/>
                    <a:pt x="976" y="6391"/>
                  </a:cubicBezTo>
                  <a:cubicBezTo>
                    <a:pt x="1385" y="9443"/>
                    <a:pt x="1479" y="11802"/>
                    <a:pt x="1825" y="11802"/>
                  </a:cubicBezTo>
                  <a:cubicBezTo>
                    <a:pt x="2171" y="11802"/>
                    <a:pt x="2360" y="9380"/>
                    <a:pt x="2014" y="6265"/>
                  </a:cubicBezTo>
                  <a:cubicBezTo>
                    <a:pt x="2014" y="6107"/>
                    <a:pt x="1983" y="5950"/>
                    <a:pt x="1983" y="5793"/>
                  </a:cubicBezTo>
                  <a:cubicBezTo>
                    <a:pt x="1951" y="5635"/>
                    <a:pt x="1920" y="5478"/>
                    <a:pt x="1920" y="5321"/>
                  </a:cubicBezTo>
                  <a:cubicBezTo>
                    <a:pt x="1488" y="2268"/>
                    <a:pt x="69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614500" y="3768675"/>
              <a:ext cx="105425" cy="137775"/>
            </a:xfrm>
            <a:custGeom>
              <a:avLst/>
              <a:gdLst/>
              <a:ahLst/>
              <a:cxnLst/>
              <a:rect l="l" t="t" r="r" b="b"/>
              <a:pathLst>
                <a:path w="4217" h="5511" extrusionOk="0">
                  <a:moveTo>
                    <a:pt x="200" y="0"/>
                  </a:moveTo>
                  <a:cubicBezTo>
                    <a:pt x="173" y="0"/>
                    <a:pt x="149" y="6"/>
                    <a:pt x="127" y="20"/>
                  </a:cubicBezTo>
                  <a:cubicBezTo>
                    <a:pt x="1" y="114"/>
                    <a:pt x="32" y="460"/>
                    <a:pt x="252" y="995"/>
                  </a:cubicBezTo>
                  <a:cubicBezTo>
                    <a:pt x="536" y="1687"/>
                    <a:pt x="882" y="2348"/>
                    <a:pt x="1291" y="2977"/>
                  </a:cubicBezTo>
                  <a:lnTo>
                    <a:pt x="1448" y="3229"/>
                  </a:lnTo>
                  <a:lnTo>
                    <a:pt x="1605" y="3449"/>
                  </a:lnTo>
                  <a:cubicBezTo>
                    <a:pt x="2046" y="4079"/>
                    <a:pt x="2549" y="4645"/>
                    <a:pt x="3179" y="5117"/>
                  </a:cubicBezTo>
                  <a:cubicBezTo>
                    <a:pt x="3531" y="5375"/>
                    <a:pt x="3813" y="5511"/>
                    <a:pt x="3972" y="5511"/>
                  </a:cubicBezTo>
                  <a:cubicBezTo>
                    <a:pt x="4027" y="5511"/>
                    <a:pt x="4067" y="5495"/>
                    <a:pt x="4091" y="5463"/>
                  </a:cubicBezTo>
                  <a:cubicBezTo>
                    <a:pt x="4217" y="5306"/>
                    <a:pt x="4028" y="5023"/>
                    <a:pt x="3713" y="4582"/>
                  </a:cubicBezTo>
                  <a:cubicBezTo>
                    <a:pt x="3367" y="4142"/>
                    <a:pt x="2927" y="3544"/>
                    <a:pt x="2455" y="2851"/>
                  </a:cubicBezTo>
                  <a:lnTo>
                    <a:pt x="2298" y="2631"/>
                  </a:lnTo>
                  <a:lnTo>
                    <a:pt x="2172" y="2411"/>
                  </a:lnTo>
                  <a:cubicBezTo>
                    <a:pt x="1668" y="1719"/>
                    <a:pt x="1291" y="1058"/>
                    <a:pt x="913" y="618"/>
                  </a:cubicBezTo>
                  <a:cubicBezTo>
                    <a:pt x="616" y="239"/>
                    <a:pt x="365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3536625" y="3680950"/>
              <a:ext cx="147900" cy="302750"/>
            </a:xfrm>
            <a:custGeom>
              <a:avLst/>
              <a:gdLst/>
              <a:ahLst/>
              <a:cxnLst/>
              <a:rect l="l" t="t" r="r" b="b"/>
              <a:pathLst>
                <a:path w="5916" h="12110" extrusionOk="0">
                  <a:moveTo>
                    <a:pt x="424" y="1"/>
                  </a:moveTo>
                  <a:cubicBezTo>
                    <a:pt x="353" y="1"/>
                    <a:pt x="216" y="157"/>
                    <a:pt x="158" y="445"/>
                  </a:cubicBezTo>
                  <a:cubicBezTo>
                    <a:pt x="32" y="917"/>
                    <a:pt x="1" y="1389"/>
                    <a:pt x="95" y="1861"/>
                  </a:cubicBezTo>
                  <a:cubicBezTo>
                    <a:pt x="221" y="2522"/>
                    <a:pt x="378" y="3183"/>
                    <a:pt x="567" y="3812"/>
                  </a:cubicBezTo>
                  <a:cubicBezTo>
                    <a:pt x="819" y="4567"/>
                    <a:pt x="1071" y="5354"/>
                    <a:pt x="1417" y="6172"/>
                  </a:cubicBezTo>
                  <a:lnTo>
                    <a:pt x="1637" y="6675"/>
                  </a:lnTo>
                  <a:cubicBezTo>
                    <a:pt x="1700" y="6832"/>
                    <a:pt x="1794" y="6990"/>
                    <a:pt x="1857" y="7147"/>
                  </a:cubicBezTo>
                  <a:cubicBezTo>
                    <a:pt x="2518" y="8532"/>
                    <a:pt x="3336" y="9822"/>
                    <a:pt x="4343" y="10954"/>
                  </a:cubicBezTo>
                  <a:cubicBezTo>
                    <a:pt x="5008" y="11703"/>
                    <a:pt x="5527" y="12109"/>
                    <a:pt x="5727" y="12109"/>
                  </a:cubicBezTo>
                  <a:cubicBezTo>
                    <a:pt x="5754" y="12109"/>
                    <a:pt x="5775" y="12102"/>
                    <a:pt x="5790" y="12087"/>
                  </a:cubicBezTo>
                  <a:cubicBezTo>
                    <a:pt x="5916" y="11961"/>
                    <a:pt x="5538" y="11395"/>
                    <a:pt x="4941" y="10482"/>
                  </a:cubicBezTo>
                  <a:cubicBezTo>
                    <a:pt x="4123" y="9287"/>
                    <a:pt x="3430" y="8028"/>
                    <a:pt x="2833" y="6707"/>
                  </a:cubicBezTo>
                  <a:cubicBezTo>
                    <a:pt x="2738" y="6549"/>
                    <a:pt x="2675" y="6392"/>
                    <a:pt x="2612" y="6235"/>
                  </a:cubicBezTo>
                  <a:cubicBezTo>
                    <a:pt x="2549" y="6077"/>
                    <a:pt x="2455" y="5920"/>
                    <a:pt x="2392" y="5763"/>
                  </a:cubicBezTo>
                  <a:cubicBezTo>
                    <a:pt x="2046" y="4976"/>
                    <a:pt x="1763" y="4221"/>
                    <a:pt x="1480" y="3529"/>
                  </a:cubicBezTo>
                  <a:cubicBezTo>
                    <a:pt x="1228" y="2837"/>
                    <a:pt x="976" y="2207"/>
                    <a:pt x="850" y="1704"/>
                  </a:cubicBezTo>
                  <a:cubicBezTo>
                    <a:pt x="504" y="697"/>
                    <a:pt x="630" y="68"/>
                    <a:pt x="441" y="5"/>
                  </a:cubicBezTo>
                  <a:cubicBezTo>
                    <a:pt x="436" y="2"/>
                    <a:pt x="430" y="1"/>
                    <a:pt x="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527200" y="3906800"/>
              <a:ext cx="119575" cy="263400"/>
            </a:xfrm>
            <a:custGeom>
              <a:avLst/>
              <a:gdLst/>
              <a:ahLst/>
              <a:cxnLst/>
              <a:rect l="l" t="t" r="r" b="b"/>
              <a:pathLst>
                <a:path w="4783" h="10536" extrusionOk="0">
                  <a:moveTo>
                    <a:pt x="283" y="1"/>
                  </a:moveTo>
                  <a:cubicBezTo>
                    <a:pt x="126" y="1"/>
                    <a:pt x="0" y="599"/>
                    <a:pt x="32" y="1574"/>
                  </a:cubicBezTo>
                  <a:cubicBezTo>
                    <a:pt x="95" y="2896"/>
                    <a:pt x="346" y="4186"/>
                    <a:pt x="818" y="5413"/>
                  </a:cubicBezTo>
                  <a:lnTo>
                    <a:pt x="1007" y="5853"/>
                  </a:lnTo>
                  <a:lnTo>
                    <a:pt x="1196" y="6294"/>
                  </a:lnTo>
                  <a:cubicBezTo>
                    <a:pt x="1731" y="7489"/>
                    <a:pt x="2454" y="8591"/>
                    <a:pt x="3335" y="9566"/>
                  </a:cubicBezTo>
                  <a:cubicBezTo>
                    <a:pt x="3934" y="10192"/>
                    <a:pt x="4368" y="10535"/>
                    <a:pt x="4556" y="10535"/>
                  </a:cubicBezTo>
                  <a:cubicBezTo>
                    <a:pt x="4585" y="10535"/>
                    <a:pt x="4608" y="10527"/>
                    <a:pt x="4625" y="10510"/>
                  </a:cubicBezTo>
                  <a:cubicBezTo>
                    <a:pt x="4783" y="10384"/>
                    <a:pt x="4437" y="9881"/>
                    <a:pt x="3933" y="9094"/>
                  </a:cubicBezTo>
                  <a:cubicBezTo>
                    <a:pt x="3241" y="8087"/>
                    <a:pt x="2643" y="6986"/>
                    <a:pt x="2140" y="5853"/>
                  </a:cubicBezTo>
                  <a:lnTo>
                    <a:pt x="1951" y="5476"/>
                  </a:lnTo>
                  <a:cubicBezTo>
                    <a:pt x="1920" y="5350"/>
                    <a:pt x="1857" y="5224"/>
                    <a:pt x="1825" y="5067"/>
                  </a:cubicBezTo>
                  <a:cubicBezTo>
                    <a:pt x="1385" y="3902"/>
                    <a:pt x="1039" y="2707"/>
                    <a:pt x="787" y="1511"/>
                  </a:cubicBezTo>
                  <a:cubicBezTo>
                    <a:pt x="598" y="599"/>
                    <a:pt x="472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403700" y="3943675"/>
              <a:ext cx="154200" cy="94500"/>
            </a:xfrm>
            <a:custGeom>
              <a:avLst/>
              <a:gdLst/>
              <a:ahLst/>
              <a:cxnLst/>
              <a:rect l="l" t="t" r="r" b="b"/>
              <a:pathLst>
                <a:path w="6168" h="3780" extrusionOk="0">
                  <a:moveTo>
                    <a:pt x="539" y="1"/>
                  </a:moveTo>
                  <a:cubicBezTo>
                    <a:pt x="273" y="1"/>
                    <a:pt x="115" y="62"/>
                    <a:pt x="95" y="162"/>
                  </a:cubicBezTo>
                  <a:cubicBezTo>
                    <a:pt x="0" y="508"/>
                    <a:pt x="1322" y="917"/>
                    <a:pt x="2769" y="1861"/>
                  </a:cubicBezTo>
                  <a:lnTo>
                    <a:pt x="2989" y="2018"/>
                  </a:lnTo>
                  <a:lnTo>
                    <a:pt x="3210" y="2144"/>
                  </a:lnTo>
                  <a:cubicBezTo>
                    <a:pt x="3933" y="2648"/>
                    <a:pt x="4594" y="3120"/>
                    <a:pt x="5098" y="3434"/>
                  </a:cubicBezTo>
                  <a:cubicBezTo>
                    <a:pt x="5464" y="3640"/>
                    <a:pt x="5747" y="3780"/>
                    <a:pt x="5922" y="3780"/>
                  </a:cubicBezTo>
                  <a:cubicBezTo>
                    <a:pt x="5988" y="3780"/>
                    <a:pt x="6039" y="3760"/>
                    <a:pt x="6073" y="3717"/>
                  </a:cubicBezTo>
                  <a:cubicBezTo>
                    <a:pt x="6167" y="3592"/>
                    <a:pt x="5979" y="3277"/>
                    <a:pt x="5601" y="2836"/>
                  </a:cubicBezTo>
                  <a:cubicBezTo>
                    <a:pt x="5035" y="2270"/>
                    <a:pt x="4468" y="1735"/>
                    <a:pt x="3808" y="1295"/>
                  </a:cubicBezTo>
                  <a:lnTo>
                    <a:pt x="3587" y="1137"/>
                  </a:lnTo>
                  <a:lnTo>
                    <a:pt x="3336" y="980"/>
                  </a:lnTo>
                  <a:cubicBezTo>
                    <a:pt x="2643" y="540"/>
                    <a:pt x="1888" y="256"/>
                    <a:pt x="1102" y="68"/>
                  </a:cubicBezTo>
                  <a:cubicBezTo>
                    <a:pt x="882" y="21"/>
                    <a:pt x="692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342350" y="4031875"/>
              <a:ext cx="190375" cy="372025"/>
            </a:xfrm>
            <a:custGeom>
              <a:avLst/>
              <a:gdLst/>
              <a:ahLst/>
              <a:cxnLst/>
              <a:rect l="l" t="t" r="r" b="b"/>
              <a:pathLst>
                <a:path w="7615" h="14881" extrusionOk="0">
                  <a:moveTo>
                    <a:pt x="220" y="1"/>
                  </a:moveTo>
                  <a:cubicBezTo>
                    <a:pt x="63" y="1"/>
                    <a:pt x="0" y="882"/>
                    <a:pt x="158" y="2298"/>
                  </a:cubicBezTo>
                  <a:cubicBezTo>
                    <a:pt x="409" y="4154"/>
                    <a:pt x="944" y="5979"/>
                    <a:pt x="1731" y="7709"/>
                  </a:cubicBezTo>
                  <a:cubicBezTo>
                    <a:pt x="1825" y="7930"/>
                    <a:pt x="1919" y="8118"/>
                    <a:pt x="2014" y="8339"/>
                  </a:cubicBezTo>
                  <a:lnTo>
                    <a:pt x="2329" y="8936"/>
                  </a:lnTo>
                  <a:cubicBezTo>
                    <a:pt x="3210" y="10604"/>
                    <a:pt x="4311" y="12146"/>
                    <a:pt x="5632" y="13499"/>
                  </a:cubicBezTo>
                  <a:cubicBezTo>
                    <a:pt x="6517" y="14384"/>
                    <a:pt x="7184" y="14880"/>
                    <a:pt x="7417" y="14880"/>
                  </a:cubicBezTo>
                  <a:cubicBezTo>
                    <a:pt x="7449" y="14880"/>
                    <a:pt x="7473" y="14871"/>
                    <a:pt x="7489" y="14852"/>
                  </a:cubicBezTo>
                  <a:cubicBezTo>
                    <a:pt x="7614" y="14726"/>
                    <a:pt x="7048" y="14065"/>
                    <a:pt x="6199" y="12995"/>
                  </a:cubicBezTo>
                  <a:cubicBezTo>
                    <a:pt x="5066" y="11579"/>
                    <a:pt x="4091" y="10038"/>
                    <a:pt x="3241" y="8433"/>
                  </a:cubicBezTo>
                  <a:lnTo>
                    <a:pt x="2958" y="7867"/>
                  </a:lnTo>
                  <a:cubicBezTo>
                    <a:pt x="2863" y="7678"/>
                    <a:pt x="2769" y="7489"/>
                    <a:pt x="2675" y="7300"/>
                  </a:cubicBezTo>
                  <a:cubicBezTo>
                    <a:pt x="1951" y="5633"/>
                    <a:pt x="1353" y="3902"/>
                    <a:pt x="913" y="2140"/>
                  </a:cubicBezTo>
                  <a:cubicBezTo>
                    <a:pt x="598" y="819"/>
                    <a:pt x="40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3393475" y="4064875"/>
              <a:ext cx="38575" cy="215750"/>
            </a:xfrm>
            <a:custGeom>
              <a:avLst/>
              <a:gdLst/>
              <a:ahLst/>
              <a:cxnLst/>
              <a:rect l="l" t="t" r="r" b="b"/>
              <a:pathLst>
                <a:path w="1543" h="8630" extrusionOk="0">
                  <a:moveTo>
                    <a:pt x="1149" y="0"/>
                  </a:moveTo>
                  <a:cubicBezTo>
                    <a:pt x="1017" y="0"/>
                    <a:pt x="746" y="375"/>
                    <a:pt x="504" y="1041"/>
                  </a:cubicBezTo>
                  <a:cubicBezTo>
                    <a:pt x="221" y="1984"/>
                    <a:pt x="32" y="2960"/>
                    <a:pt x="0" y="3967"/>
                  </a:cubicBezTo>
                  <a:lnTo>
                    <a:pt x="0" y="4313"/>
                  </a:lnTo>
                  <a:lnTo>
                    <a:pt x="0" y="4659"/>
                  </a:lnTo>
                  <a:cubicBezTo>
                    <a:pt x="32" y="5634"/>
                    <a:pt x="158" y="6610"/>
                    <a:pt x="441" y="7554"/>
                  </a:cubicBezTo>
                  <a:cubicBezTo>
                    <a:pt x="646" y="8228"/>
                    <a:pt x="879" y="8630"/>
                    <a:pt x="1037" y="8630"/>
                  </a:cubicBezTo>
                  <a:cubicBezTo>
                    <a:pt x="1048" y="8630"/>
                    <a:pt x="1060" y="8628"/>
                    <a:pt x="1070" y="8623"/>
                  </a:cubicBezTo>
                  <a:cubicBezTo>
                    <a:pt x="1416" y="8529"/>
                    <a:pt x="1070" y="6861"/>
                    <a:pt x="1070" y="4659"/>
                  </a:cubicBezTo>
                  <a:lnTo>
                    <a:pt x="1070" y="4313"/>
                  </a:lnTo>
                  <a:lnTo>
                    <a:pt x="1070" y="3998"/>
                  </a:lnTo>
                  <a:cubicBezTo>
                    <a:pt x="1102" y="1796"/>
                    <a:pt x="1542" y="128"/>
                    <a:pt x="1165" y="2"/>
                  </a:cubicBezTo>
                  <a:cubicBezTo>
                    <a:pt x="1160" y="1"/>
                    <a:pt x="1155" y="0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3447750" y="4192350"/>
              <a:ext cx="34625" cy="138175"/>
            </a:xfrm>
            <a:custGeom>
              <a:avLst/>
              <a:gdLst/>
              <a:ahLst/>
              <a:cxnLst/>
              <a:rect l="l" t="t" r="r" b="b"/>
              <a:pathLst>
                <a:path w="1385" h="5527" extrusionOk="0">
                  <a:moveTo>
                    <a:pt x="1070" y="0"/>
                  </a:moveTo>
                  <a:cubicBezTo>
                    <a:pt x="913" y="0"/>
                    <a:pt x="787" y="252"/>
                    <a:pt x="630" y="693"/>
                  </a:cubicBezTo>
                  <a:cubicBezTo>
                    <a:pt x="441" y="1259"/>
                    <a:pt x="284" y="1857"/>
                    <a:pt x="158" y="2455"/>
                  </a:cubicBezTo>
                  <a:lnTo>
                    <a:pt x="126" y="2675"/>
                  </a:lnTo>
                  <a:lnTo>
                    <a:pt x="95" y="2895"/>
                  </a:lnTo>
                  <a:cubicBezTo>
                    <a:pt x="0" y="3556"/>
                    <a:pt x="32" y="4217"/>
                    <a:pt x="221" y="4877"/>
                  </a:cubicBezTo>
                  <a:cubicBezTo>
                    <a:pt x="383" y="5283"/>
                    <a:pt x="569" y="5526"/>
                    <a:pt x="737" y="5526"/>
                  </a:cubicBezTo>
                  <a:cubicBezTo>
                    <a:pt x="765" y="5526"/>
                    <a:pt x="792" y="5520"/>
                    <a:pt x="818" y="5507"/>
                  </a:cubicBezTo>
                  <a:cubicBezTo>
                    <a:pt x="976" y="5444"/>
                    <a:pt x="976" y="5160"/>
                    <a:pt x="976" y="4720"/>
                  </a:cubicBezTo>
                  <a:cubicBezTo>
                    <a:pt x="976" y="4154"/>
                    <a:pt x="1039" y="3587"/>
                    <a:pt x="1133" y="3052"/>
                  </a:cubicBezTo>
                  <a:cubicBezTo>
                    <a:pt x="1133" y="2958"/>
                    <a:pt x="1165" y="2895"/>
                    <a:pt x="1165" y="2832"/>
                  </a:cubicBezTo>
                  <a:lnTo>
                    <a:pt x="1196" y="2643"/>
                  </a:lnTo>
                  <a:cubicBezTo>
                    <a:pt x="1322" y="2014"/>
                    <a:pt x="1385" y="1385"/>
                    <a:pt x="1385" y="787"/>
                  </a:cubicBezTo>
                  <a:cubicBezTo>
                    <a:pt x="1385" y="284"/>
                    <a:pt x="1259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3277850" y="4256050"/>
              <a:ext cx="179350" cy="65375"/>
            </a:xfrm>
            <a:custGeom>
              <a:avLst/>
              <a:gdLst/>
              <a:ahLst/>
              <a:cxnLst/>
              <a:rect l="l" t="t" r="r" b="b"/>
              <a:pathLst>
                <a:path w="7174" h="2615" extrusionOk="0">
                  <a:moveTo>
                    <a:pt x="1070" y="1"/>
                  </a:moveTo>
                  <a:cubicBezTo>
                    <a:pt x="378" y="1"/>
                    <a:pt x="0" y="221"/>
                    <a:pt x="32" y="379"/>
                  </a:cubicBezTo>
                  <a:cubicBezTo>
                    <a:pt x="63" y="536"/>
                    <a:pt x="441" y="599"/>
                    <a:pt x="976" y="756"/>
                  </a:cubicBezTo>
                  <a:cubicBezTo>
                    <a:pt x="1731" y="945"/>
                    <a:pt x="2454" y="1197"/>
                    <a:pt x="3178" y="1480"/>
                  </a:cubicBezTo>
                  <a:lnTo>
                    <a:pt x="3461" y="1574"/>
                  </a:lnTo>
                  <a:lnTo>
                    <a:pt x="3713" y="1700"/>
                  </a:lnTo>
                  <a:cubicBezTo>
                    <a:pt x="5128" y="2196"/>
                    <a:pt x="6268" y="2614"/>
                    <a:pt x="6764" y="2614"/>
                  </a:cubicBezTo>
                  <a:cubicBezTo>
                    <a:pt x="6897" y="2614"/>
                    <a:pt x="6983" y="2584"/>
                    <a:pt x="7017" y="2518"/>
                  </a:cubicBezTo>
                  <a:cubicBezTo>
                    <a:pt x="7174" y="2203"/>
                    <a:pt x="5915" y="1417"/>
                    <a:pt x="4090" y="693"/>
                  </a:cubicBezTo>
                  <a:lnTo>
                    <a:pt x="3807" y="599"/>
                  </a:lnTo>
                  <a:lnTo>
                    <a:pt x="3524" y="504"/>
                  </a:lnTo>
                  <a:cubicBezTo>
                    <a:pt x="2738" y="190"/>
                    <a:pt x="1919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3399775" y="3688925"/>
              <a:ext cx="368925" cy="948700"/>
            </a:xfrm>
            <a:custGeom>
              <a:avLst/>
              <a:gdLst/>
              <a:ahLst/>
              <a:cxnLst/>
              <a:rect l="l" t="t" r="r" b="b"/>
              <a:pathLst>
                <a:path w="14757" h="37948" extrusionOk="0">
                  <a:moveTo>
                    <a:pt x="14662" y="0"/>
                  </a:moveTo>
                  <a:cubicBezTo>
                    <a:pt x="14568" y="0"/>
                    <a:pt x="14411" y="472"/>
                    <a:pt x="14190" y="1385"/>
                  </a:cubicBezTo>
                  <a:cubicBezTo>
                    <a:pt x="13939" y="2297"/>
                    <a:pt x="13655" y="3619"/>
                    <a:pt x="13246" y="5255"/>
                  </a:cubicBezTo>
                  <a:cubicBezTo>
                    <a:pt x="12806" y="6891"/>
                    <a:pt x="12302" y="8842"/>
                    <a:pt x="11673" y="11013"/>
                  </a:cubicBezTo>
                  <a:cubicBezTo>
                    <a:pt x="11012" y="13152"/>
                    <a:pt x="10226" y="15544"/>
                    <a:pt x="9313" y="18029"/>
                  </a:cubicBezTo>
                  <a:cubicBezTo>
                    <a:pt x="9125" y="18533"/>
                    <a:pt x="8936" y="19036"/>
                    <a:pt x="8747" y="19508"/>
                  </a:cubicBezTo>
                  <a:cubicBezTo>
                    <a:pt x="8558" y="20011"/>
                    <a:pt x="8369" y="20483"/>
                    <a:pt x="8149" y="20987"/>
                  </a:cubicBezTo>
                  <a:cubicBezTo>
                    <a:pt x="6482" y="25109"/>
                    <a:pt x="4625" y="29168"/>
                    <a:pt x="2517" y="33101"/>
                  </a:cubicBezTo>
                  <a:lnTo>
                    <a:pt x="629" y="36593"/>
                  </a:lnTo>
                  <a:cubicBezTo>
                    <a:pt x="220" y="37411"/>
                    <a:pt x="0" y="37914"/>
                    <a:pt x="94" y="37946"/>
                  </a:cubicBezTo>
                  <a:cubicBezTo>
                    <a:pt x="97" y="37947"/>
                    <a:pt x="99" y="37948"/>
                    <a:pt x="102" y="37948"/>
                  </a:cubicBezTo>
                  <a:cubicBezTo>
                    <a:pt x="180" y="37948"/>
                    <a:pt x="492" y="37541"/>
                    <a:pt x="1038" y="36813"/>
                  </a:cubicBezTo>
                  <a:cubicBezTo>
                    <a:pt x="1573" y="36058"/>
                    <a:pt x="2297" y="34894"/>
                    <a:pt x="3178" y="33447"/>
                  </a:cubicBezTo>
                  <a:cubicBezTo>
                    <a:pt x="5475" y="29577"/>
                    <a:pt x="7457" y="25549"/>
                    <a:pt x="9156" y="21364"/>
                  </a:cubicBezTo>
                  <a:lnTo>
                    <a:pt x="9754" y="19886"/>
                  </a:lnTo>
                  <a:lnTo>
                    <a:pt x="10289" y="18375"/>
                  </a:lnTo>
                  <a:cubicBezTo>
                    <a:pt x="11233" y="15858"/>
                    <a:pt x="11988" y="13467"/>
                    <a:pt x="12586" y="11265"/>
                  </a:cubicBezTo>
                  <a:cubicBezTo>
                    <a:pt x="13183" y="9062"/>
                    <a:pt x="13655" y="7080"/>
                    <a:pt x="13970" y="5412"/>
                  </a:cubicBezTo>
                  <a:cubicBezTo>
                    <a:pt x="14285" y="3745"/>
                    <a:pt x="14505" y="2423"/>
                    <a:pt x="14631" y="1479"/>
                  </a:cubicBezTo>
                  <a:cubicBezTo>
                    <a:pt x="14725" y="535"/>
                    <a:pt x="14757" y="32"/>
                    <a:pt x="14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3896250" y="3621200"/>
              <a:ext cx="103400" cy="93300"/>
            </a:xfrm>
            <a:custGeom>
              <a:avLst/>
              <a:gdLst/>
              <a:ahLst/>
              <a:cxnLst/>
              <a:rect l="l" t="t" r="r" b="b"/>
              <a:pathLst>
                <a:path w="4136" h="3732" extrusionOk="0">
                  <a:moveTo>
                    <a:pt x="2047" y="1"/>
                  </a:moveTo>
                  <a:cubicBezTo>
                    <a:pt x="1063" y="1"/>
                    <a:pt x="0" y="1010"/>
                    <a:pt x="184" y="2049"/>
                  </a:cubicBezTo>
                  <a:cubicBezTo>
                    <a:pt x="247" y="2300"/>
                    <a:pt x="372" y="2552"/>
                    <a:pt x="530" y="2772"/>
                  </a:cubicBezTo>
                  <a:cubicBezTo>
                    <a:pt x="656" y="3024"/>
                    <a:pt x="844" y="3213"/>
                    <a:pt x="1065" y="3402"/>
                  </a:cubicBezTo>
                  <a:cubicBezTo>
                    <a:pt x="1285" y="3559"/>
                    <a:pt x="1537" y="3685"/>
                    <a:pt x="1851" y="3716"/>
                  </a:cubicBezTo>
                  <a:cubicBezTo>
                    <a:pt x="1932" y="3727"/>
                    <a:pt x="2012" y="3732"/>
                    <a:pt x="2092" y="3732"/>
                  </a:cubicBezTo>
                  <a:cubicBezTo>
                    <a:pt x="3214" y="3732"/>
                    <a:pt x="4136" y="2721"/>
                    <a:pt x="3959" y="1545"/>
                  </a:cubicBezTo>
                  <a:cubicBezTo>
                    <a:pt x="3896" y="1231"/>
                    <a:pt x="3739" y="916"/>
                    <a:pt x="3487" y="696"/>
                  </a:cubicBezTo>
                  <a:cubicBezTo>
                    <a:pt x="3110" y="350"/>
                    <a:pt x="2638" y="98"/>
                    <a:pt x="2134" y="4"/>
                  </a:cubicBezTo>
                  <a:cubicBezTo>
                    <a:pt x="2105" y="2"/>
                    <a:pt x="2076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3497450" y="3644800"/>
              <a:ext cx="103450" cy="93175"/>
            </a:xfrm>
            <a:custGeom>
              <a:avLst/>
              <a:gdLst/>
              <a:ahLst/>
              <a:cxnLst/>
              <a:rect l="l" t="t" r="r" b="b"/>
              <a:pathLst>
                <a:path w="4138" h="3727" extrusionOk="0">
                  <a:moveTo>
                    <a:pt x="2078" y="1"/>
                  </a:moveTo>
                  <a:cubicBezTo>
                    <a:pt x="1092" y="1"/>
                    <a:pt x="1" y="1009"/>
                    <a:pt x="215" y="2017"/>
                  </a:cubicBezTo>
                  <a:cubicBezTo>
                    <a:pt x="278" y="2300"/>
                    <a:pt x="404" y="2521"/>
                    <a:pt x="561" y="2772"/>
                  </a:cubicBezTo>
                  <a:cubicBezTo>
                    <a:pt x="687" y="2993"/>
                    <a:pt x="876" y="3213"/>
                    <a:pt x="1064" y="3370"/>
                  </a:cubicBezTo>
                  <a:cubicBezTo>
                    <a:pt x="1316" y="3559"/>
                    <a:pt x="1568" y="3653"/>
                    <a:pt x="1851" y="3716"/>
                  </a:cubicBezTo>
                  <a:cubicBezTo>
                    <a:pt x="1919" y="3723"/>
                    <a:pt x="1986" y="3726"/>
                    <a:pt x="2052" y="3726"/>
                  </a:cubicBezTo>
                  <a:cubicBezTo>
                    <a:pt x="3218" y="3726"/>
                    <a:pt x="4138" y="2706"/>
                    <a:pt x="3959" y="1545"/>
                  </a:cubicBezTo>
                  <a:cubicBezTo>
                    <a:pt x="3928" y="1199"/>
                    <a:pt x="3739" y="916"/>
                    <a:pt x="3487" y="696"/>
                  </a:cubicBezTo>
                  <a:cubicBezTo>
                    <a:pt x="3141" y="318"/>
                    <a:pt x="2669" y="66"/>
                    <a:pt x="2166" y="3"/>
                  </a:cubicBezTo>
                  <a:cubicBezTo>
                    <a:pt x="2136" y="2"/>
                    <a:pt x="2107" y="1"/>
                    <a:pt x="2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3500525" y="3876900"/>
              <a:ext cx="81500" cy="72725"/>
            </a:xfrm>
            <a:custGeom>
              <a:avLst/>
              <a:gdLst/>
              <a:ahLst/>
              <a:cxnLst/>
              <a:rect l="l" t="t" r="r" b="b"/>
              <a:pathLst>
                <a:path w="3260" h="2909" extrusionOk="0">
                  <a:moveTo>
                    <a:pt x="1621" y="0"/>
                  </a:moveTo>
                  <a:cubicBezTo>
                    <a:pt x="846" y="0"/>
                    <a:pt x="0" y="803"/>
                    <a:pt x="155" y="1606"/>
                  </a:cubicBezTo>
                  <a:cubicBezTo>
                    <a:pt x="218" y="1795"/>
                    <a:pt x="312" y="1984"/>
                    <a:pt x="438" y="2172"/>
                  </a:cubicBezTo>
                  <a:cubicBezTo>
                    <a:pt x="564" y="2361"/>
                    <a:pt x="690" y="2518"/>
                    <a:pt x="847" y="2644"/>
                  </a:cubicBezTo>
                  <a:cubicBezTo>
                    <a:pt x="1036" y="2802"/>
                    <a:pt x="1256" y="2865"/>
                    <a:pt x="1476" y="2896"/>
                  </a:cubicBezTo>
                  <a:cubicBezTo>
                    <a:pt x="1541" y="2904"/>
                    <a:pt x="1605" y="2908"/>
                    <a:pt x="1669" y="2908"/>
                  </a:cubicBezTo>
                  <a:cubicBezTo>
                    <a:pt x="2556" y="2908"/>
                    <a:pt x="3259" y="2110"/>
                    <a:pt x="3112" y="1228"/>
                  </a:cubicBezTo>
                  <a:cubicBezTo>
                    <a:pt x="3081" y="945"/>
                    <a:pt x="2924" y="725"/>
                    <a:pt x="2735" y="536"/>
                  </a:cubicBezTo>
                  <a:cubicBezTo>
                    <a:pt x="2452" y="253"/>
                    <a:pt x="2074" y="64"/>
                    <a:pt x="1665" y="1"/>
                  </a:cubicBezTo>
                  <a:cubicBezTo>
                    <a:pt x="1650" y="1"/>
                    <a:pt x="1636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3367650" y="3898875"/>
              <a:ext cx="94825" cy="85325"/>
            </a:xfrm>
            <a:custGeom>
              <a:avLst/>
              <a:gdLst/>
              <a:ahLst/>
              <a:cxnLst/>
              <a:rect l="l" t="t" r="r" b="b"/>
              <a:pathLst>
                <a:path w="3793" h="3413" extrusionOk="0">
                  <a:moveTo>
                    <a:pt x="1890" y="0"/>
                  </a:moveTo>
                  <a:cubicBezTo>
                    <a:pt x="971" y="0"/>
                    <a:pt x="1" y="945"/>
                    <a:pt x="184" y="1860"/>
                  </a:cubicBezTo>
                  <a:cubicBezTo>
                    <a:pt x="247" y="2111"/>
                    <a:pt x="341" y="2332"/>
                    <a:pt x="498" y="2520"/>
                  </a:cubicBezTo>
                  <a:cubicBezTo>
                    <a:pt x="624" y="2741"/>
                    <a:pt x="782" y="2929"/>
                    <a:pt x="970" y="3118"/>
                  </a:cubicBezTo>
                  <a:cubicBezTo>
                    <a:pt x="1191" y="3276"/>
                    <a:pt x="1442" y="3370"/>
                    <a:pt x="1694" y="3401"/>
                  </a:cubicBezTo>
                  <a:cubicBezTo>
                    <a:pt x="1760" y="3409"/>
                    <a:pt x="1826" y="3412"/>
                    <a:pt x="1891" y="3412"/>
                  </a:cubicBezTo>
                  <a:cubicBezTo>
                    <a:pt x="2937" y="3412"/>
                    <a:pt x="3793" y="2485"/>
                    <a:pt x="3645" y="1419"/>
                  </a:cubicBezTo>
                  <a:cubicBezTo>
                    <a:pt x="3582" y="1105"/>
                    <a:pt x="3425" y="853"/>
                    <a:pt x="3204" y="633"/>
                  </a:cubicBezTo>
                  <a:cubicBezTo>
                    <a:pt x="2858" y="318"/>
                    <a:pt x="2418" y="66"/>
                    <a:pt x="1977" y="3"/>
                  </a:cubicBezTo>
                  <a:cubicBezTo>
                    <a:pt x="1948" y="1"/>
                    <a:pt x="1919" y="0"/>
                    <a:pt x="1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3786925" y="3673900"/>
              <a:ext cx="80675" cy="72775"/>
            </a:xfrm>
            <a:custGeom>
              <a:avLst/>
              <a:gdLst/>
              <a:ahLst/>
              <a:cxnLst/>
              <a:rect l="l" t="t" r="r" b="b"/>
              <a:pathLst>
                <a:path w="3227" h="2911" extrusionOk="0">
                  <a:moveTo>
                    <a:pt x="1576" y="0"/>
                  </a:moveTo>
                  <a:cubicBezTo>
                    <a:pt x="813" y="0"/>
                    <a:pt x="0" y="788"/>
                    <a:pt x="152" y="1577"/>
                  </a:cubicBezTo>
                  <a:cubicBezTo>
                    <a:pt x="215" y="1766"/>
                    <a:pt x="309" y="1986"/>
                    <a:pt x="435" y="2143"/>
                  </a:cubicBezTo>
                  <a:cubicBezTo>
                    <a:pt x="529" y="2332"/>
                    <a:pt x="655" y="2489"/>
                    <a:pt x="812" y="2647"/>
                  </a:cubicBezTo>
                  <a:cubicBezTo>
                    <a:pt x="1001" y="2772"/>
                    <a:pt x="1221" y="2867"/>
                    <a:pt x="1442" y="2898"/>
                  </a:cubicBezTo>
                  <a:cubicBezTo>
                    <a:pt x="1506" y="2907"/>
                    <a:pt x="1571" y="2911"/>
                    <a:pt x="1634" y="2911"/>
                  </a:cubicBezTo>
                  <a:cubicBezTo>
                    <a:pt x="2522" y="2911"/>
                    <a:pt x="3227" y="2110"/>
                    <a:pt x="3109" y="1199"/>
                  </a:cubicBezTo>
                  <a:cubicBezTo>
                    <a:pt x="3046" y="948"/>
                    <a:pt x="2920" y="696"/>
                    <a:pt x="2700" y="538"/>
                  </a:cubicBezTo>
                  <a:cubicBezTo>
                    <a:pt x="2417" y="255"/>
                    <a:pt x="2039" y="67"/>
                    <a:pt x="1662" y="4"/>
                  </a:cubicBezTo>
                  <a:cubicBezTo>
                    <a:pt x="1633" y="1"/>
                    <a:pt x="1605" y="0"/>
                    <a:pt x="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3715275" y="3616550"/>
              <a:ext cx="105825" cy="95575"/>
            </a:xfrm>
            <a:custGeom>
              <a:avLst/>
              <a:gdLst/>
              <a:ahLst/>
              <a:cxnLst/>
              <a:rect l="l" t="t" r="r" b="b"/>
              <a:pathLst>
                <a:path w="4233" h="3823" extrusionOk="0">
                  <a:moveTo>
                    <a:pt x="2153" y="0"/>
                  </a:moveTo>
                  <a:cubicBezTo>
                    <a:pt x="1127" y="0"/>
                    <a:pt x="0" y="1024"/>
                    <a:pt x="217" y="2109"/>
                  </a:cubicBezTo>
                  <a:cubicBezTo>
                    <a:pt x="343" y="2644"/>
                    <a:pt x="658" y="3116"/>
                    <a:pt x="1067" y="3493"/>
                  </a:cubicBezTo>
                  <a:cubicBezTo>
                    <a:pt x="1319" y="3651"/>
                    <a:pt x="1602" y="3776"/>
                    <a:pt x="1885" y="3808"/>
                  </a:cubicBezTo>
                  <a:cubicBezTo>
                    <a:pt x="1968" y="3818"/>
                    <a:pt x="2050" y="3823"/>
                    <a:pt x="2131" y="3823"/>
                  </a:cubicBezTo>
                  <a:cubicBezTo>
                    <a:pt x="3307" y="3823"/>
                    <a:pt x="4233" y="2783"/>
                    <a:pt x="4056" y="1605"/>
                  </a:cubicBezTo>
                  <a:cubicBezTo>
                    <a:pt x="3993" y="1259"/>
                    <a:pt x="3836" y="945"/>
                    <a:pt x="3584" y="724"/>
                  </a:cubicBezTo>
                  <a:cubicBezTo>
                    <a:pt x="3206" y="347"/>
                    <a:pt x="2703" y="95"/>
                    <a:pt x="2200" y="1"/>
                  </a:cubicBezTo>
                  <a:cubicBezTo>
                    <a:pt x="2184" y="0"/>
                    <a:pt x="2169" y="0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3616950" y="3590575"/>
              <a:ext cx="98000" cy="88425"/>
            </a:xfrm>
            <a:custGeom>
              <a:avLst/>
              <a:gdLst/>
              <a:ahLst/>
              <a:cxnLst/>
              <a:rect l="l" t="t" r="r" b="b"/>
              <a:pathLst>
                <a:path w="3920" h="3537" extrusionOk="0">
                  <a:moveTo>
                    <a:pt x="1996" y="1"/>
                  </a:moveTo>
                  <a:cubicBezTo>
                    <a:pt x="1033" y="1"/>
                    <a:pt x="0" y="961"/>
                    <a:pt x="186" y="1921"/>
                  </a:cubicBezTo>
                  <a:cubicBezTo>
                    <a:pt x="249" y="2172"/>
                    <a:pt x="343" y="2424"/>
                    <a:pt x="501" y="2613"/>
                  </a:cubicBezTo>
                  <a:cubicBezTo>
                    <a:pt x="626" y="2833"/>
                    <a:pt x="784" y="3053"/>
                    <a:pt x="1004" y="3211"/>
                  </a:cubicBezTo>
                  <a:cubicBezTo>
                    <a:pt x="1224" y="3368"/>
                    <a:pt x="1476" y="3494"/>
                    <a:pt x="1759" y="3525"/>
                  </a:cubicBezTo>
                  <a:cubicBezTo>
                    <a:pt x="1825" y="3533"/>
                    <a:pt x="1891" y="3536"/>
                    <a:pt x="1956" y="3536"/>
                  </a:cubicBezTo>
                  <a:cubicBezTo>
                    <a:pt x="3034" y="3536"/>
                    <a:pt x="3919" y="2578"/>
                    <a:pt x="3741" y="1480"/>
                  </a:cubicBezTo>
                  <a:cubicBezTo>
                    <a:pt x="3710" y="1166"/>
                    <a:pt x="3553" y="851"/>
                    <a:pt x="3301" y="662"/>
                  </a:cubicBezTo>
                  <a:cubicBezTo>
                    <a:pt x="2955" y="316"/>
                    <a:pt x="2514" y="96"/>
                    <a:pt x="2042" y="1"/>
                  </a:cubicBezTo>
                  <a:cubicBezTo>
                    <a:pt x="2027" y="1"/>
                    <a:pt x="2012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589425" y="3736100"/>
              <a:ext cx="69750" cy="63175"/>
            </a:xfrm>
            <a:custGeom>
              <a:avLst/>
              <a:gdLst/>
              <a:ahLst/>
              <a:cxnLst/>
              <a:rect l="l" t="t" r="r" b="b"/>
              <a:pathLst>
                <a:path w="2790" h="2527" extrusionOk="0">
                  <a:moveTo>
                    <a:pt x="1400" y="0"/>
                  </a:moveTo>
                  <a:cubicBezTo>
                    <a:pt x="749" y="0"/>
                    <a:pt x="0" y="678"/>
                    <a:pt x="154" y="1386"/>
                  </a:cubicBezTo>
                  <a:cubicBezTo>
                    <a:pt x="186" y="1543"/>
                    <a:pt x="249" y="1732"/>
                    <a:pt x="374" y="1858"/>
                  </a:cubicBezTo>
                  <a:cubicBezTo>
                    <a:pt x="437" y="2015"/>
                    <a:pt x="563" y="2172"/>
                    <a:pt x="721" y="2298"/>
                  </a:cubicBezTo>
                  <a:cubicBezTo>
                    <a:pt x="878" y="2393"/>
                    <a:pt x="1067" y="2487"/>
                    <a:pt x="1255" y="2518"/>
                  </a:cubicBezTo>
                  <a:cubicBezTo>
                    <a:pt x="1306" y="2524"/>
                    <a:pt x="1355" y="2527"/>
                    <a:pt x="1404" y="2527"/>
                  </a:cubicBezTo>
                  <a:cubicBezTo>
                    <a:pt x="2184" y="2527"/>
                    <a:pt x="2790" y="1839"/>
                    <a:pt x="2671" y="1040"/>
                  </a:cubicBezTo>
                  <a:cubicBezTo>
                    <a:pt x="2640" y="819"/>
                    <a:pt x="2545" y="599"/>
                    <a:pt x="2357" y="473"/>
                  </a:cubicBezTo>
                  <a:cubicBezTo>
                    <a:pt x="2105" y="222"/>
                    <a:pt x="1790" y="64"/>
                    <a:pt x="1444" y="1"/>
                  </a:cubicBezTo>
                  <a:cubicBezTo>
                    <a:pt x="1430" y="1"/>
                    <a:pt x="1415" y="0"/>
                    <a:pt x="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3451750" y="4149050"/>
              <a:ext cx="69775" cy="63200"/>
            </a:xfrm>
            <a:custGeom>
              <a:avLst/>
              <a:gdLst/>
              <a:ahLst/>
              <a:cxnLst/>
              <a:rect l="l" t="t" r="r" b="b"/>
              <a:pathLst>
                <a:path w="2791" h="2528" extrusionOk="0">
                  <a:moveTo>
                    <a:pt x="1399" y="1"/>
                  </a:moveTo>
                  <a:cubicBezTo>
                    <a:pt x="720" y="1"/>
                    <a:pt x="0" y="678"/>
                    <a:pt x="124" y="1386"/>
                  </a:cubicBezTo>
                  <a:cubicBezTo>
                    <a:pt x="155" y="1575"/>
                    <a:pt x="249" y="1732"/>
                    <a:pt x="344" y="1890"/>
                  </a:cubicBezTo>
                  <a:cubicBezTo>
                    <a:pt x="438" y="2047"/>
                    <a:pt x="564" y="2173"/>
                    <a:pt x="690" y="2299"/>
                  </a:cubicBezTo>
                  <a:cubicBezTo>
                    <a:pt x="847" y="2425"/>
                    <a:pt x="1036" y="2487"/>
                    <a:pt x="1225" y="2519"/>
                  </a:cubicBezTo>
                  <a:cubicBezTo>
                    <a:pt x="1275" y="2525"/>
                    <a:pt x="1325" y="2527"/>
                    <a:pt x="1374" y="2527"/>
                  </a:cubicBezTo>
                  <a:cubicBezTo>
                    <a:pt x="2157" y="2527"/>
                    <a:pt x="2791" y="1841"/>
                    <a:pt x="2672" y="1072"/>
                  </a:cubicBezTo>
                  <a:cubicBezTo>
                    <a:pt x="2641" y="820"/>
                    <a:pt x="2515" y="631"/>
                    <a:pt x="2357" y="474"/>
                  </a:cubicBezTo>
                  <a:cubicBezTo>
                    <a:pt x="2106" y="222"/>
                    <a:pt x="1791" y="65"/>
                    <a:pt x="1445" y="2"/>
                  </a:cubicBezTo>
                  <a:cubicBezTo>
                    <a:pt x="1430" y="1"/>
                    <a:pt x="1415" y="1"/>
                    <a:pt x="1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3774350" y="4361400"/>
              <a:ext cx="87675" cy="79175"/>
            </a:xfrm>
            <a:custGeom>
              <a:avLst/>
              <a:gdLst/>
              <a:ahLst/>
              <a:cxnLst/>
              <a:rect l="l" t="t" r="r" b="b"/>
              <a:pathLst>
                <a:path w="3507" h="3167" extrusionOk="0">
                  <a:moveTo>
                    <a:pt x="1735" y="0"/>
                  </a:moveTo>
                  <a:cubicBezTo>
                    <a:pt x="907" y="0"/>
                    <a:pt x="0" y="882"/>
                    <a:pt x="183" y="1734"/>
                  </a:cubicBezTo>
                  <a:cubicBezTo>
                    <a:pt x="214" y="1954"/>
                    <a:pt x="309" y="2174"/>
                    <a:pt x="434" y="2363"/>
                  </a:cubicBezTo>
                  <a:cubicBezTo>
                    <a:pt x="560" y="2552"/>
                    <a:pt x="686" y="2740"/>
                    <a:pt x="875" y="2898"/>
                  </a:cubicBezTo>
                  <a:cubicBezTo>
                    <a:pt x="1064" y="3024"/>
                    <a:pt x="1315" y="3118"/>
                    <a:pt x="1567" y="3150"/>
                  </a:cubicBezTo>
                  <a:cubicBezTo>
                    <a:pt x="1644" y="3161"/>
                    <a:pt x="1720" y="3167"/>
                    <a:pt x="1795" y="3167"/>
                  </a:cubicBezTo>
                  <a:cubicBezTo>
                    <a:pt x="2734" y="3167"/>
                    <a:pt x="3506" y="2286"/>
                    <a:pt x="3361" y="1325"/>
                  </a:cubicBezTo>
                  <a:cubicBezTo>
                    <a:pt x="3329" y="1041"/>
                    <a:pt x="3172" y="790"/>
                    <a:pt x="2952" y="601"/>
                  </a:cubicBezTo>
                  <a:cubicBezTo>
                    <a:pt x="2668" y="286"/>
                    <a:pt x="2259" y="66"/>
                    <a:pt x="1819" y="3"/>
                  </a:cubicBezTo>
                  <a:cubicBezTo>
                    <a:pt x="1791" y="1"/>
                    <a:pt x="1763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3864725" y="4224575"/>
              <a:ext cx="87800" cy="79775"/>
            </a:xfrm>
            <a:custGeom>
              <a:avLst/>
              <a:gdLst/>
              <a:ahLst/>
              <a:cxnLst/>
              <a:rect l="l" t="t" r="r" b="b"/>
              <a:pathLst>
                <a:path w="3512" h="3191" extrusionOk="0">
                  <a:moveTo>
                    <a:pt x="1778" y="1"/>
                  </a:moveTo>
                  <a:cubicBezTo>
                    <a:pt x="939" y="1"/>
                    <a:pt x="1" y="867"/>
                    <a:pt x="186" y="1763"/>
                  </a:cubicBezTo>
                  <a:cubicBezTo>
                    <a:pt x="218" y="1984"/>
                    <a:pt x="312" y="2172"/>
                    <a:pt x="438" y="2361"/>
                  </a:cubicBezTo>
                  <a:cubicBezTo>
                    <a:pt x="564" y="2581"/>
                    <a:pt x="689" y="2739"/>
                    <a:pt x="878" y="2896"/>
                  </a:cubicBezTo>
                  <a:cubicBezTo>
                    <a:pt x="1067" y="3053"/>
                    <a:pt x="1319" y="3148"/>
                    <a:pt x="1570" y="3179"/>
                  </a:cubicBezTo>
                  <a:cubicBezTo>
                    <a:pt x="1637" y="3187"/>
                    <a:pt x="1703" y="3191"/>
                    <a:pt x="1768" y="3191"/>
                  </a:cubicBezTo>
                  <a:cubicBezTo>
                    <a:pt x="2746" y="3191"/>
                    <a:pt x="3511" y="2326"/>
                    <a:pt x="3364" y="1323"/>
                  </a:cubicBezTo>
                  <a:cubicBezTo>
                    <a:pt x="3332" y="1040"/>
                    <a:pt x="3175" y="788"/>
                    <a:pt x="2986" y="599"/>
                  </a:cubicBezTo>
                  <a:cubicBezTo>
                    <a:pt x="2672" y="285"/>
                    <a:pt x="2263" y="96"/>
                    <a:pt x="1822" y="1"/>
                  </a:cubicBezTo>
                  <a:cubicBezTo>
                    <a:pt x="1807" y="1"/>
                    <a:pt x="1793" y="1"/>
                    <a:pt x="1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3959125" y="4007475"/>
              <a:ext cx="85675" cy="79800"/>
            </a:xfrm>
            <a:custGeom>
              <a:avLst/>
              <a:gdLst/>
              <a:ahLst/>
              <a:cxnLst/>
              <a:rect l="l" t="t" r="r" b="b"/>
              <a:pathLst>
                <a:path w="3427" h="3192" extrusionOk="0">
                  <a:moveTo>
                    <a:pt x="1777" y="1"/>
                  </a:moveTo>
                  <a:cubicBezTo>
                    <a:pt x="939" y="1"/>
                    <a:pt x="0" y="866"/>
                    <a:pt x="186" y="1732"/>
                  </a:cubicBezTo>
                  <a:cubicBezTo>
                    <a:pt x="217" y="1952"/>
                    <a:pt x="312" y="2172"/>
                    <a:pt x="437" y="2361"/>
                  </a:cubicBezTo>
                  <a:cubicBezTo>
                    <a:pt x="563" y="2581"/>
                    <a:pt x="689" y="2739"/>
                    <a:pt x="878" y="2896"/>
                  </a:cubicBezTo>
                  <a:cubicBezTo>
                    <a:pt x="1067" y="3053"/>
                    <a:pt x="1318" y="3148"/>
                    <a:pt x="1570" y="3179"/>
                  </a:cubicBezTo>
                  <a:cubicBezTo>
                    <a:pt x="1635" y="3187"/>
                    <a:pt x="1699" y="3191"/>
                    <a:pt x="1763" y="3191"/>
                  </a:cubicBezTo>
                  <a:cubicBezTo>
                    <a:pt x="2200" y="3191"/>
                    <a:pt x="2621" y="3009"/>
                    <a:pt x="2923" y="2707"/>
                  </a:cubicBezTo>
                  <a:cubicBezTo>
                    <a:pt x="3269" y="2330"/>
                    <a:pt x="3426" y="1826"/>
                    <a:pt x="3364" y="1323"/>
                  </a:cubicBezTo>
                  <a:cubicBezTo>
                    <a:pt x="3332" y="1040"/>
                    <a:pt x="3175" y="788"/>
                    <a:pt x="2986" y="599"/>
                  </a:cubicBezTo>
                  <a:cubicBezTo>
                    <a:pt x="2671" y="284"/>
                    <a:pt x="2262" y="96"/>
                    <a:pt x="1822" y="1"/>
                  </a:cubicBezTo>
                  <a:cubicBezTo>
                    <a:pt x="1807" y="1"/>
                    <a:pt x="1792" y="1"/>
                    <a:pt x="1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3887625" y="3875275"/>
              <a:ext cx="87700" cy="79050"/>
            </a:xfrm>
            <a:custGeom>
              <a:avLst/>
              <a:gdLst/>
              <a:ahLst/>
              <a:cxnLst/>
              <a:rect l="l" t="t" r="r" b="b"/>
              <a:pathLst>
                <a:path w="3508" h="3162" extrusionOk="0">
                  <a:moveTo>
                    <a:pt x="1732" y="0"/>
                  </a:moveTo>
                  <a:cubicBezTo>
                    <a:pt x="904" y="0"/>
                    <a:pt x="0" y="852"/>
                    <a:pt x="182" y="1734"/>
                  </a:cubicBezTo>
                  <a:cubicBezTo>
                    <a:pt x="308" y="2174"/>
                    <a:pt x="560" y="2552"/>
                    <a:pt x="906" y="2867"/>
                  </a:cubicBezTo>
                  <a:cubicBezTo>
                    <a:pt x="1095" y="3024"/>
                    <a:pt x="1315" y="3118"/>
                    <a:pt x="1567" y="3150"/>
                  </a:cubicBezTo>
                  <a:cubicBezTo>
                    <a:pt x="1633" y="3158"/>
                    <a:pt x="1699" y="3161"/>
                    <a:pt x="1764" y="3161"/>
                  </a:cubicBezTo>
                  <a:cubicBezTo>
                    <a:pt x="2742" y="3161"/>
                    <a:pt x="3508" y="2297"/>
                    <a:pt x="3360" y="1293"/>
                  </a:cubicBezTo>
                  <a:cubicBezTo>
                    <a:pt x="3329" y="1010"/>
                    <a:pt x="3203" y="759"/>
                    <a:pt x="2983" y="570"/>
                  </a:cubicBezTo>
                  <a:cubicBezTo>
                    <a:pt x="2668" y="255"/>
                    <a:pt x="2259" y="66"/>
                    <a:pt x="1819" y="3"/>
                  </a:cubicBezTo>
                  <a:cubicBezTo>
                    <a:pt x="1790" y="1"/>
                    <a:pt x="1761" y="0"/>
                    <a:pt x="1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3701100" y="4215925"/>
              <a:ext cx="69975" cy="64900"/>
            </a:xfrm>
            <a:custGeom>
              <a:avLst/>
              <a:gdLst/>
              <a:ahLst/>
              <a:cxnLst/>
              <a:rect l="l" t="t" r="r" b="b"/>
              <a:pathLst>
                <a:path w="2799" h="2596" extrusionOk="0">
                  <a:moveTo>
                    <a:pt x="1433" y="0"/>
                  </a:moveTo>
                  <a:cubicBezTo>
                    <a:pt x="752" y="0"/>
                    <a:pt x="0" y="709"/>
                    <a:pt x="124" y="1417"/>
                  </a:cubicBezTo>
                  <a:cubicBezTo>
                    <a:pt x="155" y="1606"/>
                    <a:pt x="249" y="1763"/>
                    <a:pt x="344" y="1921"/>
                  </a:cubicBezTo>
                  <a:cubicBezTo>
                    <a:pt x="438" y="2078"/>
                    <a:pt x="564" y="2235"/>
                    <a:pt x="721" y="2361"/>
                  </a:cubicBezTo>
                  <a:cubicBezTo>
                    <a:pt x="879" y="2487"/>
                    <a:pt x="1068" y="2550"/>
                    <a:pt x="1256" y="2581"/>
                  </a:cubicBezTo>
                  <a:cubicBezTo>
                    <a:pt x="1317" y="2591"/>
                    <a:pt x="1377" y="2595"/>
                    <a:pt x="1437" y="2595"/>
                  </a:cubicBezTo>
                  <a:cubicBezTo>
                    <a:pt x="1784" y="2595"/>
                    <a:pt x="2121" y="2445"/>
                    <a:pt x="2389" y="2204"/>
                  </a:cubicBezTo>
                  <a:cubicBezTo>
                    <a:pt x="2672" y="1889"/>
                    <a:pt x="2798" y="1480"/>
                    <a:pt x="2735" y="1071"/>
                  </a:cubicBezTo>
                  <a:cubicBezTo>
                    <a:pt x="2704" y="851"/>
                    <a:pt x="2578" y="631"/>
                    <a:pt x="2420" y="473"/>
                  </a:cubicBezTo>
                  <a:cubicBezTo>
                    <a:pt x="2137" y="222"/>
                    <a:pt x="1823" y="64"/>
                    <a:pt x="1477" y="1"/>
                  </a:cubicBezTo>
                  <a:cubicBezTo>
                    <a:pt x="1462" y="1"/>
                    <a:pt x="1447" y="0"/>
                    <a:pt x="1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3815950" y="3876900"/>
              <a:ext cx="72125" cy="64750"/>
            </a:xfrm>
            <a:custGeom>
              <a:avLst/>
              <a:gdLst/>
              <a:ahLst/>
              <a:cxnLst/>
              <a:rect l="l" t="t" r="r" b="b"/>
              <a:pathLst>
                <a:path w="2885" h="2590" extrusionOk="0">
                  <a:moveTo>
                    <a:pt x="1432" y="0"/>
                  </a:moveTo>
                  <a:cubicBezTo>
                    <a:pt x="751" y="0"/>
                    <a:pt x="1" y="709"/>
                    <a:pt x="155" y="1417"/>
                  </a:cubicBezTo>
                  <a:cubicBezTo>
                    <a:pt x="186" y="1606"/>
                    <a:pt x="249" y="1763"/>
                    <a:pt x="375" y="1921"/>
                  </a:cubicBezTo>
                  <a:cubicBezTo>
                    <a:pt x="469" y="2078"/>
                    <a:pt x="595" y="2235"/>
                    <a:pt x="721" y="2361"/>
                  </a:cubicBezTo>
                  <a:cubicBezTo>
                    <a:pt x="878" y="2487"/>
                    <a:pt x="1067" y="2550"/>
                    <a:pt x="1288" y="2581"/>
                  </a:cubicBezTo>
                  <a:cubicBezTo>
                    <a:pt x="1338" y="2587"/>
                    <a:pt x="1388" y="2590"/>
                    <a:pt x="1437" y="2590"/>
                  </a:cubicBezTo>
                  <a:cubicBezTo>
                    <a:pt x="2223" y="2590"/>
                    <a:pt x="2885" y="1900"/>
                    <a:pt x="2766" y="1071"/>
                  </a:cubicBezTo>
                  <a:cubicBezTo>
                    <a:pt x="2703" y="851"/>
                    <a:pt x="2609" y="631"/>
                    <a:pt x="2420" y="473"/>
                  </a:cubicBezTo>
                  <a:cubicBezTo>
                    <a:pt x="2169" y="222"/>
                    <a:pt x="1822" y="64"/>
                    <a:pt x="1476" y="1"/>
                  </a:cubicBezTo>
                  <a:cubicBezTo>
                    <a:pt x="1462" y="1"/>
                    <a:pt x="1447" y="0"/>
                    <a:pt x="1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3872600" y="4114450"/>
              <a:ext cx="72075" cy="64900"/>
            </a:xfrm>
            <a:custGeom>
              <a:avLst/>
              <a:gdLst/>
              <a:ahLst/>
              <a:cxnLst/>
              <a:rect l="l" t="t" r="r" b="b"/>
              <a:pathLst>
                <a:path w="2883" h="2596" extrusionOk="0">
                  <a:moveTo>
                    <a:pt x="1463" y="0"/>
                  </a:moveTo>
                  <a:cubicBezTo>
                    <a:pt x="781" y="0"/>
                    <a:pt x="0" y="709"/>
                    <a:pt x="154" y="1417"/>
                  </a:cubicBezTo>
                  <a:cubicBezTo>
                    <a:pt x="186" y="1606"/>
                    <a:pt x="280" y="1763"/>
                    <a:pt x="374" y="1921"/>
                  </a:cubicBezTo>
                  <a:cubicBezTo>
                    <a:pt x="469" y="2110"/>
                    <a:pt x="595" y="2235"/>
                    <a:pt x="721" y="2361"/>
                  </a:cubicBezTo>
                  <a:cubicBezTo>
                    <a:pt x="909" y="2487"/>
                    <a:pt x="1098" y="2550"/>
                    <a:pt x="1287" y="2581"/>
                  </a:cubicBezTo>
                  <a:cubicBezTo>
                    <a:pt x="1352" y="2591"/>
                    <a:pt x="1416" y="2595"/>
                    <a:pt x="1479" y="2595"/>
                  </a:cubicBezTo>
                  <a:cubicBezTo>
                    <a:pt x="2270" y="2595"/>
                    <a:pt x="2882" y="1889"/>
                    <a:pt x="2766" y="1103"/>
                  </a:cubicBezTo>
                  <a:cubicBezTo>
                    <a:pt x="2734" y="851"/>
                    <a:pt x="2608" y="631"/>
                    <a:pt x="2420" y="505"/>
                  </a:cubicBezTo>
                  <a:cubicBezTo>
                    <a:pt x="2168" y="253"/>
                    <a:pt x="1853" y="64"/>
                    <a:pt x="1507" y="1"/>
                  </a:cubicBezTo>
                  <a:cubicBezTo>
                    <a:pt x="1493" y="1"/>
                    <a:pt x="1478" y="0"/>
                    <a:pt x="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3395925" y="4019275"/>
              <a:ext cx="87775" cy="79775"/>
            </a:xfrm>
            <a:custGeom>
              <a:avLst/>
              <a:gdLst/>
              <a:ahLst/>
              <a:cxnLst/>
              <a:rect l="l" t="t" r="r" b="b"/>
              <a:pathLst>
                <a:path w="3511" h="3191" extrusionOk="0">
                  <a:moveTo>
                    <a:pt x="1777" y="0"/>
                  </a:moveTo>
                  <a:cubicBezTo>
                    <a:pt x="939" y="0"/>
                    <a:pt x="0" y="867"/>
                    <a:pt x="186" y="1763"/>
                  </a:cubicBezTo>
                  <a:cubicBezTo>
                    <a:pt x="217" y="1984"/>
                    <a:pt x="311" y="2172"/>
                    <a:pt x="437" y="2361"/>
                  </a:cubicBezTo>
                  <a:cubicBezTo>
                    <a:pt x="563" y="2581"/>
                    <a:pt x="720" y="2739"/>
                    <a:pt x="878" y="2896"/>
                  </a:cubicBezTo>
                  <a:cubicBezTo>
                    <a:pt x="1098" y="3053"/>
                    <a:pt x="1318" y="3148"/>
                    <a:pt x="1570" y="3179"/>
                  </a:cubicBezTo>
                  <a:cubicBezTo>
                    <a:pt x="1637" y="3187"/>
                    <a:pt x="1702" y="3191"/>
                    <a:pt x="1767" y="3191"/>
                  </a:cubicBezTo>
                  <a:cubicBezTo>
                    <a:pt x="2745" y="3191"/>
                    <a:pt x="3511" y="2326"/>
                    <a:pt x="3363" y="1323"/>
                  </a:cubicBezTo>
                  <a:cubicBezTo>
                    <a:pt x="3332" y="1040"/>
                    <a:pt x="3206" y="788"/>
                    <a:pt x="2986" y="599"/>
                  </a:cubicBezTo>
                  <a:cubicBezTo>
                    <a:pt x="2671" y="284"/>
                    <a:pt x="2262" y="96"/>
                    <a:pt x="1822" y="1"/>
                  </a:cubicBezTo>
                  <a:cubicBezTo>
                    <a:pt x="1807" y="1"/>
                    <a:pt x="1792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301525" y="3992525"/>
              <a:ext cx="87800" cy="79775"/>
            </a:xfrm>
            <a:custGeom>
              <a:avLst/>
              <a:gdLst/>
              <a:ahLst/>
              <a:cxnLst/>
              <a:rect l="l" t="t" r="r" b="b"/>
              <a:pathLst>
                <a:path w="3512" h="3191" extrusionOk="0">
                  <a:moveTo>
                    <a:pt x="1778" y="1"/>
                  </a:moveTo>
                  <a:cubicBezTo>
                    <a:pt x="939" y="1"/>
                    <a:pt x="0" y="867"/>
                    <a:pt x="186" y="1763"/>
                  </a:cubicBezTo>
                  <a:cubicBezTo>
                    <a:pt x="312" y="2204"/>
                    <a:pt x="563" y="2582"/>
                    <a:pt x="910" y="2896"/>
                  </a:cubicBezTo>
                  <a:cubicBezTo>
                    <a:pt x="1098" y="3054"/>
                    <a:pt x="1319" y="3148"/>
                    <a:pt x="1570" y="3179"/>
                  </a:cubicBezTo>
                  <a:cubicBezTo>
                    <a:pt x="1637" y="3187"/>
                    <a:pt x="1703" y="3191"/>
                    <a:pt x="1768" y="3191"/>
                  </a:cubicBezTo>
                  <a:cubicBezTo>
                    <a:pt x="2746" y="3191"/>
                    <a:pt x="3511" y="2326"/>
                    <a:pt x="3364" y="1323"/>
                  </a:cubicBezTo>
                  <a:cubicBezTo>
                    <a:pt x="3332" y="1040"/>
                    <a:pt x="3206" y="788"/>
                    <a:pt x="2986" y="599"/>
                  </a:cubicBezTo>
                  <a:cubicBezTo>
                    <a:pt x="2671" y="285"/>
                    <a:pt x="2262" y="96"/>
                    <a:pt x="1822" y="2"/>
                  </a:cubicBezTo>
                  <a:cubicBezTo>
                    <a:pt x="1807" y="1"/>
                    <a:pt x="1792" y="1"/>
                    <a:pt x="1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241000" y="4222150"/>
              <a:ext cx="87700" cy="79200"/>
            </a:xfrm>
            <a:custGeom>
              <a:avLst/>
              <a:gdLst/>
              <a:ahLst/>
              <a:cxnLst/>
              <a:rect l="l" t="t" r="r" b="b"/>
              <a:pathLst>
                <a:path w="3508" h="3168" extrusionOk="0">
                  <a:moveTo>
                    <a:pt x="1733" y="1"/>
                  </a:moveTo>
                  <a:cubicBezTo>
                    <a:pt x="878" y="1"/>
                    <a:pt x="0" y="882"/>
                    <a:pt x="153" y="1735"/>
                  </a:cubicBezTo>
                  <a:cubicBezTo>
                    <a:pt x="216" y="1955"/>
                    <a:pt x="310" y="2175"/>
                    <a:pt x="436" y="2364"/>
                  </a:cubicBezTo>
                  <a:cubicBezTo>
                    <a:pt x="530" y="2553"/>
                    <a:pt x="688" y="2741"/>
                    <a:pt x="876" y="2899"/>
                  </a:cubicBezTo>
                  <a:cubicBezTo>
                    <a:pt x="1065" y="3025"/>
                    <a:pt x="1317" y="3119"/>
                    <a:pt x="1537" y="3150"/>
                  </a:cubicBezTo>
                  <a:cubicBezTo>
                    <a:pt x="1616" y="3162"/>
                    <a:pt x="1694" y="3168"/>
                    <a:pt x="1771" y="3168"/>
                  </a:cubicBezTo>
                  <a:cubicBezTo>
                    <a:pt x="2736" y="3168"/>
                    <a:pt x="3508" y="2287"/>
                    <a:pt x="3362" y="1325"/>
                  </a:cubicBezTo>
                  <a:cubicBezTo>
                    <a:pt x="3331" y="1042"/>
                    <a:pt x="3173" y="791"/>
                    <a:pt x="2953" y="602"/>
                  </a:cubicBezTo>
                  <a:cubicBezTo>
                    <a:pt x="2638" y="287"/>
                    <a:pt x="2261" y="67"/>
                    <a:pt x="1820" y="4"/>
                  </a:cubicBezTo>
                  <a:cubicBezTo>
                    <a:pt x="1791" y="2"/>
                    <a:pt x="1762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23"/>
          <p:cNvSpPr txBox="1">
            <a:spLocks noGrp="1"/>
          </p:cNvSpPr>
          <p:nvPr>
            <p:ph type="ctrTitle"/>
          </p:nvPr>
        </p:nvSpPr>
        <p:spPr>
          <a:xfrm>
            <a:off x="991200" y="2280800"/>
            <a:ext cx="71616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Gingerbreads</a:t>
            </a:r>
            <a:endParaRPr dirty="0"/>
          </a:p>
        </p:txBody>
      </p:sp>
      <p:grpSp>
        <p:nvGrpSpPr>
          <p:cNvPr id="532" name="Google Shape;532;p23"/>
          <p:cNvGrpSpPr/>
          <p:nvPr/>
        </p:nvGrpSpPr>
        <p:grpSpPr>
          <a:xfrm>
            <a:off x="4551888" y="864737"/>
            <a:ext cx="1388014" cy="1188337"/>
            <a:chOff x="2866450" y="1485650"/>
            <a:chExt cx="1891800" cy="1619650"/>
          </a:xfrm>
        </p:grpSpPr>
        <p:sp>
          <p:nvSpPr>
            <p:cNvPr id="533" name="Google Shape;533;p23"/>
            <p:cNvSpPr/>
            <p:nvPr/>
          </p:nvSpPr>
          <p:spPr>
            <a:xfrm>
              <a:off x="4282325" y="1502175"/>
              <a:ext cx="287125" cy="815725"/>
            </a:xfrm>
            <a:custGeom>
              <a:avLst/>
              <a:gdLst/>
              <a:ahLst/>
              <a:cxnLst/>
              <a:rect l="l" t="t" r="r" b="b"/>
              <a:pathLst>
                <a:path w="11485" h="32629" extrusionOk="0">
                  <a:moveTo>
                    <a:pt x="221" y="19666"/>
                  </a:moveTo>
                  <a:cubicBezTo>
                    <a:pt x="221" y="16047"/>
                    <a:pt x="64" y="8873"/>
                    <a:pt x="32" y="5161"/>
                  </a:cubicBezTo>
                  <a:cubicBezTo>
                    <a:pt x="1" y="1448"/>
                    <a:pt x="64" y="1165"/>
                    <a:pt x="378" y="945"/>
                  </a:cubicBezTo>
                  <a:cubicBezTo>
                    <a:pt x="661" y="724"/>
                    <a:pt x="1165" y="535"/>
                    <a:pt x="2990" y="378"/>
                  </a:cubicBezTo>
                  <a:cubicBezTo>
                    <a:pt x="4815" y="221"/>
                    <a:pt x="7930" y="1"/>
                    <a:pt x="9534" y="158"/>
                  </a:cubicBezTo>
                  <a:cubicBezTo>
                    <a:pt x="11139" y="347"/>
                    <a:pt x="11233" y="850"/>
                    <a:pt x="11296" y="1259"/>
                  </a:cubicBezTo>
                  <a:cubicBezTo>
                    <a:pt x="11359" y="1668"/>
                    <a:pt x="11359" y="1983"/>
                    <a:pt x="11391" y="7080"/>
                  </a:cubicBezTo>
                  <a:cubicBezTo>
                    <a:pt x="11422" y="12177"/>
                    <a:pt x="11485" y="22025"/>
                    <a:pt x="11453" y="27091"/>
                  </a:cubicBezTo>
                  <a:cubicBezTo>
                    <a:pt x="11453" y="32125"/>
                    <a:pt x="11359" y="32346"/>
                    <a:pt x="11076" y="32471"/>
                  </a:cubicBezTo>
                  <a:cubicBezTo>
                    <a:pt x="10793" y="32597"/>
                    <a:pt x="10289" y="32629"/>
                    <a:pt x="8464" y="31213"/>
                  </a:cubicBezTo>
                  <a:cubicBezTo>
                    <a:pt x="6640" y="29797"/>
                    <a:pt x="3430" y="26934"/>
                    <a:pt x="1826" y="25423"/>
                  </a:cubicBezTo>
                  <a:cubicBezTo>
                    <a:pt x="189" y="23913"/>
                    <a:pt x="126" y="23724"/>
                    <a:pt x="126" y="23599"/>
                  </a:cubicBezTo>
                  <a:cubicBezTo>
                    <a:pt x="126" y="23441"/>
                    <a:pt x="252" y="23315"/>
                    <a:pt x="221" y="19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4285475" y="2107850"/>
              <a:ext cx="283200" cy="253325"/>
            </a:xfrm>
            <a:custGeom>
              <a:avLst/>
              <a:gdLst/>
              <a:ahLst/>
              <a:cxnLst/>
              <a:rect l="l" t="t" r="r" b="b"/>
              <a:pathLst>
                <a:path w="11328" h="10133" extrusionOk="0">
                  <a:moveTo>
                    <a:pt x="11327" y="662"/>
                  </a:moveTo>
                  <a:lnTo>
                    <a:pt x="11327" y="4752"/>
                  </a:lnTo>
                  <a:cubicBezTo>
                    <a:pt x="11327" y="9377"/>
                    <a:pt x="11233" y="9975"/>
                    <a:pt x="11013" y="10132"/>
                  </a:cubicBezTo>
                  <a:cubicBezTo>
                    <a:pt x="10572" y="9881"/>
                    <a:pt x="9912" y="9409"/>
                    <a:pt x="8810" y="8622"/>
                  </a:cubicBezTo>
                  <a:cubicBezTo>
                    <a:pt x="7363" y="7584"/>
                    <a:pt x="5161" y="5948"/>
                    <a:pt x="3178" y="4469"/>
                  </a:cubicBezTo>
                  <a:cubicBezTo>
                    <a:pt x="2612" y="3965"/>
                    <a:pt x="2109" y="3493"/>
                    <a:pt x="1700" y="3116"/>
                  </a:cubicBezTo>
                  <a:cubicBezTo>
                    <a:pt x="63" y="1606"/>
                    <a:pt x="0" y="1417"/>
                    <a:pt x="0" y="1259"/>
                  </a:cubicBezTo>
                  <a:cubicBezTo>
                    <a:pt x="63" y="850"/>
                    <a:pt x="95" y="441"/>
                    <a:pt x="95" y="1"/>
                  </a:cubicBezTo>
                  <a:cubicBezTo>
                    <a:pt x="2612" y="1"/>
                    <a:pt x="7646" y="284"/>
                    <a:pt x="10289" y="536"/>
                  </a:cubicBezTo>
                  <a:cubicBezTo>
                    <a:pt x="10698" y="567"/>
                    <a:pt x="11044" y="630"/>
                    <a:pt x="11327" y="662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4287825" y="1968625"/>
              <a:ext cx="280850" cy="155775"/>
            </a:xfrm>
            <a:custGeom>
              <a:avLst/>
              <a:gdLst/>
              <a:ahLst/>
              <a:cxnLst/>
              <a:rect l="l" t="t" r="r" b="b"/>
              <a:pathLst>
                <a:path w="11234" h="6231" extrusionOk="0">
                  <a:moveTo>
                    <a:pt x="1" y="2927"/>
                  </a:moveTo>
                  <a:cubicBezTo>
                    <a:pt x="1" y="2109"/>
                    <a:pt x="1" y="1102"/>
                    <a:pt x="1" y="1"/>
                  </a:cubicBezTo>
                  <a:lnTo>
                    <a:pt x="913" y="32"/>
                  </a:lnTo>
                  <a:cubicBezTo>
                    <a:pt x="3210" y="127"/>
                    <a:pt x="7584" y="221"/>
                    <a:pt x="9881" y="378"/>
                  </a:cubicBezTo>
                  <a:cubicBezTo>
                    <a:pt x="10447" y="441"/>
                    <a:pt x="10887" y="473"/>
                    <a:pt x="11233" y="536"/>
                  </a:cubicBezTo>
                  <a:cubicBezTo>
                    <a:pt x="11233" y="2486"/>
                    <a:pt x="11233" y="4469"/>
                    <a:pt x="11233" y="6231"/>
                  </a:cubicBezTo>
                  <a:cubicBezTo>
                    <a:pt x="10950" y="6199"/>
                    <a:pt x="10604" y="6136"/>
                    <a:pt x="10195" y="6105"/>
                  </a:cubicBezTo>
                  <a:cubicBezTo>
                    <a:pt x="7552" y="5853"/>
                    <a:pt x="2518" y="5570"/>
                    <a:pt x="1" y="5570"/>
                  </a:cubicBezTo>
                  <a:cubicBezTo>
                    <a:pt x="1" y="5003"/>
                    <a:pt x="32" y="4185"/>
                    <a:pt x="1" y="2927"/>
                  </a:cubicBezTo>
                  <a:close/>
                </a:path>
              </a:pathLst>
            </a:custGeom>
            <a:solidFill>
              <a:srgbClr val="B7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4286250" y="1842775"/>
              <a:ext cx="282425" cy="140050"/>
            </a:xfrm>
            <a:custGeom>
              <a:avLst/>
              <a:gdLst/>
              <a:ahLst/>
              <a:cxnLst/>
              <a:rect l="l" t="t" r="r" b="b"/>
              <a:pathLst>
                <a:path w="11297" h="5602" extrusionOk="0">
                  <a:moveTo>
                    <a:pt x="64" y="5035"/>
                  </a:moveTo>
                  <a:cubicBezTo>
                    <a:pt x="64" y="3493"/>
                    <a:pt x="1" y="1762"/>
                    <a:pt x="1" y="63"/>
                  </a:cubicBezTo>
                  <a:cubicBezTo>
                    <a:pt x="316" y="63"/>
                    <a:pt x="693" y="32"/>
                    <a:pt x="1197" y="32"/>
                  </a:cubicBezTo>
                  <a:cubicBezTo>
                    <a:pt x="3493" y="0"/>
                    <a:pt x="7804" y="0"/>
                    <a:pt x="9975" y="32"/>
                  </a:cubicBezTo>
                  <a:cubicBezTo>
                    <a:pt x="10541" y="32"/>
                    <a:pt x="10950" y="63"/>
                    <a:pt x="11265" y="95"/>
                  </a:cubicBezTo>
                  <a:cubicBezTo>
                    <a:pt x="11265" y="1825"/>
                    <a:pt x="11296" y="3713"/>
                    <a:pt x="11296" y="5601"/>
                  </a:cubicBezTo>
                  <a:cubicBezTo>
                    <a:pt x="10950" y="5538"/>
                    <a:pt x="10510" y="5475"/>
                    <a:pt x="9944" y="5444"/>
                  </a:cubicBezTo>
                  <a:cubicBezTo>
                    <a:pt x="7647" y="5286"/>
                    <a:pt x="3273" y="5161"/>
                    <a:pt x="976" y="5066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284700" y="1730300"/>
              <a:ext cx="283200" cy="114075"/>
            </a:xfrm>
            <a:custGeom>
              <a:avLst/>
              <a:gdLst/>
              <a:ahLst/>
              <a:cxnLst/>
              <a:rect l="l" t="t" r="r" b="b"/>
              <a:pathLst>
                <a:path w="11328" h="4563" extrusionOk="0">
                  <a:moveTo>
                    <a:pt x="63" y="4531"/>
                  </a:moveTo>
                  <a:cubicBezTo>
                    <a:pt x="31" y="3052"/>
                    <a:pt x="0" y="1573"/>
                    <a:pt x="0" y="283"/>
                  </a:cubicBezTo>
                  <a:cubicBezTo>
                    <a:pt x="252" y="252"/>
                    <a:pt x="598" y="220"/>
                    <a:pt x="1007" y="189"/>
                  </a:cubicBezTo>
                  <a:cubicBezTo>
                    <a:pt x="3241" y="63"/>
                    <a:pt x="7583" y="0"/>
                    <a:pt x="9754" y="63"/>
                  </a:cubicBezTo>
                  <a:cubicBezTo>
                    <a:pt x="10289" y="63"/>
                    <a:pt x="10792" y="95"/>
                    <a:pt x="11296" y="220"/>
                  </a:cubicBezTo>
                  <a:cubicBezTo>
                    <a:pt x="11296" y="1447"/>
                    <a:pt x="11296" y="2958"/>
                    <a:pt x="11327" y="4562"/>
                  </a:cubicBezTo>
                  <a:cubicBezTo>
                    <a:pt x="11012" y="4531"/>
                    <a:pt x="10572" y="4531"/>
                    <a:pt x="10006" y="4531"/>
                  </a:cubicBezTo>
                  <a:cubicBezTo>
                    <a:pt x="7835" y="4468"/>
                    <a:pt x="3555" y="4499"/>
                    <a:pt x="1259" y="4531"/>
                  </a:cubicBezTo>
                  <a:cubicBezTo>
                    <a:pt x="755" y="4531"/>
                    <a:pt x="378" y="4531"/>
                    <a:pt x="63" y="4531"/>
                  </a:cubicBezTo>
                  <a:close/>
                </a:path>
              </a:pathLst>
            </a:custGeom>
            <a:solidFill>
              <a:srgbClr val="B7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4283900" y="1591075"/>
              <a:ext cx="283200" cy="146325"/>
            </a:xfrm>
            <a:custGeom>
              <a:avLst/>
              <a:gdLst/>
              <a:ahLst/>
              <a:cxnLst/>
              <a:rect l="l" t="t" r="r" b="b"/>
              <a:pathLst>
                <a:path w="11328" h="5853" extrusionOk="0">
                  <a:moveTo>
                    <a:pt x="32" y="5852"/>
                  </a:moveTo>
                  <a:cubicBezTo>
                    <a:pt x="32" y="4971"/>
                    <a:pt x="1" y="4185"/>
                    <a:pt x="1" y="3524"/>
                  </a:cubicBezTo>
                  <a:cubicBezTo>
                    <a:pt x="1" y="1668"/>
                    <a:pt x="1" y="661"/>
                    <a:pt x="32" y="94"/>
                  </a:cubicBezTo>
                  <a:lnTo>
                    <a:pt x="221" y="94"/>
                  </a:lnTo>
                  <a:cubicBezTo>
                    <a:pt x="1165" y="0"/>
                    <a:pt x="2958" y="31"/>
                    <a:pt x="5003" y="94"/>
                  </a:cubicBezTo>
                  <a:cubicBezTo>
                    <a:pt x="7048" y="126"/>
                    <a:pt x="9282" y="157"/>
                    <a:pt x="10447" y="315"/>
                  </a:cubicBezTo>
                  <a:cubicBezTo>
                    <a:pt x="10730" y="346"/>
                    <a:pt x="11013" y="409"/>
                    <a:pt x="11296" y="503"/>
                  </a:cubicBezTo>
                  <a:cubicBezTo>
                    <a:pt x="11296" y="1227"/>
                    <a:pt x="11296" y="2580"/>
                    <a:pt x="11328" y="5443"/>
                  </a:cubicBezTo>
                  <a:lnTo>
                    <a:pt x="11328" y="5789"/>
                  </a:lnTo>
                  <a:cubicBezTo>
                    <a:pt x="10824" y="5695"/>
                    <a:pt x="10321" y="5632"/>
                    <a:pt x="9786" y="5632"/>
                  </a:cubicBezTo>
                  <a:cubicBezTo>
                    <a:pt x="7615" y="5569"/>
                    <a:pt x="3273" y="5632"/>
                    <a:pt x="1039" y="5789"/>
                  </a:cubicBezTo>
                  <a:cubicBezTo>
                    <a:pt x="630" y="5789"/>
                    <a:pt x="284" y="5821"/>
                    <a:pt x="32" y="5852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4246925" y="1485650"/>
              <a:ext cx="355575" cy="150275"/>
            </a:xfrm>
            <a:custGeom>
              <a:avLst/>
              <a:gdLst/>
              <a:ahLst/>
              <a:cxnLst/>
              <a:rect l="l" t="t" r="r" b="b"/>
              <a:pathLst>
                <a:path w="14223" h="6011" extrusionOk="0">
                  <a:moveTo>
                    <a:pt x="2675" y="284"/>
                  </a:moveTo>
                  <a:cubicBezTo>
                    <a:pt x="4941" y="158"/>
                    <a:pt x="9314" y="1"/>
                    <a:pt x="11548" y="64"/>
                  </a:cubicBezTo>
                  <a:cubicBezTo>
                    <a:pt x="13782" y="95"/>
                    <a:pt x="13845" y="378"/>
                    <a:pt x="13971" y="1228"/>
                  </a:cubicBezTo>
                  <a:cubicBezTo>
                    <a:pt x="14160" y="2266"/>
                    <a:pt x="14222" y="3336"/>
                    <a:pt x="14222" y="4406"/>
                  </a:cubicBezTo>
                  <a:cubicBezTo>
                    <a:pt x="14191" y="5255"/>
                    <a:pt x="13908" y="5507"/>
                    <a:pt x="13404" y="5444"/>
                  </a:cubicBezTo>
                  <a:cubicBezTo>
                    <a:pt x="12775" y="5318"/>
                    <a:pt x="12146" y="5067"/>
                    <a:pt x="11579" y="4783"/>
                  </a:cubicBezTo>
                  <a:cubicBezTo>
                    <a:pt x="11045" y="4500"/>
                    <a:pt x="10730" y="4374"/>
                    <a:pt x="10164" y="4626"/>
                  </a:cubicBezTo>
                  <a:cubicBezTo>
                    <a:pt x="9566" y="4846"/>
                    <a:pt x="8716" y="5476"/>
                    <a:pt x="7993" y="5759"/>
                  </a:cubicBezTo>
                  <a:cubicBezTo>
                    <a:pt x="7395" y="6010"/>
                    <a:pt x="6703" y="5979"/>
                    <a:pt x="6136" y="5664"/>
                  </a:cubicBezTo>
                  <a:cubicBezTo>
                    <a:pt x="5538" y="5381"/>
                    <a:pt x="4909" y="4846"/>
                    <a:pt x="4343" y="4658"/>
                  </a:cubicBezTo>
                  <a:cubicBezTo>
                    <a:pt x="3776" y="4437"/>
                    <a:pt x="3304" y="4595"/>
                    <a:pt x="2675" y="4783"/>
                  </a:cubicBezTo>
                  <a:cubicBezTo>
                    <a:pt x="2046" y="4972"/>
                    <a:pt x="1291" y="5224"/>
                    <a:pt x="819" y="5098"/>
                  </a:cubicBezTo>
                  <a:cubicBezTo>
                    <a:pt x="347" y="5004"/>
                    <a:pt x="158" y="4500"/>
                    <a:pt x="64" y="3682"/>
                  </a:cubicBezTo>
                  <a:cubicBezTo>
                    <a:pt x="1" y="2833"/>
                    <a:pt x="1" y="1952"/>
                    <a:pt x="127" y="1071"/>
                  </a:cubicBezTo>
                  <a:cubicBezTo>
                    <a:pt x="221" y="473"/>
                    <a:pt x="410" y="378"/>
                    <a:pt x="2675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064675" y="1679950"/>
              <a:ext cx="1531525" cy="1403325"/>
            </a:xfrm>
            <a:custGeom>
              <a:avLst/>
              <a:gdLst/>
              <a:ahLst/>
              <a:cxnLst/>
              <a:rect l="l" t="t" r="r" b="b"/>
              <a:pathLst>
                <a:path w="61261" h="56133" extrusionOk="0">
                  <a:moveTo>
                    <a:pt x="441" y="30930"/>
                  </a:moveTo>
                  <a:cubicBezTo>
                    <a:pt x="189" y="35932"/>
                    <a:pt x="0" y="45529"/>
                    <a:pt x="32" y="50500"/>
                  </a:cubicBezTo>
                  <a:cubicBezTo>
                    <a:pt x="95" y="55440"/>
                    <a:pt x="347" y="55723"/>
                    <a:pt x="598" y="55912"/>
                  </a:cubicBezTo>
                  <a:cubicBezTo>
                    <a:pt x="850" y="56069"/>
                    <a:pt x="1102" y="56132"/>
                    <a:pt x="10855" y="55975"/>
                  </a:cubicBezTo>
                  <a:cubicBezTo>
                    <a:pt x="20641" y="55818"/>
                    <a:pt x="39897" y="55440"/>
                    <a:pt x="49619" y="55251"/>
                  </a:cubicBezTo>
                  <a:cubicBezTo>
                    <a:pt x="59341" y="55062"/>
                    <a:pt x="59499" y="55062"/>
                    <a:pt x="59593" y="54874"/>
                  </a:cubicBezTo>
                  <a:cubicBezTo>
                    <a:pt x="59688" y="54685"/>
                    <a:pt x="59719" y="54339"/>
                    <a:pt x="60002" y="50123"/>
                  </a:cubicBezTo>
                  <a:cubicBezTo>
                    <a:pt x="60254" y="45906"/>
                    <a:pt x="60789" y="37852"/>
                    <a:pt x="61009" y="33478"/>
                  </a:cubicBezTo>
                  <a:cubicBezTo>
                    <a:pt x="61261" y="29105"/>
                    <a:pt x="61229" y="28444"/>
                    <a:pt x="60474" y="27280"/>
                  </a:cubicBezTo>
                  <a:cubicBezTo>
                    <a:pt x="59750" y="26116"/>
                    <a:pt x="58303" y="24448"/>
                    <a:pt x="53835" y="19917"/>
                  </a:cubicBezTo>
                  <a:cubicBezTo>
                    <a:pt x="49367" y="15386"/>
                    <a:pt x="41879" y="7961"/>
                    <a:pt x="37789" y="4122"/>
                  </a:cubicBezTo>
                  <a:cubicBezTo>
                    <a:pt x="33667" y="284"/>
                    <a:pt x="32975" y="0"/>
                    <a:pt x="31936" y="598"/>
                  </a:cubicBezTo>
                  <a:cubicBezTo>
                    <a:pt x="30867" y="1165"/>
                    <a:pt x="29451" y="2612"/>
                    <a:pt x="24416" y="6797"/>
                  </a:cubicBezTo>
                  <a:cubicBezTo>
                    <a:pt x="19351" y="10981"/>
                    <a:pt x="10635" y="17935"/>
                    <a:pt x="6167" y="21490"/>
                  </a:cubicBezTo>
                  <a:cubicBezTo>
                    <a:pt x="1699" y="25014"/>
                    <a:pt x="1479" y="25109"/>
                    <a:pt x="1228" y="25329"/>
                  </a:cubicBezTo>
                  <a:cubicBezTo>
                    <a:pt x="976" y="25581"/>
                    <a:pt x="693" y="25958"/>
                    <a:pt x="441" y="30930"/>
                  </a:cubicBezTo>
                  <a:close/>
                </a:path>
              </a:pathLst>
            </a:custGeom>
            <a:solidFill>
              <a:srgbClr val="B7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4365700" y="2446875"/>
              <a:ext cx="227350" cy="613575"/>
            </a:xfrm>
            <a:custGeom>
              <a:avLst/>
              <a:gdLst/>
              <a:ahLst/>
              <a:cxnLst/>
              <a:rect l="l" t="t" r="r" b="b"/>
              <a:pathLst>
                <a:path w="9094" h="24543" extrusionOk="0">
                  <a:moveTo>
                    <a:pt x="1" y="24543"/>
                  </a:moveTo>
                  <a:cubicBezTo>
                    <a:pt x="7332" y="24385"/>
                    <a:pt x="7458" y="24385"/>
                    <a:pt x="7552" y="24197"/>
                  </a:cubicBezTo>
                  <a:cubicBezTo>
                    <a:pt x="7647" y="24039"/>
                    <a:pt x="7678" y="23693"/>
                    <a:pt x="7961" y="19477"/>
                  </a:cubicBezTo>
                  <a:cubicBezTo>
                    <a:pt x="8213" y="15261"/>
                    <a:pt x="8748" y="7175"/>
                    <a:pt x="8968" y="2801"/>
                  </a:cubicBezTo>
                  <a:cubicBezTo>
                    <a:pt x="9031" y="1637"/>
                    <a:pt x="9062" y="724"/>
                    <a:pt x="9094" y="1"/>
                  </a:cubicBezTo>
                  <a:cubicBezTo>
                    <a:pt x="8685" y="850"/>
                    <a:pt x="8276" y="1889"/>
                    <a:pt x="7772" y="3084"/>
                  </a:cubicBezTo>
                  <a:cubicBezTo>
                    <a:pt x="5413" y="8874"/>
                    <a:pt x="1637" y="18816"/>
                    <a:pt x="1" y="2454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172425" y="2851975"/>
              <a:ext cx="1330175" cy="84200"/>
            </a:xfrm>
            <a:custGeom>
              <a:avLst/>
              <a:gdLst/>
              <a:ahLst/>
              <a:cxnLst/>
              <a:rect l="l" t="t" r="r" b="b"/>
              <a:pathLst>
                <a:path w="53207" h="3368" extrusionOk="0">
                  <a:moveTo>
                    <a:pt x="51256" y="190"/>
                  </a:moveTo>
                  <a:cubicBezTo>
                    <a:pt x="49494" y="158"/>
                    <a:pt x="46127" y="1"/>
                    <a:pt x="44334" y="32"/>
                  </a:cubicBezTo>
                  <a:cubicBezTo>
                    <a:pt x="42540" y="32"/>
                    <a:pt x="42289" y="252"/>
                    <a:pt x="42194" y="567"/>
                  </a:cubicBezTo>
                  <a:cubicBezTo>
                    <a:pt x="42131" y="945"/>
                    <a:pt x="42131" y="1291"/>
                    <a:pt x="42226" y="1637"/>
                  </a:cubicBezTo>
                  <a:cubicBezTo>
                    <a:pt x="42289" y="1983"/>
                    <a:pt x="42320" y="2235"/>
                    <a:pt x="43893" y="2423"/>
                  </a:cubicBezTo>
                  <a:cubicBezTo>
                    <a:pt x="45466" y="2612"/>
                    <a:pt x="48550" y="2770"/>
                    <a:pt x="50312" y="2801"/>
                  </a:cubicBezTo>
                  <a:cubicBezTo>
                    <a:pt x="52042" y="2801"/>
                    <a:pt x="52451" y="2675"/>
                    <a:pt x="52703" y="2549"/>
                  </a:cubicBezTo>
                  <a:cubicBezTo>
                    <a:pt x="52986" y="2392"/>
                    <a:pt x="53144" y="2109"/>
                    <a:pt x="53175" y="1826"/>
                  </a:cubicBezTo>
                  <a:cubicBezTo>
                    <a:pt x="53207" y="1354"/>
                    <a:pt x="53207" y="913"/>
                    <a:pt x="53144" y="473"/>
                  </a:cubicBezTo>
                  <a:cubicBezTo>
                    <a:pt x="53081" y="158"/>
                    <a:pt x="52986" y="252"/>
                    <a:pt x="51256" y="190"/>
                  </a:cubicBezTo>
                  <a:close/>
                  <a:moveTo>
                    <a:pt x="1952" y="756"/>
                  </a:moveTo>
                  <a:cubicBezTo>
                    <a:pt x="3714" y="724"/>
                    <a:pt x="7080" y="567"/>
                    <a:pt x="8874" y="567"/>
                  </a:cubicBezTo>
                  <a:cubicBezTo>
                    <a:pt x="10667" y="599"/>
                    <a:pt x="10950" y="819"/>
                    <a:pt x="11013" y="1133"/>
                  </a:cubicBezTo>
                  <a:cubicBezTo>
                    <a:pt x="11076" y="1480"/>
                    <a:pt x="11076" y="1857"/>
                    <a:pt x="10982" y="2203"/>
                  </a:cubicBezTo>
                  <a:cubicBezTo>
                    <a:pt x="10919" y="2549"/>
                    <a:pt x="10888" y="2801"/>
                    <a:pt x="9314" y="2990"/>
                  </a:cubicBezTo>
                  <a:cubicBezTo>
                    <a:pt x="7741" y="3179"/>
                    <a:pt x="4658" y="3336"/>
                    <a:pt x="2896" y="3336"/>
                  </a:cubicBezTo>
                  <a:cubicBezTo>
                    <a:pt x="1165" y="3367"/>
                    <a:pt x="756" y="3242"/>
                    <a:pt x="504" y="3116"/>
                  </a:cubicBezTo>
                  <a:cubicBezTo>
                    <a:pt x="221" y="2958"/>
                    <a:pt x="64" y="2675"/>
                    <a:pt x="32" y="2392"/>
                  </a:cubicBezTo>
                  <a:cubicBezTo>
                    <a:pt x="1" y="1920"/>
                    <a:pt x="1" y="1480"/>
                    <a:pt x="64" y="1039"/>
                  </a:cubicBezTo>
                  <a:cubicBezTo>
                    <a:pt x="127" y="756"/>
                    <a:pt x="253" y="819"/>
                    <a:pt x="1952" y="756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3074900" y="1709050"/>
              <a:ext cx="1520525" cy="788200"/>
            </a:xfrm>
            <a:custGeom>
              <a:avLst/>
              <a:gdLst/>
              <a:ahLst/>
              <a:cxnLst/>
              <a:rect l="l" t="t" r="r" b="b"/>
              <a:pathLst>
                <a:path w="60821" h="31528" extrusionOk="0">
                  <a:moveTo>
                    <a:pt x="32" y="29766"/>
                  </a:moveTo>
                  <a:lnTo>
                    <a:pt x="0" y="30237"/>
                  </a:lnTo>
                  <a:cubicBezTo>
                    <a:pt x="693" y="29703"/>
                    <a:pt x="1542" y="29073"/>
                    <a:pt x="2549" y="28318"/>
                  </a:cubicBezTo>
                  <a:cubicBezTo>
                    <a:pt x="7646" y="24417"/>
                    <a:pt x="17148" y="16834"/>
                    <a:pt x="22938" y="12240"/>
                  </a:cubicBezTo>
                  <a:cubicBezTo>
                    <a:pt x="28727" y="7615"/>
                    <a:pt x="30772" y="5947"/>
                    <a:pt x="31936" y="5161"/>
                  </a:cubicBezTo>
                  <a:cubicBezTo>
                    <a:pt x="33132" y="4374"/>
                    <a:pt x="33447" y="4374"/>
                    <a:pt x="33824" y="4563"/>
                  </a:cubicBezTo>
                  <a:cubicBezTo>
                    <a:pt x="34202" y="4720"/>
                    <a:pt x="34642" y="5035"/>
                    <a:pt x="38418" y="8873"/>
                  </a:cubicBezTo>
                  <a:cubicBezTo>
                    <a:pt x="42194" y="12681"/>
                    <a:pt x="49273" y="19980"/>
                    <a:pt x="53993" y="24826"/>
                  </a:cubicBezTo>
                  <a:cubicBezTo>
                    <a:pt x="57076" y="27972"/>
                    <a:pt x="59153" y="30080"/>
                    <a:pt x="60631" y="31528"/>
                  </a:cubicBezTo>
                  <a:cubicBezTo>
                    <a:pt x="60820" y="28413"/>
                    <a:pt x="60789" y="27500"/>
                    <a:pt x="60348" y="26619"/>
                  </a:cubicBezTo>
                  <a:cubicBezTo>
                    <a:pt x="58366" y="24291"/>
                    <a:pt x="55723" y="21333"/>
                    <a:pt x="52986" y="18313"/>
                  </a:cubicBezTo>
                  <a:cubicBezTo>
                    <a:pt x="48486" y="13750"/>
                    <a:pt x="41344" y="6702"/>
                    <a:pt x="37380" y="2990"/>
                  </a:cubicBezTo>
                  <a:cubicBezTo>
                    <a:pt x="36278" y="1920"/>
                    <a:pt x="35146" y="945"/>
                    <a:pt x="33950" y="1"/>
                  </a:cubicBezTo>
                  <a:cubicBezTo>
                    <a:pt x="33163" y="1"/>
                    <a:pt x="31873" y="756"/>
                    <a:pt x="26650" y="4720"/>
                  </a:cubicBezTo>
                  <a:cubicBezTo>
                    <a:pt x="20389" y="9503"/>
                    <a:pt x="8464" y="19036"/>
                    <a:pt x="2297" y="24291"/>
                  </a:cubicBezTo>
                  <a:cubicBezTo>
                    <a:pt x="1542" y="24920"/>
                    <a:pt x="881" y="25518"/>
                    <a:pt x="284" y="26053"/>
                  </a:cubicBezTo>
                  <a:cubicBezTo>
                    <a:pt x="221" y="26839"/>
                    <a:pt x="126" y="28035"/>
                    <a:pt x="32" y="29766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866450" y="1653200"/>
              <a:ext cx="1891800" cy="887325"/>
            </a:xfrm>
            <a:custGeom>
              <a:avLst/>
              <a:gdLst/>
              <a:ahLst/>
              <a:cxnLst/>
              <a:rect l="l" t="t" r="r" b="b"/>
              <a:pathLst>
                <a:path w="75672" h="35493" extrusionOk="0">
                  <a:moveTo>
                    <a:pt x="3556" y="29577"/>
                  </a:moveTo>
                  <a:cubicBezTo>
                    <a:pt x="6954" y="26682"/>
                    <a:pt x="13530" y="21616"/>
                    <a:pt x="19886" y="16456"/>
                  </a:cubicBezTo>
                  <a:cubicBezTo>
                    <a:pt x="26241" y="11296"/>
                    <a:pt x="32377" y="6042"/>
                    <a:pt x="36058" y="3210"/>
                  </a:cubicBezTo>
                  <a:cubicBezTo>
                    <a:pt x="39708" y="378"/>
                    <a:pt x="40904" y="1"/>
                    <a:pt x="41910" y="64"/>
                  </a:cubicBezTo>
                  <a:cubicBezTo>
                    <a:pt x="42917" y="127"/>
                    <a:pt x="43735" y="598"/>
                    <a:pt x="49242" y="5916"/>
                  </a:cubicBezTo>
                  <a:cubicBezTo>
                    <a:pt x="54748" y="11265"/>
                    <a:pt x="64911" y="21428"/>
                    <a:pt x="70165" y="26871"/>
                  </a:cubicBezTo>
                  <a:cubicBezTo>
                    <a:pt x="75388" y="32314"/>
                    <a:pt x="75671" y="33006"/>
                    <a:pt x="75577" y="33730"/>
                  </a:cubicBezTo>
                  <a:cubicBezTo>
                    <a:pt x="75514" y="34485"/>
                    <a:pt x="74979" y="35146"/>
                    <a:pt x="74255" y="35335"/>
                  </a:cubicBezTo>
                  <a:cubicBezTo>
                    <a:pt x="73500" y="35492"/>
                    <a:pt x="72493" y="35020"/>
                    <a:pt x="67082" y="29671"/>
                  </a:cubicBezTo>
                  <a:cubicBezTo>
                    <a:pt x="61701" y="24291"/>
                    <a:pt x="51947" y="14034"/>
                    <a:pt x="46945" y="8968"/>
                  </a:cubicBezTo>
                  <a:cubicBezTo>
                    <a:pt x="41942" y="3902"/>
                    <a:pt x="41722" y="4060"/>
                    <a:pt x="41376" y="4311"/>
                  </a:cubicBezTo>
                  <a:cubicBezTo>
                    <a:pt x="41061" y="4594"/>
                    <a:pt x="40589" y="4941"/>
                    <a:pt x="34548" y="9849"/>
                  </a:cubicBezTo>
                  <a:cubicBezTo>
                    <a:pt x="28507" y="14726"/>
                    <a:pt x="16865" y="24228"/>
                    <a:pt x="10384" y="29357"/>
                  </a:cubicBezTo>
                  <a:cubicBezTo>
                    <a:pt x="3902" y="34517"/>
                    <a:pt x="2581" y="35303"/>
                    <a:pt x="1700" y="35366"/>
                  </a:cubicBezTo>
                  <a:cubicBezTo>
                    <a:pt x="787" y="35398"/>
                    <a:pt x="284" y="34705"/>
                    <a:pt x="126" y="33982"/>
                  </a:cubicBezTo>
                  <a:cubicBezTo>
                    <a:pt x="0" y="33258"/>
                    <a:pt x="189" y="32503"/>
                    <a:pt x="3556" y="295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074100" y="2988850"/>
              <a:ext cx="494025" cy="93625"/>
            </a:xfrm>
            <a:custGeom>
              <a:avLst/>
              <a:gdLst/>
              <a:ahLst/>
              <a:cxnLst/>
              <a:rect l="l" t="t" r="r" b="b"/>
              <a:pathLst>
                <a:path w="19761" h="3745" extrusionOk="0">
                  <a:moveTo>
                    <a:pt x="32" y="3336"/>
                  </a:moveTo>
                  <a:cubicBezTo>
                    <a:pt x="64" y="3399"/>
                    <a:pt x="127" y="3493"/>
                    <a:pt x="190" y="3556"/>
                  </a:cubicBezTo>
                  <a:cubicBezTo>
                    <a:pt x="410" y="3682"/>
                    <a:pt x="630" y="3745"/>
                    <a:pt x="6483" y="3682"/>
                  </a:cubicBezTo>
                  <a:cubicBezTo>
                    <a:pt x="5822" y="252"/>
                    <a:pt x="1039" y="0"/>
                    <a:pt x="1" y="3336"/>
                  </a:cubicBezTo>
                  <a:close/>
                  <a:moveTo>
                    <a:pt x="6577" y="3682"/>
                  </a:moveTo>
                  <a:cubicBezTo>
                    <a:pt x="7678" y="3682"/>
                    <a:pt x="8968" y="3650"/>
                    <a:pt x="10478" y="3619"/>
                  </a:cubicBezTo>
                  <a:lnTo>
                    <a:pt x="13153" y="3587"/>
                  </a:lnTo>
                  <a:cubicBezTo>
                    <a:pt x="12335" y="32"/>
                    <a:pt x="7269" y="126"/>
                    <a:pt x="6577" y="3682"/>
                  </a:cubicBezTo>
                  <a:close/>
                  <a:moveTo>
                    <a:pt x="13279" y="3556"/>
                  </a:moveTo>
                  <a:lnTo>
                    <a:pt x="19760" y="3462"/>
                  </a:lnTo>
                  <a:cubicBezTo>
                    <a:pt x="18879" y="95"/>
                    <a:pt x="14065" y="158"/>
                    <a:pt x="13279" y="3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4049500" y="2971550"/>
              <a:ext cx="494800" cy="94400"/>
            </a:xfrm>
            <a:custGeom>
              <a:avLst/>
              <a:gdLst/>
              <a:ahLst/>
              <a:cxnLst/>
              <a:rect l="l" t="t" r="r" b="b"/>
              <a:pathLst>
                <a:path w="19792" h="3776" extrusionOk="0">
                  <a:moveTo>
                    <a:pt x="32" y="3461"/>
                  </a:moveTo>
                  <a:cubicBezTo>
                    <a:pt x="63" y="3556"/>
                    <a:pt x="126" y="3650"/>
                    <a:pt x="221" y="3682"/>
                  </a:cubicBezTo>
                  <a:cubicBezTo>
                    <a:pt x="346" y="3776"/>
                    <a:pt x="630" y="3744"/>
                    <a:pt x="6513" y="3650"/>
                  </a:cubicBezTo>
                  <a:cubicBezTo>
                    <a:pt x="6167" y="2077"/>
                    <a:pt x="4814" y="976"/>
                    <a:pt x="3210" y="944"/>
                  </a:cubicBezTo>
                  <a:cubicBezTo>
                    <a:pt x="1699" y="1007"/>
                    <a:pt x="409" y="2014"/>
                    <a:pt x="0" y="3461"/>
                  </a:cubicBezTo>
                  <a:close/>
                  <a:moveTo>
                    <a:pt x="6576" y="3650"/>
                  </a:moveTo>
                  <a:lnTo>
                    <a:pt x="10478" y="3587"/>
                  </a:lnTo>
                  <a:lnTo>
                    <a:pt x="13152" y="3556"/>
                  </a:lnTo>
                  <a:cubicBezTo>
                    <a:pt x="12334" y="0"/>
                    <a:pt x="7268" y="95"/>
                    <a:pt x="6576" y="3650"/>
                  </a:cubicBezTo>
                  <a:close/>
                  <a:moveTo>
                    <a:pt x="13278" y="3556"/>
                  </a:moveTo>
                  <a:lnTo>
                    <a:pt x="19791" y="3430"/>
                  </a:lnTo>
                  <a:cubicBezTo>
                    <a:pt x="18879" y="63"/>
                    <a:pt x="14065" y="126"/>
                    <a:pt x="13278" y="3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554725" y="2442950"/>
              <a:ext cx="550650" cy="662350"/>
            </a:xfrm>
            <a:custGeom>
              <a:avLst/>
              <a:gdLst/>
              <a:ahLst/>
              <a:cxnLst/>
              <a:rect l="l" t="t" r="r" b="b"/>
              <a:pathLst>
                <a:path w="22026" h="26494" extrusionOk="0">
                  <a:moveTo>
                    <a:pt x="95" y="23756"/>
                  </a:moveTo>
                  <a:cubicBezTo>
                    <a:pt x="189" y="20987"/>
                    <a:pt x="535" y="15449"/>
                    <a:pt x="1165" y="11705"/>
                  </a:cubicBezTo>
                  <a:cubicBezTo>
                    <a:pt x="1825" y="7961"/>
                    <a:pt x="2738" y="5979"/>
                    <a:pt x="3965" y="4405"/>
                  </a:cubicBezTo>
                  <a:cubicBezTo>
                    <a:pt x="5192" y="2864"/>
                    <a:pt x="6797" y="1668"/>
                    <a:pt x="8653" y="976"/>
                  </a:cubicBezTo>
                  <a:cubicBezTo>
                    <a:pt x="10509" y="252"/>
                    <a:pt x="12712" y="0"/>
                    <a:pt x="14600" y="598"/>
                  </a:cubicBezTo>
                  <a:cubicBezTo>
                    <a:pt x="16456" y="1165"/>
                    <a:pt x="17998" y="2581"/>
                    <a:pt x="19131" y="4185"/>
                  </a:cubicBezTo>
                  <a:cubicBezTo>
                    <a:pt x="20263" y="5790"/>
                    <a:pt x="20987" y="7552"/>
                    <a:pt x="21396" y="10195"/>
                  </a:cubicBezTo>
                  <a:cubicBezTo>
                    <a:pt x="21805" y="12869"/>
                    <a:pt x="21899" y="16393"/>
                    <a:pt x="21962" y="19005"/>
                  </a:cubicBezTo>
                  <a:cubicBezTo>
                    <a:pt x="22025" y="21585"/>
                    <a:pt x="22025" y="23189"/>
                    <a:pt x="21931" y="24228"/>
                  </a:cubicBezTo>
                  <a:cubicBezTo>
                    <a:pt x="21836" y="25235"/>
                    <a:pt x="21648" y="25675"/>
                    <a:pt x="21364" y="25895"/>
                  </a:cubicBezTo>
                  <a:cubicBezTo>
                    <a:pt x="21113" y="26147"/>
                    <a:pt x="20767" y="26241"/>
                    <a:pt x="17494" y="26304"/>
                  </a:cubicBezTo>
                  <a:cubicBezTo>
                    <a:pt x="14222" y="26367"/>
                    <a:pt x="8024" y="26430"/>
                    <a:pt x="4657" y="26462"/>
                  </a:cubicBezTo>
                  <a:cubicBezTo>
                    <a:pt x="1290" y="26493"/>
                    <a:pt x="787" y="26462"/>
                    <a:pt x="441" y="26462"/>
                  </a:cubicBezTo>
                  <a:cubicBezTo>
                    <a:pt x="126" y="26462"/>
                    <a:pt x="0" y="26493"/>
                    <a:pt x="95" y="2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611350" y="2486225"/>
              <a:ext cx="449175" cy="585250"/>
            </a:xfrm>
            <a:custGeom>
              <a:avLst/>
              <a:gdLst/>
              <a:ahLst/>
              <a:cxnLst/>
              <a:rect l="l" t="t" r="r" b="b"/>
              <a:pathLst>
                <a:path w="17967" h="23410" extrusionOk="0">
                  <a:moveTo>
                    <a:pt x="1" y="21207"/>
                  </a:moveTo>
                  <a:cubicBezTo>
                    <a:pt x="1" y="17997"/>
                    <a:pt x="221" y="14757"/>
                    <a:pt x="693" y="11547"/>
                  </a:cubicBezTo>
                  <a:cubicBezTo>
                    <a:pt x="1228" y="8338"/>
                    <a:pt x="2015" y="6230"/>
                    <a:pt x="3053" y="4499"/>
                  </a:cubicBezTo>
                  <a:cubicBezTo>
                    <a:pt x="4091" y="2800"/>
                    <a:pt x="5318" y="1479"/>
                    <a:pt x="6797" y="787"/>
                  </a:cubicBezTo>
                  <a:cubicBezTo>
                    <a:pt x="8213" y="157"/>
                    <a:pt x="9818" y="0"/>
                    <a:pt x="11328" y="346"/>
                  </a:cubicBezTo>
                  <a:cubicBezTo>
                    <a:pt x="12586" y="598"/>
                    <a:pt x="13688" y="1321"/>
                    <a:pt x="14443" y="2360"/>
                  </a:cubicBezTo>
                  <a:cubicBezTo>
                    <a:pt x="15450" y="3650"/>
                    <a:pt x="16205" y="5097"/>
                    <a:pt x="16708" y="6670"/>
                  </a:cubicBezTo>
                  <a:cubicBezTo>
                    <a:pt x="17337" y="8653"/>
                    <a:pt x="17747" y="10698"/>
                    <a:pt x="17872" y="12743"/>
                  </a:cubicBezTo>
                  <a:cubicBezTo>
                    <a:pt x="17967" y="14725"/>
                    <a:pt x="17935" y="16707"/>
                    <a:pt x="17841" y="18690"/>
                  </a:cubicBezTo>
                  <a:cubicBezTo>
                    <a:pt x="17841" y="19885"/>
                    <a:pt x="17778" y="21049"/>
                    <a:pt x="17652" y="22245"/>
                  </a:cubicBezTo>
                  <a:cubicBezTo>
                    <a:pt x="17558" y="22874"/>
                    <a:pt x="17306" y="22874"/>
                    <a:pt x="16834" y="22906"/>
                  </a:cubicBezTo>
                  <a:cubicBezTo>
                    <a:pt x="16362" y="22906"/>
                    <a:pt x="15670" y="22906"/>
                    <a:pt x="13845" y="22969"/>
                  </a:cubicBezTo>
                  <a:cubicBezTo>
                    <a:pt x="12020" y="23000"/>
                    <a:pt x="9062" y="23095"/>
                    <a:pt x="6640" y="23189"/>
                  </a:cubicBezTo>
                  <a:cubicBezTo>
                    <a:pt x="4248" y="23252"/>
                    <a:pt x="2361" y="23346"/>
                    <a:pt x="1322" y="23378"/>
                  </a:cubicBezTo>
                  <a:cubicBezTo>
                    <a:pt x="253" y="23409"/>
                    <a:pt x="1" y="23378"/>
                    <a:pt x="1" y="21207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3763950" y="2590825"/>
              <a:ext cx="189600" cy="189600"/>
            </a:xfrm>
            <a:custGeom>
              <a:avLst/>
              <a:gdLst/>
              <a:ahLst/>
              <a:cxnLst/>
              <a:rect l="l" t="t" r="r" b="b"/>
              <a:pathLst>
                <a:path w="7584" h="7584" extrusionOk="0">
                  <a:moveTo>
                    <a:pt x="3242" y="32"/>
                  </a:moveTo>
                  <a:cubicBezTo>
                    <a:pt x="6136" y="32"/>
                    <a:pt x="7584" y="3493"/>
                    <a:pt x="5539" y="5538"/>
                  </a:cubicBezTo>
                  <a:cubicBezTo>
                    <a:pt x="3493" y="7584"/>
                    <a:pt x="1" y="6136"/>
                    <a:pt x="1" y="3242"/>
                  </a:cubicBezTo>
                  <a:cubicBezTo>
                    <a:pt x="32" y="1448"/>
                    <a:pt x="1480" y="1"/>
                    <a:pt x="324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3818225" y="2464975"/>
              <a:ext cx="46450" cy="140825"/>
            </a:xfrm>
            <a:custGeom>
              <a:avLst/>
              <a:gdLst/>
              <a:ahLst/>
              <a:cxnLst/>
              <a:rect l="l" t="t" r="r" b="b"/>
              <a:pathLst>
                <a:path w="1858" h="5633" extrusionOk="0">
                  <a:moveTo>
                    <a:pt x="32" y="1291"/>
                  </a:moveTo>
                  <a:cubicBezTo>
                    <a:pt x="95" y="2203"/>
                    <a:pt x="190" y="3902"/>
                    <a:pt x="253" y="4752"/>
                  </a:cubicBezTo>
                  <a:cubicBezTo>
                    <a:pt x="347" y="5570"/>
                    <a:pt x="378" y="5601"/>
                    <a:pt x="662" y="5601"/>
                  </a:cubicBezTo>
                  <a:cubicBezTo>
                    <a:pt x="976" y="5633"/>
                    <a:pt x="1322" y="5633"/>
                    <a:pt x="1637" y="5601"/>
                  </a:cubicBezTo>
                  <a:cubicBezTo>
                    <a:pt x="1857" y="5570"/>
                    <a:pt x="1826" y="5475"/>
                    <a:pt x="1763" y="4594"/>
                  </a:cubicBezTo>
                  <a:cubicBezTo>
                    <a:pt x="1700" y="3713"/>
                    <a:pt x="1637" y="2014"/>
                    <a:pt x="1543" y="1133"/>
                  </a:cubicBezTo>
                  <a:cubicBezTo>
                    <a:pt x="1480" y="252"/>
                    <a:pt x="1385" y="189"/>
                    <a:pt x="1228" y="126"/>
                  </a:cubicBezTo>
                  <a:cubicBezTo>
                    <a:pt x="1008" y="63"/>
                    <a:pt x="787" y="0"/>
                    <a:pt x="567" y="0"/>
                  </a:cubicBezTo>
                  <a:cubicBezTo>
                    <a:pt x="410" y="0"/>
                    <a:pt x="221" y="32"/>
                    <a:pt x="95" y="158"/>
                  </a:cubicBezTo>
                  <a:cubicBezTo>
                    <a:pt x="1" y="252"/>
                    <a:pt x="1" y="378"/>
                    <a:pt x="32" y="1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904750" y="2637250"/>
              <a:ext cx="143200" cy="43275"/>
            </a:xfrm>
            <a:custGeom>
              <a:avLst/>
              <a:gdLst/>
              <a:ahLst/>
              <a:cxnLst/>
              <a:rect l="l" t="t" r="r" b="b"/>
              <a:pathLst>
                <a:path w="5728" h="1731" extrusionOk="0">
                  <a:moveTo>
                    <a:pt x="1134" y="315"/>
                  </a:moveTo>
                  <a:cubicBezTo>
                    <a:pt x="2078" y="220"/>
                    <a:pt x="3840" y="0"/>
                    <a:pt x="4752" y="32"/>
                  </a:cubicBezTo>
                  <a:cubicBezTo>
                    <a:pt x="5664" y="32"/>
                    <a:pt x="5727" y="220"/>
                    <a:pt x="5727" y="441"/>
                  </a:cubicBezTo>
                  <a:cubicBezTo>
                    <a:pt x="5727" y="661"/>
                    <a:pt x="5664" y="913"/>
                    <a:pt x="5601" y="1101"/>
                  </a:cubicBezTo>
                  <a:cubicBezTo>
                    <a:pt x="5539" y="1290"/>
                    <a:pt x="5476" y="1416"/>
                    <a:pt x="5350" y="1447"/>
                  </a:cubicBezTo>
                  <a:cubicBezTo>
                    <a:pt x="4972" y="1510"/>
                    <a:pt x="4595" y="1542"/>
                    <a:pt x="4217" y="1510"/>
                  </a:cubicBezTo>
                  <a:cubicBezTo>
                    <a:pt x="3399" y="1573"/>
                    <a:pt x="1952" y="1668"/>
                    <a:pt x="1197" y="1699"/>
                  </a:cubicBezTo>
                  <a:cubicBezTo>
                    <a:pt x="441" y="1731"/>
                    <a:pt x="378" y="1699"/>
                    <a:pt x="253" y="1447"/>
                  </a:cubicBezTo>
                  <a:cubicBezTo>
                    <a:pt x="127" y="1196"/>
                    <a:pt x="32" y="881"/>
                    <a:pt x="1" y="598"/>
                  </a:cubicBezTo>
                  <a:cubicBezTo>
                    <a:pt x="1" y="409"/>
                    <a:pt x="158" y="409"/>
                    <a:pt x="1134" y="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798575" y="2625450"/>
              <a:ext cx="109350" cy="109350"/>
            </a:xfrm>
            <a:custGeom>
              <a:avLst/>
              <a:gdLst/>
              <a:ahLst/>
              <a:cxnLst/>
              <a:rect l="l" t="t" r="r" b="b"/>
              <a:pathLst>
                <a:path w="4374" h="4374" extrusionOk="0">
                  <a:moveTo>
                    <a:pt x="1857" y="0"/>
                  </a:moveTo>
                  <a:cubicBezTo>
                    <a:pt x="3524" y="0"/>
                    <a:pt x="4374" y="2014"/>
                    <a:pt x="3178" y="3178"/>
                  </a:cubicBezTo>
                  <a:cubicBezTo>
                    <a:pt x="2014" y="4374"/>
                    <a:pt x="0" y="3524"/>
                    <a:pt x="0" y="1857"/>
                  </a:cubicBezTo>
                  <a:cubicBezTo>
                    <a:pt x="0" y="818"/>
                    <a:pt x="818" y="0"/>
                    <a:pt x="1857" y="0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813525" y="2726900"/>
              <a:ext cx="54300" cy="354800"/>
            </a:xfrm>
            <a:custGeom>
              <a:avLst/>
              <a:gdLst/>
              <a:ahLst/>
              <a:cxnLst/>
              <a:rect l="l" t="t" r="r" b="b"/>
              <a:pathLst>
                <a:path w="2172" h="14192" extrusionOk="0">
                  <a:moveTo>
                    <a:pt x="472" y="95"/>
                  </a:moveTo>
                  <a:cubicBezTo>
                    <a:pt x="283" y="221"/>
                    <a:pt x="283" y="410"/>
                    <a:pt x="189" y="2770"/>
                  </a:cubicBezTo>
                  <a:cubicBezTo>
                    <a:pt x="126" y="5098"/>
                    <a:pt x="0" y="9629"/>
                    <a:pt x="63" y="11894"/>
                  </a:cubicBezTo>
                  <a:cubicBezTo>
                    <a:pt x="157" y="14160"/>
                    <a:pt x="472" y="14191"/>
                    <a:pt x="818" y="14191"/>
                  </a:cubicBezTo>
                  <a:cubicBezTo>
                    <a:pt x="1164" y="14191"/>
                    <a:pt x="1510" y="14128"/>
                    <a:pt x="1825" y="14034"/>
                  </a:cubicBezTo>
                  <a:cubicBezTo>
                    <a:pt x="2077" y="13971"/>
                    <a:pt x="2140" y="13845"/>
                    <a:pt x="2140" y="11580"/>
                  </a:cubicBezTo>
                  <a:cubicBezTo>
                    <a:pt x="2171" y="9283"/>
                    <a:pt x="2140" y="4846"/>
                    <a:pt x="2108" y="2581"/>
                  </a:cubicBezTo>
                  <a:cubicBezTo>
                    <a:pt x="2045" y="316"/>
                    <a:pt x="2045" y="253"/>
                    <a:pt x="1919" y="190"/>
                  </a:cubicBezTo>
                  <a:cubicBezTo>
                    <a:pt x="1731" y="95"/>
                    <a:pt x="1542" y="64"/>
                    <a:pt x="1353" y="32"/>
                  </a:cubicBezTo>
                  <a:cubicBezTo>
                    <a:pt x="1038" y="1"/>
                    <a:pt x="755" y="1"/>
                    <a:pt x="472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3579900" y="2809500"/>
              <a:ext cx="502650" cy="51950"/>
            </a:xfrm>
            <a:custGeom>
              <a:avLst/>
              <a:gdLst/>
              <a:ahLst/>
              <a:cxnLst/>
              <a:rect l="l" t="t" r="r" b="b"/>
              <a:pathLst>
                <a:path w="20106" h="2078" extrusionOk="0">
                  <a:moveTo>
                    <a:pt x="3650" y="599"/>
                  </a:moveTo>
                  <a:cubicBezTo>
                    <a:pt x="6922" y="410"/>
                    <a:pt x="13278" y="127"/>
                    <a:pt x="16550" y="64"/>
                  </a:cubicBezTo>
                  <a:cubicBezTo>
                    <a:pt x="19791" y="1"/>
                    <a:pt x="19948" y="158"/>
                    <a:pt x="20011" y="410"/>
                  </a:cubicBezTo>
                  <a:cubicBezTo>
                    <a:pt x="20074" y="630"/>
                    <a:pt x="20106" y="882"/>
                    <a:pt x="20074" y="1133"/>
                  </a:cubicBezTo>
                  <a:cubicBezTo>
                    <a:pt x="20074" y="1259"/>
                    <a:pt x="20011" y="1417"/>
                    <a:pt x="19886" y="1511"/>
                  </a:cubicBezTo>
                  <a:cubicBezTo>
                    <a:pt x="19791" y="1574"/>
                    <a:pt x="19634" y="1605"/>
                    <a:pt x="16299" y="1731"/>
                  </a:cubicBezTo>
                  <a:cubicBezTo>
                    <a:pt x="12963" y="1826"/>
                    <a:pt x="6450" y="2046"/>
                    <a:pt x="3241" y="2046"/>
                  </a:cubicBezTo>
                  <a:cubicBezTo>
                    <a:pt x="0" y="2077"/>
                    <a:pt x="95" y="1889"/>
                    <a:pt x="95" y="1668"/>
                  </a:cubicBezTo>
                  <a:cubicBezTo>
                    <a:pt x="63" y="1448"/>
                    <a:pt x="63" y="1228"/>
                    <a:pt x="95" y="1008"/>
                  </a:cubicBezTo>
                  <a:cubicBezTo>
                    <a:pt x="158" y="850"/>
                    <a:pt x="378" y="787"/>
                    <a:pt x="3650" y="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571250" y="2950300"/>
              <a:ext cx="512875" cy="61375"/>
            </a:xfrm>
            <a:custGeom>
              <a:avLst/>
              <a:gdLst/>
              <a:ahLst/>
              <a:cxnLst/>
              <a:rect l="l" t="t" r="r" b="b"/>
              <a:pathLst>
                <a:path w="20515" h="2455" extrusionOk="0">
                  <a:moveTo>
                    <a:pt x="3776" y="661"/>
                  </a:moveTo>
                  <a:cubicBezTo>
                    <a:pt x="7174" y="473"/>
                    <a:pt x="13718" y="95"/>
                    <a:pt x="17054" y="64"/>
                  </a:cubicBezTo>
                  <a:cubicBezTo>
                    <a:pt x="20389" y="1"/>
                    <a:pt x="20483" y="315"/>
                    <a:pt x="20515" y="661"/>
                  </a:cubicBezTo>
                  <a:cubicBezTo>
                    <a:pt x="20515" y="945"/>
                    <a:pt x="20452" y="1228"/>
                    <a:pt x="20357" y="1511"/>
                  </a:cubicBezTo>
                  <a:cubicBezTo>
                    <a:pt x="20263" y="1668"/>
                    <a:pt x="20106" y="1763"/>
                    <a:pt x="19948" y="1763"/>
                  </a:cubicBezTo>
                  <a:cubicBezTo>
                    <a:pt x="19791" y="1763"/>
                    <a:pt x="19634" y="1763"/>
                    <a:pt x="16424" y="1889"/>
                  </a:cubicBezTo>
                  <a:cubicBezTo>
                    <a:pt x="13215" y="2014"/>
                    <a:pt x="7017" y="2298"/>
                    <a:pt x="3839" y="2361"/>
                  </a:cubicBezTo>
                  <a:cubicBezTo>
                    <a:pt x="629" y="2455"/>
                    <a:pt x="472" y="2329"/>
                    <a:pt x="346" y="2109"/>
                  </a:cubicBezTo>
                  <a:cubicBezTo>
                    <a:pt x="189" y="1857"/>
                    <a:pt x="126" y="1574"/>
                    <a:pt x="63" y="1291"/>
                  </a:cubicBezTo>
                  <a:cubicBezTo>
                    <a:pt x="32" y="1039"/>
                    <a:pt x="0" y="850"/>
                    <a:pt x="95" y="787"/>
                  </a:cubicBezTo>
                  <a:cubicBezTo>
                    <a:pt x="189" y="724"/>
                    <a:pt x="409" y="819"/>
                    <a:pt x="3776" y="6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620800" y="2654550"/>
              <a:ext cx="160500" cy="44850"/>
            </a:xfrm>
            <a:custGeom>
              <a:avLst/>
              <a:gdLst/>
              <a:ahLst/>
              <a:cxnLst/>
              <a:rect l="l" t="t" r="r" b="b"/>
              <a:pathLst>
                <a:path w="6420" h="1794" extrusionOk="0">
                  <a:moveTo>
                    <a:pt x="1668" y="315"/>
                  </a:moveTo>
                  <a:cubicBezTo>
                    <a:pt x="2612" y="283"/>
                    <a:pt x="4374" y="95"/>
                    <a:pt x="5286" y="63"/>
                  </a:cubicBezTo>
                  <a:cubicBezTo>
                    <a:pt x="6199" y="0"/>
                    <a:pt x="6325" y="95"/>
                    <a:pt x="6388" y="221"/>
                  </a:cubicBezTo>
                  <a:cubicBezTo>
                    <a:pt x="6419" y="378"/>
                    <a:pt x="6419" y="535"/>
                    <a:pt x="6388" y="693"/>
                  </a:cubicBezTo>
                  <a:cubicBezTo>
                    <a:pt x="6356" y="913"/>
                    <a:pt x="6293" y="1133"/>
                    <a:pt x="6230" y="1322"/>
                  </a:cubicBezTo>
                  <a:cubicBezTo>
                    <a:pt x="6167" y="1448"/>
                    <a:pt x="6104" y="1479"/>
                    <a:pt x="5192" y="1542"/>
                  </a:cubicBezTo>
                  <a:cubicBezTo>
                    <a:pt x="4311" y="1605"/>
                    <a:pt x="2612" y="1699"/>
                    <a:pt x="1699" y="1731"/>
                  </a:cubicBezTo>
                  <a:cubicBezTo>
                    <a:pt x="756" y="1794"/>
                    <a:pt x="630" y="1762"/>
                    <a:pt x="472" y="1699"/>
                  </a:cubicBezTo>
                  <a:cubicBezTo>
                    <a:pt x="315" y="1636"/>
                    <a:pt x="158" y="1479"/>
                    <a:pt x="95" y="1322"/>
                  </a:cubicBezTo>
                  <a:cubicBezTo>
                    <a:pt x="0" y="1070"/>
                    <a:pt x="0" y="850"/>
                    <a:pt x="95" y="598"/>
                  </a:cubicBezTo>
                  <a:cubicBezTo>
                    <a:pt x="126" y="441"/>
                    <a:pt x="252" y="315"/>
                    <a:pt x="441" y="283"/>
                  </a:cubicBezTo>
                  <a:cubicBezTo>
                    <a:pt x="850" y="315"/>
                    <a:pt x="1259" y="346"/>
                    <a:pt x="1668" y="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229850" y="2679725"/>
              <a:ext cx="195100" cy="40925"/>
            </a:xfrm>
            <a:custGeom>
              <a:avLst/>
              <a:gdLst/>
              <a:ahLst/>
              <a:cxnLst/>
              <a:rect l="l" t="t" r="r" b="b"/>
              <a:pathLst>
                <a:path w="7804" h="1637" extrusionOk="0">
                  <a:moveTo>
                    <a:pt x="1543" y="1605"/>
                  </a:moveTo>
                  <a:cubicBezTo>
                    <a:pt x="2833" y="1605"/>
                    <a:pt x="5318" y="1573"/>
                    <a:pt x="6577" y="1479"/>
                  </a:cubicBezTo>
                  <a:cubicBezTo>
                    <a:pt x="7804" y="1353"/>
                    <a:pt x="7804" y="1164"/>
                    <a:pt x="7741" y="913"/>
                  </a:cubicBezTo>
                  <a:cubicBezTo>
                    <a:pt x="7710" y="598"/>
                    <a:pt x="7552" y="315"/>
                    <a:pt x="7332" y="157"/>
                  </a:cubicBezTo>
                  <a:cubicBezTo>
                    <a:pt x="7080" y="0"/>
                    <a:pt x="6703" y="63"/>
                    <a:pt x="5633" y="63"/>
                  </a:cubicBezTo>
                  <a:cubicBezTo>
                    <a:pt x="4563" y="63"/>
                    <a:pt x="2770" y="0"/>
                    <a:pt x="1763" y="0"/>
                  </a:cubicBezTo>
                  <a:cubicBezTo>
                    <a:pt x="756" y="32"/>
                    <a:pt x="536" y="95"/>
                    <a:pt x="378" y="189"/>
                  </a:cubicBezTo>
                  <a:cubicBezTo>
                    <a:pt x="221" y="315"/>
                    <a:pt x="127" y="472"/>
                    <a:pt x="95" y="661"/>
                  </a:cubicBezTo>
                  <a:cubicBezTo>
                    <a:pt x="32" y="913"/>
                    <a:pt x="1" y="1164"/>
                    <a:pt x="32" y="1416"/>
                  </a:cubicBezTo>
                  <a:cubicBezTo>
                    <a:pt x="95" y="1605"/>
                    <a:pt x="221" y="1636"/>
                    <a:pt x="1543" y="1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310875" y="2487000"/>
              <a:ext cx="49575" cy="384675"/>
            </a:xfrm>
            <a:custGeom>
              <a:avLst/>
              <a:gdLst/>
              <a:ahLst/>
              <a:cxnLst/>
              <a:rect l="l" t="t" r="r" b="b"/>
              <a:pathLst>
                <a:path w="1983" h="15387" extrusionOk="0">
                  <a:moveTo>
                    <a:pt x="441" y="2832"/>
                  </a:moveTo>
                  <a:cubicBezTo>
                    <a:pt x="252" y="5318"/>
                    <a:pt x="32" y="10226"/>
                    <a:pt x="1" y="12712"/>
                  </a:cubicBezTo>
                  <a:cubicBezTo>
                    <a:pt x="1" y="15198"/>
                    <a:pt x="95" y="15292"/>
                    <a:pt x="284" y="15355"/>
                  </a:cubicBezTo>
                  <a:cubicBezTo>
                    <a:pt x="473" y="15386"/>
                    <a:pt x="661" y="15386"/>
                    <a:pt x="850" y="15386"/>
                  </a:cubicBezTo>
                  <a:cubicBezTo>
                    <a:pt x="1007" y="15386"/>
                    <a:pt x="1133" y="15323"/>
                    <a:pt x="1228" y="15198"/>
                  </a:cubicBezTo>
                  <a:cubicBezTo>
                    <a:pt x="1354" y="15072"/>
                    <a:pt x="1417" y="14789"/>
                    <a:pt x="1542" y="12429"/>
                  </a:cubicBezTo>
                  <a:cubicBezTo>
                    <a:pt x="1668" y="10069"/>
                    <a:pt x="1857" y="5601"/>
                    <a:pt x="1920" y="3304"/>
                  </a:cubicBezTo>
                  <a:cubicBezTo>
                    <a:pt x="1983" y="976"/>
                    <a:pt x="1951" y="787"/>
                    <a:pt x="1857" y="567"/>
                  </a:cubicBezTo>
                  <a:cubicBezTo>
                    <a:pt x="1763" y="347"/>
                    <a:pt x="1605" y="189"/>
                    <a:pt x="1417" y="63"/>
                  </a:cubicBezTo>
                  <a:cubicBezTo>
                    <a:pt x="1228" y="0"/>
                    <a:pt x="1039" y="32"/>
                    <a:pt x="850" y="126"/>
                  </a:cubicBezTo>
                  <a:cubicBezTo>
                    <a:pt x="693" y="221"/>
                    <a:pt x="598" y="315"/>
                    <a:pt x="441" y="2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250075" y="2665550"/>
              <a:ext cx="195100" cy="40925"/>
            </a:xfrm>
            <a:custGeom>
              <a:avLst/>
              <a:gdLst/>
              <a:ahLst/>
              <a:cxnLst/>
              <a:rect l="l" t="t" r="r" b="b"/>
              <a:pathLst>
                <a:path w="7804" h="1637" extrusionOk="0">
                  <a:moveTo>
                    <a:pt x="6293" y="1637"/>
                  </a:moveTo>
                  <a:cubicBezTo>
                    <a:pt x="4972" y="1637"/>
                    <a:pt x="2486" y="1574"/>
                    <a:pt x="1259" y="1480"/>
                  </a:cubicBezTo>
                  <a:cubicBezTo>
                    <a:pt x="1" y="1354"/>
                    <a:pt x="32" y="1165"/>
                    <a:pt x="64" y="913"/>
                  </a:cubicBezTo>
                  <a:cubicBezTo>
                    <a:pt x="95" y="599"/>
                    <a:pt x="252" y="347"/>
                    <a:pt x="504" y="158"/>
                  </a:cubicBezTo>
                  <a:cubicBezTo>
                    <a:pt x="724" y="1"/>
                    <a:pt x="1133" y="64"/>
                    <a:pt x="2203" y="64"/>
                  </a:cubicBezTo>
                  <a:cubicBezTo>
                    <a:pt x="3273" y="64"/>
                    <a:pt x="5035" y="1"/>
                    <a:pt x="6042" y="32"/>
                  </a:cubicBezTo>
                  <a:cubicBezTo>
                    <a:pt x="7049" y="32"/>
                    <a:pt x="7300" y="95"/>
                    <a:pt x="7458" y="221"/>
                  </a:cubicBezTo>
                  <a:cubicBezTo>
                    <a:pt x="7583" y="315"/>
                    <a:pt x="7709" y="473"/>
                    <a:pt x="7709" y="662"/>
                  </a:cubicBezTo>
                  <a:cubicBezTo>
                    <a:pt x="7772" y="913"/>
                    <a:pt x="7804" y="1165"/>
                    <a:pt x="7772" y="1417"/>
                  </a:cubicBezTo>
                  <a:cubicBezTo>
                    <a:pt x="7741" y="1637"/>
                    <a:pt x="7583" y="1637"/>
                    <a:pt x="6293" y="16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314575" y="2472850"/>
              <a:ext cx="50375" cy="385450"/>
            </a:xfrm>
            <a:custGeom>
              <a:avLst/>
              <a:gdLst/>
              <a:ahLst/>
              <a:cxnLst/>
              <a:rect l="l" t="t" r="r" b="b"/>
              <a:pathLst>
                <a:path w="2015" h="15418" extrusionOk="0">
                  <a:moveTo>
                    <a:pt x="1542" y="2832"/>
                  </a:moveTo>
                  <a:cubicBezTo>
                    <a:pt x="1731" y="5318"/>
                    <a:pt x="1951" y="10226"/>
                    <a:pt x="1983" y="12712"/>
                  </a:cubicBezTo>
                  <a:cubicBezTo>
                    <a:pt x="2014" y="15229"/>
                    <a:pt x="1888" y="15292"/>
                    <a:pt x="1700" y="15355"/>
                  </a:cubicBezTo>
                  <a:cubicBezTo>
                    <a:pt x="1511" y="15386"/>
                    <a:pt x="1322" y="15417"/>
                    <a:pt x="1133" y="15386"/>
                  </a:cubicBezTo>
                  <a:cubicBezTo>
                    <a:pt x="976" y="15417"/>
                    <a:pt x="819" y="15355"/>
                    <a:pt x="756" y="15197"/>
                  </a:cubicBezTo>
                  <a:cubicBezTo>
                    <a:pt x="630" y="15071"/>
                    <a:pt x="567" y="14788"/>
                    <a:pt x="441" y="12428"/>
                  </a:cubicBezTo>
                  <a:cubicBezTo>
                    <a:pt x="315" y="10069"/>
                    <a:pt x="126" y="5601"/>
                    <a:pt x="64" y="3304"/>
                  </a:cubicBezTo>
                  <a:cubicBezTo>
                    <a:pt x="1" y="976"/>
                    <a:pt x="32" y="787"/>
                    <a:pt x="126" y="566"/>
                  </a:cubicBezTo>
                  <a:cubicBezTo>
                    <a:pt x="221" y="378"/>
                    <a:pt x="378" y="189"/>
                    <a:pt x="567" y="63"/>
                  </a:cubicBezTo>
                  <a:cubicBezTo>
                    <a:pt x="756" y="0"/>
                    <a:pt x="945" y="32"/>
                    <a:pt x="1133" y="126"/>
                  </a:cubicBezTo>
                  <a:cubicBezTo>
                    <a:pt x="1291" y="220"/>
                    <a:pt x="1385" y="315"/>
                    <a:pt x="1542" y="2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3284125" y="2933800"/>
              <a:ext cx="56675" cy="56650"/>
            </a:xfrm>
            <a:custGeom>
              <a:avLst/>
              <a:gdLst/>
              <a:ahLst/>
              <a:cxnLst/>
              <a:rect l="l" t="t" r="r" b="b"/>
              <a:pathLst>
                <a:path w="2267" h="2266" extrusionOk="0">
                  <a:moveTo>
                    <a:pt x="976" y="2265"/>
                  </a:moveTo>
                  <a:cubicBezTo>
                    <a:pt x="1826" y="2265"/>
                    <a:pt x="2266" y="1196"/>
                    <a:pt x="1637" y="598"/>
                  </a:cubicBezTo>
                  <a:cubicBezTo>
                    <a:pt x="1039" y="0"/>
                    <a:pt x="1" y="409"/>
                    <a:pt x="1" y="1290"/>
                  </a:cubicBezTo>
                  <a:cubicBezTo>
                    <a:pt x="1" y="1825"/>
                    <a:pt x="441" y="2234"/>
                    <a:pt x="976" y="2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396625" y="2944025"/>
              <a:ext cx="22825" cy="23600"/>
            </a:xfrm>
            <a:custGeom>
              <a:avLst/>
              <a:gdLst/>
              <a:ahLst/>
              <a:cxnLst/>
              <a:rect l="l" t="t" r="r" b="b"/>
              <a:pathLst>
                <a:path w="913" h="944" extrusionOk="0">
                  <a:moveTo>
                    <a:pt x="378" y="944"/>
                  </a:moveTo>
                  <a:cubicBezTo>
                    <a:pt x="724" y="944"/>
                    <a:pt x="913" y="503"/>
                    <a:pt x="661" y="252"/>
                  </a:cubicBezTo>
                  <a:cubicBezTo>
                    <a:pt x="409" y="0"/>
                    <a:pt x="0" y="189"/>
                    <a:pt x="0" y="535"/>
                  </a:cubicBezTo>
                  <a:cubicBezTo>
                    <a:pt x="0" y="755"/>
                    <a:pt x="158" y="944"/>
                    <a:pt x="378" y="9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3201550" y="2944025"/>
              <a:ext cx="22825" cy="23600"/>
            </a:xfrm>
            <a:custGeom>
              <a:avLst/>
              <a:gdLst/>
              <a:ahLst/>
              <a:cxnLst/>
              <a:rect l="l" t="t" r="r" b="b"/>
              <a:pathLst>
                <a:path w="913" h="944" extrusionOk="0">
                  <a:moveTo>
                    <a:pt x="409" y="944"/>
                  </a:moveTo>
                  <a:cubicBezTo>
                    <a:pt x="755" y="944"/>
                    <a:pt x="913" y="503"/>
                    <a:pt x="692" y="252"/>
                  </a:cubicBezTo>
                  <a:cubicBezTo>
                    <a:pt x="441" y="0"/>
                    <a:pt x="0" y="189"/>
                    <a:pt x="0" y="535"/>
                  </a:cubicBezTo>
                  <a:cubicBezTo>
                    <a:pt x="0" y="755"/>
                    <a:pt x="189" y="944"/>
                    <a:pt x="409" y="9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4339750" y="2925125"/>
              <a:ext cx="56650" cy="56675"/>
            </a:xfrm>
            <a:custGeom>
              <a:avLst/>
              <a:gdLst/>
              <a:ahLst/>
              <a:cxnLst/>
              <a:rect l="l" t="t" r="r" b="b"/>
              <a:pathLst>
                <a:path w="2266" h="2267" extrusionOk="0">
                  <a:moveTo>
                    <a:pt x="976" y="2266"/>
                  </a:moveTo>
                  <a:cubicBezTo>
                    <a:pt x="1825" y="2266"/>
                    <a:pt x="2266" y="1228"/>
                    <a:pt x="1668" y="630"/>
                  </a:cubicBezTo>
                  <a:cubicBezTo>
                    <a:pt x="1039" y="1"/>
                    <a:pt x="0" y="441"/>
                    <a:pt x="0" y="1291"/>
                  </a:cubicBezTo>
                  <a:cubicBezTo>
                    <a:pt x="0" y="1857"/>
                    <a:pt x="441" y="2266"/>
                    <a:pt x="976" y="2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4452225" y="2936150"/>
              <a:ext cx="22850" cy="22825"/>
            </a:xfrm>
            <a:custGeom>
              <a:avLst/>
              <a:gdLst/>
              <a:ahLst/>
              <a:cxnLst/>
              <a:rect l="l" t="t" r="r" b="b"/>
              <a:pathLst>
                <a:path w="914" h="913" extrusionOk="0">
                  <a:moveTo>
                    <a:pt x="378" y="913"/>
                  </a:moveTo>
                  <a:cubicBezTo>
                    <a:pt x="724" y="913"/>
                    <a:pt x="913" y="504"/>
                    <a:pt x="662" y="252"/>
                  </a:cubicBezTo>
                  <a:cubicBezTo>
                    <a:pt x="410" y="0"/>
                    <a:pt x="1" y="189"/>
                    <a:pt x="1" y="535"/>
                  </a:cubicBezTo>
                  <a:cubicBezTo>
                    <a:pt x="1" y="756"/>
                    <a:pt x="158" y="913"/>
                    <a:pt x="378" y="9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4257950" y="2940075"/>
              <a:ext cx="18900" cy="18900"/>
            </a:xfrm>
            <a:custGeom>
              <a:avLst/>
              <a:gdLst/>
              <a:ahLst/>
              <a:cxnLst/>
              <a:rect l="l" t="t" r="r" b="b"/>
              <a:pathLst>
                <a:path w="756" h="756" extrusionOk="0">
                  <a:moveTo>
                    <a:pt x="378" y="1"/>
                  </a:moveTo>
                  <a:cubicBezTo>
                    <a:pt x="158" y="1"/>
                    <a:pt x="0" y="190"/>
                    <a:pt x="0" y="378"/>
                  </a:cubicBezTo>
                  <a:cubicBezTo>
                    <a:pt x="0" y="599"/>
                    <a:pt x="158" y="756"/>
                    <a:pt x="378" y="756"/>
                  </a:cubicBezTo>
                  <a:cubicBezTo>
                    <a:pt x="598" y="756"/>
                    <a:pt x="755" y="599"/>
                    <a:pt x="755" y="378"/>
                  </a:cubicBezTo>
                  <a:cubicBezTo>
                    <a:pt x="755" y="190"/>
                    <a:pt x="598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299075" y="2275400"/>
              <a:ext cx="331175" cy="225775"/>
            </a:xfrm>
            <a:custGeom>
              <a:avLst/>
              <a:gdLst/>
              <a:ahLst/>
              <a:cxnLst/>
              <a:rect l="l" t="t" r="r" b="b"/>
              <a:pathLst>
                <a:path w="13247" h="9031" extrusionOk="0">
                  <a:moveTo>
                    <a:pt x="13027" y="7049"/>
                  </a:moveTo>
                  <a:cubicBezTo>
                    <a:pt x="13216" y="7395"/>
                    <a:pt x="13247" y="7804"/>
                    <a:pt x="13121" y="8213"/>
                  </a:cubicBezTo>
                  <a:cubicBezTo>
                    <a:pt x="12932" y="8716"/>
                    <a:pt x="12397" y="9031"/>
                    <a:pt x="11831" y="8968"/>
                  </a:cubicBezTo>
                  <a:cubicBezTo>
                    <a:pt x="11170" y="8905"/>
                    <a:pt x="10321" y="8339"/>
                    <a:pt x="9125" y="7489"/>
                  </a:cubicBezTo>
                  <a:cubicBezTo>
                    <a:pt x="7930" y="6671"/>
                    <a:pt x="6419" y="5538"/>
                    <a:pt x="5381" y="4941"/>
                  </a:cubicBezTo>
                  <a:cubicBezTo>
                    <a:pt x="4311" y="4374"/>
                    <a:pt x="3713" y="4343"/>
                    <a:pt x="3336" y="4406"/>
                  </a:cubicBezTo>
                  <a:cubicBezTo>
                    <a:pt x="2927" y="4469"/>
                    <a:pt x="2738" y="4689"/>
                    <a:pt x="2707" y="4909"/>
                  </a:cubicBezTo>
                  <a:cubicBezTo>
                    <a:pt x="2675" y="5161"/>
                    <a:pt x="2801" y="5412"/>
                    <a:pt x="3053" y="5538"/>
                  </a:cubicBezTo>
                  <a:cubicBezTo>
                    <a:pt x="3304" y="5696"/>
                    <a:pt x="3619" y="5727"/>
                    <a:pt x="3902" y="5633"/>
                  </a:cubicBezTo>
                  <a:cubicBezTo>
                    <a:pt x="4185" y="5538"/>
                    <a:pt x="4406" y="5350"/>
                    <a:pt x="4563" y="5350"/>
                  </a:cubicBezTo>
                  <a:cubicBezTo>
                    <a:pt x="4783" y="5381"/>
                    <a:pt x="4909" y="5601"/>
                    <a:pt x="4878" y="5822"/>
                  </a:cubicBezTo>
                  <a:cubicBezTo>
                    <a:pt x="4846" y="6010"/>
                    <a:pt x="4626" y="6231"/>
                    <a:pt x="4280" y="6325"/>
                  </a:cubicBezTo>
                  <a:cubicBezTo>
                    <a:pt x="3839" y="6451"/>
                    <a:pt x="3399" y="6388"/>
                    <a:pt x="3021" y="6199"/>
                  </a:cubicBezTo>
                  <a:cubicBezTo>
                    <a:pt x="2612" y="5979"/>
                    <a:pt x="2360" y="5570"/>
                    <a:pt x="2298" y="5098"/>
                  </a:cubicBezTo>
                  <a:cubicBezTo>
                    <a:pt x="2235" y="4720"/>
                    <a:pt x="2392" y="4343"/>
                    <a:pt x="2675" y="4060"/>
                  </a:cubicBezTo>
                  <a:cubicBezTo>
                    <a:pt x="2927" y="3808"/>
                    <a:pt x="3273" y="3713"/>
                    <a:pt x="3650" y="3745"/>
                  </a:cubicBezTo>
                  <a:cubicBezTo>
                    <a:pt x="4154" y="3808"/>
                    <a:pt x="4626" y="3965"/>
                    <a:pt x="5098" y="4217"/>
                  </a:cubicBezTo>
                  <a:cubicBezTo>
                    <a:pt x="5696" y="4531"/>
                    <a:pt x="6451" y="5003"/>
                    <a:pt x="6765" y="5161"/>
                  </a:cubicBezTo>
                  <a:cubicBezTo>
                    <a:pt x="7080" y="5318"/>
                    <a:pt x="6954" y="5224"/>
                    <a:pt x="6262" y="4531"/>
                  </a:cubicBezTo>
                  <a:cubicBezTo>
                    <a:pt x="5538" y="3839"/>
                    <a:pt x="4217" y="2549"/>
                    <a:pt x="3367" y="1826"/>
                  </a:cubicBezTo>
                  <a:cubicBezTo>
                    <a:pt x="2486" y="1102"/>
                    <a:pt x="2046" y="913"/>
                    <a:pt x="1700" y="945"/>
                  </a:cubicBezTo>
                  <a:cubicBezTo>
                    <a:pt x="1354" y="976"/>
                    <a:pt x="1070" y="1165"/>
                    <a:pt x="945" y="1448"/>
                  </a:cubicBezTo>
                  <a:cubicBezTo>
                    <a:pt x="882" y="1668"/>
                    <a:pt x="1008" y="1920"/>
                    <a:pt x="1228" y="1983"/>
                  </a:cubicBezTo>
                  <a:cubicBezTo>
                    <a:pt x="1417" y="2046"/>
                    <a:pt x="1637" y="2046"/>
                    <a:pt x="1826" y="1983"/>
                  </a:cubicBezTo>
                  <a:cubicBezTo>
                    <a:pt x="2046" y="1920"/>
                    <a:pt x="2266" y="1920"/>
                    <a:pt x="2329" y="2077"/>
                  </a:cubicBezTo>
                  <a:cubicBezTo>
                    <a:pt x="2392" y="2298"/>
                    <a:pt x="2298" y="2549"/>
                    <a:pt x="2140" y="2675"/>
                  </a:cubicBezTo>
                  <a:cubicBezTo>
                    <a:pt x="1889" y="2895"/>
                    <a:pt x="1542" y="2990"/>
                    <a:pt x="1196" y="2927"/>
                  </a:cubicBezTo>
                  <a:cubicBezTo>
                    <a:pt x="819" y="2864"/>
                    <a:pt x="473" y="2612"/>
                    <a:pt x="252" y="2266"/>
                  </a:cubicBezTo>
                  <a:cubicBezTo>
                    <a:pt x="32" y="1889"/>
                    <a:pt x="1" y="1448"/>
                    <a:pt x="158" y="1039"/>
                  </a:cubicBezTo>
                  <a:cubicBezTo>
                    <a:pt x="347" y="598"/>
                    <a:pt x="724" y="315"/>
                    <a:pt x="1196" y="158"/>
                  </a:cubicBezTo>
                  <a:cubicBezTo>
                    <a:pt x="1763" y="1"/>
                    <a:pt x="2392" y="95"/>
                    <a:pt x="2895" y="410"/>
                  </a:cubicBezTo>
                  <a:cubicBezTo>
                    <a:pt x="3588" y="945"/>
                    <a:pt x="4248" y="1574"/>
                    <a:pt x="4783" y="2266"/>
                  </a:cubicBezTo>
                  <a:cubicBezTo>
                    <a:pt x="5381" y="2895"/>
                    <a:pt x="5853" y="3399"/>
                    <a:pt x="6042" y="3588"/>
                  </a:cubicBezTo>
                  <a:cubicBezTo>
                    <a:pt x="6262" y="3776"/>
                    <a:pt x="6199" y="3713"/>
                    <a:pt x="6168" y="3556"/>
                  </a:cubicBezTo>
                  <a:cubicBezTo>
                    <a:pt x="6073" y="3367"/>
                    <a:pt x="6073" y="3147"/>
                    <a:pt x="6136" y="2958"/>
                  </a:cubicBezTo>
                  <a:cubicBezTo>
                    <a:pt x="6231" y="2581"/>
                    <a:pt x="6419" y="2298"/>
                    <a:pt x="6734" y="2077"/>
                  </a:cubicBezTo>
                  <a:cubicBezTo>
                    <a:pt x="7112" y="1826"/>
                    <a:pt x="7552" y="1794"/>
                    <a:pt x="7961" y="1951"/>
                  </a:cubicBezTo>
                  <a:cubicBezTo>
                    <a:pt x="8339" y="2140"/>
                    <a:pt x="8622" y="2486"/>
                    <a:pt x="8748" y="2895"/>
                  </a:cubicBezTo>
                  <a:cubicBezTo>
                    <a:pt x="8842" y="3241"/>
                    <a:pt x="8748" y="3493"/>
                    <a:pt x="8590" y="3525"/>
                  </a:cubicBezTo>
                  <a:cubicBezTo>
                    <a:pt x="8464" y="3556"/>
                    <a:pt x="8339" y="3367"/>
                    <a:pt x="8181" y="3210"/>
                  </a:cubicBezTo>
                  <a:cubicBezTo>
                    <a:pt x="8024" y="3053"/>
                    <a:pt x="7835" y="2927"/>
                    <a:pt x="7646" y="2895"/>
                  </a:cubicBezTo>
                  <a:cubicBezTo>
                    <a:pt x="7395" y="2895"/>
                    <a:pt x="7174" y="2958"/>
                    <a:pt x="7017" y="3116"/>
                  </a:cubicBezTo>
                  <a:cubicBezTo>
                    <a:pt x="6828" y="3336"/>
                    <a:pt x="6797" y="3619"/>
                    <a:pt x="6923" y="3871"/>
                  </a:cubicBezTo>
                  <a:cubicBezTo>
                    <a:pt x="7206" y="4437"/>
                    <a:pt x="7583" y="4972"/>
                    <a:pt x="8055" y="5381"/>
                  </a:cubicBezTo>
                  <a:cubicBezTo>
                    <a:pt x="8811" y="6168"/>
                    <a:pt x="9597" y="6860"/>
                    <a:pt x="10415" y="7521"/>
                  </a:cubicBezTo>
                  <a:cubicBezTo>
                    <a:pt x="11107" y="8055"/>
                    <a:pt x="11485" y="8213"/>
                    <a:pt x="11831" y="8213"/>
                  </a:cubicBezTo>
                  <a:cubicBezTo>
                    <a:pt x="12146" y="8244"/>
                    <a:pt x="12429" y="8087"/>
                    <a:pt x="12618" y="7835"/>
                  </a:cubicBezTo>
                  <a:cubicBezTo>
                    <a:pt x="12712" y="7583"/>
                    <a:pt x="12775" y="7300"/>
                    <a:pt x="12775" y="7017"/>
                  </a:cubicBezTo>
                  <a:cubicBezTo>
                    <a:pt x="12806" y="6828"/>
                    <a:pt x="12901" y="6828"/>
                    <a:pt x="13027" y="70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132325" y="2365875"/>
              <a:ext cx="154975" cy="130600"/>
            </a:xfrm>
            <a:custGeom>
              <a:avLst/>
              <a:gdLst/>
              <a:ahLst/>
              <a:cxnLst/>
              <a:rect l="l" t="t" r="r" b="b"/>
              <a:pathLst>
                <a:path w="6199" h="5224" extrusionOk="0">
                  <a:moveTo>
                    <a:pt x="4940" y="157"/>
                  </a:moveTo>
                  <a:cubicBezTo>
                    <a:pt x="3965" y="346"/>
                    <a:pt x="3021" y="629"/>
                    <a:pt x="2108" y="1007"/>
                  </a:cubicBezTo>
                  <a:cubicBezTo>
                    <a:pt x="1259" y="1384"/>
                    <a:pt x="598" y="2045"/>
                    <a:pt x="252" y="2895"/>
                  </a:cubicBezTo>
                  <a:cubicBezTo>
                    <a:pt x="0" y="3524"/>
                    <a:pt x="95" y="4248"/>
                    <a:pt x="504" y="4751"/>
                  </a:cubicBezTo>
                  <a:cubicBezTo>
                    <a:pt x="850" y="5129"/>
                    <a:pt x="1385" y="5223"/>
                    <a:pt x="1857" y="5034"/>
                  </a:cubicBezTo>
                  <a:cubicBezTo>
                    <a:pt x="2266" y="4877"/>
                    <a:pt x="2580" y="4499"/>
                    <a:pt x="2675" y="4090"/>
                  </a:cubicBezTo>
                  <a:cubicBezTo>
                    <a:pt x="2769" y="3713"/>
                    <a:pt x="2706" y="3367"/>
                    <a:pt x="2517" y="3052"/>
                  </a:cubicBezTo>
                  <a:cubicBezTo>
                    <a:pt x="2423" y="2863"/>
                    <a:pt x="2171" y="2832"/>
                    <a:pt x="2045" y="2989"/>
                  </a:cubicBezTo>
                  <a:cubicBezTo>
                    <a:pt x="1920" y="3178"/>
                    <a:pt x="1857" y="3398"/>
                    <a:pt x="1825" y="3618"/>
                  </a:cubicBezTo>
                  <a:cubicBezTo>
                    <a:pt x="1794" y="3839"/>
                    <a:pt x="1731" y="4027"/>
                    <a:pt x="1574" y="4090"/>
                  </a:cubicBezTo>
                  <a:cubicBezTo>
                    <a:pt x="1353" y="4216"/>
                    <a:pt x="1102" y="4090"/>
                    <a:pt x="1007" y="3870"/>
                  </a:cubicBezTo>
                  <a:cubicBezTo>
                    <a:pt x="881" y="3461"/>
                    <a:pt x="944" y="3021"/>
                    <a:pt x="1164" y="2674"/>
                  </a:cubicBezTo>
                  <a:cubicBezTo>
                    <a:pt x="1416" y="2234"/>
                    <a:pt x="1888" y="1888"/>
                    <a:pt x="2801" y="1479"/>
                  </a:cubicBezTo>
                  <a:cubicBezTo>
                    <a:pt x="3713" y="1101"/>
                    <a:pt x="5035" y="598"/>
                    <a:pt x="5632" y="346"/>
                  </a:cubicBezTo>
                  <a:cubicBezTo>
                    <a:pt x="6199" y="94"/>
                    <a:pt x="6041" y="0"/>
                    <a:pt x="5884" y="0"/>
                  </a:cubicBezTo>
                  <a:cubicBezTo>
                    <a:pt x="5569" y="31"/>
                    <a:pt x="5255" y="63"/>
                    <a:pt x="4940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505175" y="2501950"/>
              <a:ext cx="79475" cy="185650"/>
            </a:xfrm>
            <a:custGeom>
              <a:avLst/>
              <a:gdLst/>
              <a:ahLst/>
              <a:cxnLst/>
              <a:rect l="l" t="t" r="r" b="b"/>
              <a:pathLst>
                <a:path w="3179" h="7426" extrusionOk="0">
                  <a:moveTo>
                    <a:pt x="2738" y="5349"/>
                  </a:moveTo>
                  <a:cubicBezTo>
                    <a:pt x="2863" y="5632"/>
                    <a:pt x="2895" y="5947"/>
                    <a:pt x="2801" y="6262"/>
                  </a:cubicBezTo>
                  <a:cubicBezTo>
                    <a:pt x="2580" y="7080"/>
                    <a:pt x="1542" y="7426"/>
                    <a:pt x="881" y="6859"/>
                  </a:cubicBezTo>
                  <a:cubicBezTo>
                    <a:pt x="535" y="6545"/>
                    <a:pt x="378" y="6073"/>
                    <a:pt x="441" y="5632"/>
                  </a:cubicBezTo>
                  <a:cubicBezTo>
                    <a:pt x="535" y="5035"/>
                    <a:pt x="787" y="4500"/>
                    <a:pt x="1164" y="4059"/>
                  </a:cubicBezTo>
                  <a:cubicBezTo>
                    <a:pt x="1605" y="3524"/>
                    <a:pt x="2014" y="2989"/>
                    <a:pt x="2329" y="2392"/>
                  </a:cubicBezTo>
                  <a:cubicBezTo>
                    <a:pt x="2517" y="1920"/>
                    <a:pt x="2486" y="1416"/>
                    <a:pt x="2266" y="976"/>
                  </a:cubicBezTo>
                  <a:cubicBezTo>
                    <a:pt x="2140" y="692"/>
                    <a:pt x="1794" y="535"/>
                    <a:pt x="1479" y="661"/>
                  </a:cubicBezTo>
                  <a:cubicBezTo>
                    <a:pt x="1164" y="787"/>
                    <a:pt x="913" y="1102"/>
                    <a:pt x="850" y="1448"/>
                  </a:cubicBezTo>
                  <a:cubicBezTo>
                    <a:pt x="787" y="1762"/>
                    <a:pt x="818" y="2108"/>
                    <a:pt x="944" y="2423"/>
                  </a:cubicBezTo>
                  <a:cubicBezTo>
                    <a:pt x="1039" y="2675"/>
                    <a:pt x="1101" y="2801"/>
                    <a:pt x="1007" y="2926"/>
                  </a:cubicBezTo>
                  <a:cubicBezTo>
                    <a:pt x="881" y="3052"/>
                    <a:pt x="661" y="3084"/>
                    <a:pt x="504" y="2958"/>
                  </a:cubicBezTo>
                  <a:cubicBezTo>
                    <a:pt x="252" y="2675"/>
                    <a:pt x="95" y="2329"/>
                    <a:pt x="63" y="1951"/>
                  </a:cubicBezTo>
                  <a:cubicBezTo>
                    <a:pt x="0" y="1542"/>
                    <a:pt x="95" y="1102"/>
                    <a:pt x="346" y="787"/>
                  </a:cubicBezTo>
                  <a:cubicBezTo>
                    <a:pt x="661" y="378"/>
                    <a:pt x="1101" y="126"/>
                    <a:pt x="1605" y="32"/>
                  </a:cubicBezTo>
                  <a:cubicBezTo>
                    <a:pt x="2077" y="0"/>
                    <a:pt x="2549" y="221"/>
                    <a:pt x="2801" y="630"/>
                  </a:cubicBezTo>
                  <a:cubicBezTo>
                    <a:pt x="3115" y="1102"/>
                    <a:pt x="3178" y="1699"/>
                    <a:pt x="3052" y="2234"/>
                  </a:cubicBezTo>
                  <a:cubicBezTo>
                    <a:pt x="2863" y="2895"/>
                    <a:pt x="2549" y="3493"/>
                    <a:pt x="2108" y="4028"/>
                  </a:cubicBezTo>
                  <a:cubicBezTo>
                    <a:pt x="1762" y="4468"/>
                    <a:pt x="1416" y="4940"/>
                    <a:pt x="1101" y="5412"/>
                  </a:cubicBezTo>
                  <a:cubicBezTo>
                    <a:pt x="944" y="5664"/>
                    <a:pt x="944" y="5978"/>
                    <a:pt x="1101" y="6199"/>
                  </a:cubicBezTo>
                  <a:cubicBezTo>
                    <a:pt x="1196" y="6356"/>
                    <a:pt x="1385" y="6450"/>
                    <a:pt x="1573" y="6482"/>
                  </a:cubicBezTo>
                  <a:cubicBezTo>
                    <a:pt x="1762" y="6482"/>
                    <a:pt x="1951" y="6356"/>
                    <a:pt x="2014" y="6167"/>
                  </a:cubicBezTo>
                  <a:cubicBezTo>
                    <a:pt x="2045" y="5916"/>
                    <a:pt x="2077" y="5664"/>
                    <a:pt x="2077" y="5381"/>
                  </a:cubicBezTo>
                  <a:cubicBezTo>
                    <a:pt x="2108" y="5160"/>
                    <a:pt x="2234" y="5066"/>
                    <a:pt x="2360" y="5066"/>
                  </a:cubicBezTo>
                  <a:cubicBezTo>
                    <a:pt x="2517" y="5066"/>
                    <a:pt x="2675" y="5192"/>
                    <a:pt x="2738" y="5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148050" y="2429575"/>
              <a:ext cx="354000" cy="429500"/>
            </a:xfrm>
            <a:custGeom>
              <a:avLst/>
              <a:gdLst/>
              <a:ahLst/>
              <a:cxnLst/>
              <a:rect l="l" t="t" r="r" b="b"/>
              <a:pathLst>
                <a:path w="14160" h="17180" extrusionOk="0">
                  <a:moveTo>
                    <a:pt x="2266" y="16991"/>
                  </a:moveTo>
                  <a:cubicBezTo>
                    <a:pt x="378" y="16834"/>
                    <a:pt x="1" y="14222"/>
                    <a:pt x="1794" y="13562"/>
                  </a:cubicBezTo>
                  <a:cubicBezTo>
                    <a:pt x="189" y="12806"/>
                    <a:pt x="567" y="10447"/>
                    <a:pt x="2297" y="10195"/>
                  </a:cubicBezTo>
                  <a:cubicBezTo>
                    <a:pt x="661" y="9345"/>
                    <a:pt x="1259" y="6860"/>
                    <a:pt x="3116" y="6860"/>
                  </a:cubicBezTo>
                  <a:cubicBezTo>
                    <a:pt x="3210" y="6860"/>
                    <a:pt x="3273" y="6860"/>
                    <a:pt x="3367" y="6860"/>
                  </a:cubicBezTo>
                  <a:cubicBezTo>
                    <a:pt x="2360" y="6577"/>
                    <a:pt x="1825" y="5507"/>
                    <a:pt x="2203" y="4531"/>
                  </a:cubicBezTo>
                  <a:cubicBezTo>
                    <a:pt x="2549" y="3587"/>
                    <a:pt x="3650" y="3116"/>
                    <a:pt x="4594" y="3556"/>
                  </a:cubicBezTo>
                  <a:cubicBezTo>
                    <a:pt x="3839" y="1731"/>
                    <a:pt x="6136" y="221"/>
                    <a:pt x="7489" y="1637"/>
                  </a:cubicBezTo>
                  <a:cubicBezTo>
                    <a:pt x="8339" y="1"/>
                    <a:pt x="10824" y="567"/>
                    <a:pt x="10856" y="2423"/>
                  </a:cubicBezTo>
                  <a:cubicBezTo>
                    <a:pt x="10856" y="2801"/>
                    <a:pt x="10730" y="3147"/>
                    <a:pt x="10541" y="3430"/>
                  </a:cubicBezTo>
                  <a:cubicBezTo>
                    <a:pt x="10604" y="3430"/>
                    <a:pt x="10667" y="3430"/>
                    <a:pt x="10761" y="3430"/>
                  </a:cubicBezTo>
                  <a:cubicBezTo>
                    <a:pt x="12586" y="3462"/>
                    <a:pt x="13215" y="5853"/>
                    <a:pt x="11642" y="6765"/>
                  </a:cubicBezTo>
                  <a:cubicBezTo>
                    <a:pt x="13750" y="7174"/>
                    <a:pt x="13436" y="10289"/>
                    <a:pt x="11296" y="10258"/>
                  </a:cubicBezTo>
                  <a:lnTo>
                    <a:pt x="11139" y="10258"/>
                  </a:lnTo>
                  <a:cubicBezTo>
                    <a:pt x="11076" y="9408"/>
                    <a:pt x="10982" y="8559"/>
                    <a:pt x="10856" y="7709"/>
                  </a:cubicBezTo>
                  <a:cubicBezTo>
                    <a:pt x="10635" y="6482"/>
                    <a:pt x="10415" y="5287"/>
                    <a:pt x="10163" y="4437"/>
                  </a:cubicBezTo>
                  <a:cubicBezTo>
                    <a:pt x="9943" y="3556"/>
                    <a:pt x="9723" y="3053"/>
                    <a:pt x="9220" y="2769"/>
                  </a:cubicBezTo>
                  <a:cubicBezTo>
                    <a:pt x="8590" y="2549"/>
                    <a:pt x="7898" y="2549"/>
                    <a:pt x="7269" y="2769"/>
                  </a:cubicBezTo>
                  <a:cubicBezTo>
                    <a:pt x="6419" y="3084"/>
                    <a:pt x="5696" y="3682"/>
                    <a:pt x="5192" y="4437"/>
                  </a:cubicBezTo>
                  <a:cubicBezTo>
                    <a:pt x="4626" y="5192"/>
                    <a:pt x="4154" y="6042"/>
                    <a:pt x="3808" y="6954"/>
                  </a:cubicBezTo>
                  <a:lnTo>
                    <a:pt x="3650" y="6954"/>
                  </a:lnTo>
                  <a:lnTo>
                    <a:pt x="3808" y="7017"/>
                  </a:lnTo>
                  <a:cubicBezTo>
                    <a:pt x="3556" y="7678"/>
                    <a:pt x="3336" y="8339"/>
                    <a:pt x="3178" y="8999"/>
                  </a:cubicBezTo>
                  <a:cubicBezTo>
                    <a:pt x="2738" y="11233"/>
                    <a:pt x="2455" y="13499"/>
                    <a:pt x="2329" y="15796"/>
                  </a:cubicBezTo>
                  <a:cubicBezTo>
                    <a:pt x="2297" y="16330"/>
                    <a:pt x="2266" y="16708"/>
                    <a:pt x="2266" y="16991"/>
                  </a:cubicBezTo>
                  <a:close/>
                  <a:moveTo>
                    <a:pt x="11800" y="13876"/>
                  </a:moveTo>
                  <a:cubicBezTo>
                    <a:pt x="14159" y="13719"/>
                    <a:pt x="13908" y="10163"/>
                    <a:pt x="11548" y="10352"/>
                  </a:cubicBezTo>
                  <a:cubicBezTo>
                    <a:pt x="11422" y="10352"/>
                    <a:pt x="11296" y="10352"/>
                    <a:pt x="11170" y="10384"/>
                  </a:cubicBezTo>
                  <a:cubicBezTo>
                    <a:pt x="11170" y="10761"/>
                    <a:pt x="11170" y="11170"/>
                    <a:pt x="11170" y="11579"/>
                  </a:cubicBezTo>
                  <a:cubicBezTo>
                    <a:pt x="11139" y="12901"/>
                    <a:pt x="11044" y="14191"/>
                    <a:pt x="10856" y="15481"/>
                  </a:cubicBezTo>
                  <a:cubicBezTo>
                    <a:pt x="10824" y="16047"/>
                    <a:pt x="10698" y="16582"/>
                    <a:pt x="10510" y="17148"/>
                  </a:cubicBezTo>
                  <a:cubicBezTo>
                    <a:pt x="10667" y="17180"/>
                    <a:pt x="10824" y="17180"/>
                    <a:pt x="10950" y="17180"/>
                  </a:cubicBezTo>
                  <a:cubicBezTo>
                    <a:pt x="12806" y="17180"/>
                    <a:pt x="13436" y="14757"/>
                    <a:pt x="11800" y="13876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4169050" y="2417775"/>
              <a:ext cx="354000" cy="444450"/>
            </a:xfrm>
            <a:custGeom>
              <a:avLst/>
              <a:gdLst/>
              <a:ahLst/>
              <a:cxnLst/>
              <a:rect l="l" t="t" r="r" b="b"/>
              <a:pathLst>
                <a:path w="14160" h="17778" extrusionOk="0">
                  <a:moveTo>
                    <a:pt x="11894" y="17558"/>
                  </a:moveTo>
                  <a:cubicBezTo>
                    <a:pt x="13782" y="17432"/>
                    <a:pt x="14160" y="14820"/>
                    <a:pt x="12398" y="14128"/>
                  </a:cubicBezTo>
                  <a:cubicBezTo>
                    <a:pt x="13971" y="13373"/>
                    <a:pt x="13593" y="11013"/>
                    <a:pt x="11863" y="10793"/>
                  </a:cubicBezTo>
                  <a:cubicBezTo>
                    <a:pt x="13499" y="9943"/>
                    <a:pt x="12901" y="7426"/>
                    <a:pt x="11045" y="7458"/>
                  </a:cubicBezTo>
                  <a:lnTo>
                    <a:pt x="10793" y="7458"/>
                  </a:lnTo>
                  <a:cubicBezTo>
                    <a:pt x="11768" y="7143"/>
                    <a:pt x="12272" y="6073"/>
                    <a:pt x="11894" y="5129"/>
                  </a:cubicBezTo>
                  <a:cubicBezTo>
                    <a:pt x="11548" y="4185"/>
                    <a:pt x="10478" y="3745"/>
                    <a:pt x="9566" y="4122"/>
                  </a:cubicBezTo>
                  <a:cubicBezTo>
                    <a:pt x="9660" y="3902"/>
                    <a:pt x="9692" y="3682"/>
                    <a:pt x="9692" y="3462"/>
                  </a:cubicBezTo>
                  <a:cubicBezTo>
                    <a:pt x="9692" y="1857"/>
                    <a:pt x="7772" y="1070"/>
                    <a:pt x="6671" y="2235"/>
                  </a:cubicBezTo>
                  <a:cubicBezTo>
                    <a:pt x="5507" y="1"/>
                    <a:pt x="2203" y="1983"/>
                    <a:pt x="3619" y="4028"/>
                  </a:cubicBezTo>
                  <a:cubicBezTo>
                    <a:pt x="3556" y="4028"/>
                    <a:pt x="3493" y="4028"/>
                    <a:pt x="3399" y="4028"/>
                  </a:cubicBezTo>
                  <a:cubicBezTo>
                    <a:pt x="1574" y="4028"/>
                    <a:pt x="945" y="6451"/>
                    <a:pt x="2518" y="7363"/>
                  </a:cubicBezTo>
                  <a:cubicBezTo>
                    <a:pt x="441" y="7772"/>
                    <a:pt x="724" y="10856"/>
                    <a:pt x="2864" y="10856"/>
                  </a:cubicBezTo>
                  <a:lnTo>
                    <a:pt x="3021" y="10856"/>
                  </a:lnTo>
                  <a:cubicBezTo>
                    <a:pt x="3084" y="10006"/>
                    <a:pt x="3179" y="9157"/>
                    <a:pt x="3305" y="8307"/>
                  </a:cubicBezTo>
                  <a:cubicBezTo>
                    <a:pt x="3493" y="7206"/>
                    <a:pt x="3714" y="6105"/>
                    <a:pt x="3997" y="5035"/>
                  </a:cubicBezTo>
                  <a:cubicBezTo>
                    <a:pt x="4217" y="4154"/>
                    <a:pt x="4437" y="3650"/>
                    <a:pt x="4941" y="3399"/>
                  </a:cubicBezTo>
                  <a:cubicBezTo>
                    <a:pt x="5570" y="3147"/>
                    <a:pt x="6262" y="3147"/>
                    <a:pt x="6891" y="3399"/>
                  </a:cubicBezTo>
                  <a:cubicBezTo>
                    <a:pt x="7741" y="3713"/>
                    <a:pt x="8465" y="4280"/>
                    <a:pt x="8968" y="5035"/>
                  </a:cubicBezTo>
                  <a:cubicBezTo>
                    <a:pt x="9534" y="5790"/>
                    <a:pt x="10006" y="6640"/>
                    <a:pt x="10352" y="7552"/>
                  </a:cubicBezTo>
                  <a:cubicBezTo>
                    <a:pt x="10415" y="7552"/>
                    <a:pt x="10447" y="7552"/>
                    <a:pt x="10510" y="7552"/>
                  </a:cubicBezTo>
                  <a:lnTo>
                    <a:pt x="10352" y="7615"/>
                  </a:lnTo>
                  <a:cubicBezTo>
                    <a:pt x="10604" y="8244"/>
                    <a:pt x="10793" y="8905"/>
                    <a:pt x="10950" y="9566"/>
                  </a:cubicBezTo>
                  <a:cubicBezTo>
                    <a:pt x="11422" y="11800"/>
                    <a:pt x="11705" y="14065"/>
                    <a:pt x="11831" y="16330"/>
                  </a:cubicBezTo>
                  <a:cubicBezTo>
                    <a:pt x="11863" y="16897"/>
                    <a:pt x="11863" y="17274"/>
                    <a:pt x="11863" y="17558"/>
                  </a:cubicBezTo>
                  <a:close/>
                  <a:moveTo>
                    <a:pt x="2361" y="14474"/>
                  </a:moveTo>
                  <a:cubicBezTo>
                    <a:pt x="1" y="14285"/>
                    <a:pt x="253" y="10761"/>
                    <a:pt x="2612" y="10919"/>
                  </a:cubicBezTo>
                  <a:cubicBezTo>
                    <a:pt x="2738" y="10919"/>
                    <a:pt x="2864" y="10950"/>
                    <a:pt x="3021" y="10982"/>
                  </a:cubicBezTo>
                  <a:cubicBezTo>
                    <a:pt x="2990" y="11359"/>
                    <a:pt x="2990" y="11768"/>
                    <a:pt x="2990" y="12177"/>
                  </a:cubicBezTo>
                  <a:cubicBezTo>
                    <a:pt x="3021" y="13467"/>
                    <a:pt x="3116" y="14757"/>
                    <a:pt x="3305" y="16047"/>
                  </a:cubicBezTo>
                  <a:cubicBezTo>
                    <a:pt x="3336" y="16614"/>
                    <a:pt x="3462" y="17180"/>
                    <a:pt x="3651" y="17715"/>
                  </a:cubicBezTo>
                  <a:cubicBezTo>
                    <a:pt x="3493" y="17746"/>
                    <a:pt x="3336" y="17778"/>
                    <a:pt x="3210" y="17778"/>
                  </a:cubicBezTo>
                  <a:cubicBezTo>
                    <a:pt x="1385" y="17778"/>
                    <a:pt x="756" y="15324"/>
                    <a:pt x="2361" y="14443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4076250" y="2269900"/>
              <a:ext cx="331175" cy="226575"/>
            </a:xfrm>
            <a:custGeom>
              <a:avLst/>
              <a:gdLst/>
              <a:ahLst/>
              <a:cxnLst/>
              <a:rect l="l" t="t" r="r" b="b"/>
              <a:pathLst>
                <a:path w="13247" h="9063" extrusionOk="0">
                  <a:moveTo>
                    <a:pt x="220" y="7048"/>
                  </a:moveTo>
                  <a:cubicBezTo>
                    <a:pt x="32" y="7394"/>
                    <a:pt x="0" y="7835"/>
                    <a:pt x="126" y="8213"/>
                  </a:cubicBezTo>
                  <a:cubicBezTo>
                    <a:pt x="315" y="8747"/>
                    <a:pt x="850" y="9062"/>
                    <a:pt x="1416" y="8968"/>
                  </a:cubicBezTo>
                  <a:cubicBezTo>
                    <a:pt x="2077" y="8905"/>
                    <a:pt x="2926" y="8338"/>
                    <a:pt x="4122" y="7489"/>
                  </a:cubicBezTo>
                  <a:cubicBezTo>
                    <a:pt x="5317" y="6671"/>
                    <a:pt x="6828" y="5538"/>
                    <a:pt x="7866" y="4972"/>
                  </a:cubicBezTo>
                  <a:cubicBezTo>
                    <a:pt x="8936" y="4374"/>
                    <a:pt x="9534" y="4342"/>
                    <a:pt x="9911" y="4405"/>
                  </a:cubicBezTo>
                  <a:cubicBezTo>
                    <a:pt x="10320" y="4500"/>
                    <a:pt x="10509" y="4689"/>
                    <a:pt x="10540" y="4909"/>
                  </a:cubicBezTo>
                  <a:cubicBezTo>
                    <a:pt x="10572" y="5161"/>
                    <a:pt x="10415" y="5412"/>
                    <a:pt x="10194" y="5538"/>
                  </a:cubicBezTo>
                  <a:cubicBezTo>
                    <a:pt x="9943" y="5695"/>
                    <a:pt x="9628" y="5727"/>
                    <a:pt x="9345" y="5632"/>
                  </a:cubicBezTo>
                  <a:cubicBezTo>
                    <a:pt x="9062" y="5538"/>
                    <a:pt x="8841" y="5349"/>
                    <a:pt x="8653" y="5349"/>
                  </a:cubicBezTo>
                  <a:cubicBezTo>
                    <a:pt x="8464" y="5412"/>
                    <a:pt x="8338" y="5601"/>
                    <a:pt x="8369" y="5821"/>
                  </a:cubicBezTo>
                  <a:cubicBezTo>
                    <a:pt x="8401" y="6042"/>
                    <a:pt x="8621" y="6230"/>
                    <a:pt x="8967" y="6325"/>
                  </a:cubicBezTo>
                  <a:cubicBezTo>
                    <a:pt x="9408" y="6451"/>
                    <a:pt x="9848" y="6388"/>
                    <a:pt x="10226" y="6199"/>
                  </a:cubicBezTo>
                  <a:cubicBezTo>
                    <a:pt x="10635" y="5979"/>
                    <a:pt x="10887" y="5570"/>
                    <a:pt x="10950" y="5129"/>
                  </a:cubicBezTo>
                  <a:cubicBezTo>
                    <a:pt x="10981" y="4720"/>
                    <a:pt x="10855" y="4342"/>
                    <a:pt x="10572" y="4059"/>
                  </a:cubicBezTo>
                  <a:cubicBezTo>
                    <a:pt x="10320" y="3808"/>
                    <a:pt x="9943" y="3713"/>
                    <a:pt x="9597" y="3745"/>
                  </a:cubicBezTo>
                  <a:cubicBezTo>
                    <a:pt x="9093" y="3808"/>
                    <a:pt x="8590" y="3965"/>
                    <a:pt x="8149" y="4248"/>
                  </a:cubicBezTo>
                  <a:cubicBezTo>
                    <a:pt x="7551" y="4531"/>
                    <a:pt x="6796" y="5003"/>
                    <a:pt x="6482" y="5161"/>
                  </a:cubicBezTo>
                  <a:cubicBezTo>
                    <a:pt x="6167" y="5349"/>
                    <a:pt x="6261" y="5223"/>
                    <a:pt x="6985" y="4531"/>
                  </a:cubicBezTo>
                  <a:cubicBezTo>
                    <a:pt x="7709" y="3839"/>
                    <a:pt x="9030" y="2549"/>
                    <a:pt x="9880" y="1825"/>
                  </a:cubicBezTo>
                  <a:cubicBezTo>
                    <a:pt x="10761" y="1102"/>
                    <a:pt x="11201" y="944"/>
                    <a:pt x="11547" y="976"/>
                  </a:cubicBezTo>
                  <a:cubicBezTo>
                    <a:pt x="11893" y="976"/>
                    <a:pt x="12177" y="1165"/>
                    <a:pt x="12302" y="1479"/>
                  </a:cubicBezTo>
                  <a:cubicBezTo>
                    <a:pt x="12365" y="1699"/>
                    <a:pt x="12240" y="1920"/>
                    <a:pt x="12019" y="2014"/>
                  </a:cubicBezTo>
                  <a:cubicBezTo>
                    <a:pt x="11831" y="2046"/>
                    <a:pt x="11610" y="2046"/>
                    <a:pt x="11390" y="1983"/>
                  </a:cubicBezTo>
                  <a:cubicBezTo>
                    <a:pt x="11201" y="1920"/>
                    <a:pt x="10981" y="1920"/>
                    <a:pt x="10918" y="2077"/>
                  </a:cubicBezTo>
                  <a:cubicBezTo>
                    <a:pt x="10855" y="2297"/>
                    <a:pt x="10918" y="2549"/>
                    <a:pt x="11107" y="2706"/>
                  </a:cubicBezTo>
                  <a:cubicBezTo>
                    <a:pt x="11359" y="2927"/>
                    <a:pt x="11705" y="2989"/>
                    <a:pt x="12051" y="2927"/>
                  </a:cubicBezTo>
                  <a:cubicBezTo>
                    <a:pt x="12428" y="2864"/>
                    <a:pt x="12774" y="2612"/>
                    <a:pt x="12995" y="2266"/>
                  </a:cubicBezTo>
                  <a:cubicBezTo>
                    <a:pt x="13215" y="1888"/>
                    <a:pt x="13246" y="1448"/>
                    <a:pt x="13089" y="1039"/>
                  </a:cubicBezTo>
                  <a:cubicBezTo>
                    <a:pt x="12900" y="630"/>
                    <a:pt x="12491" y="315"/>
                    <a:pt x="12051" y="189"/>
                  </a:cubicBezTo>
                  <a:cubicBezTo>
                    <a:pt x="11484" y="0"/>
                    <a:pt x="10855" y="63"/>
                    <a:pt x="10352" y="409"/>
                  </a:cubicBezTo>
                  <a:cubicBezTo>
                    <a:pt x="9659" y="944"/>
                    <a:pt x="8999" y="1574"/>
                    <a:pt x="8464" y="2266"/>
                  </a:cubicBezTo>
                  <a:cubicBezTo>
                    <a:pt x="7866" y="2895"/>
                    <a:pt x="7394" y="3399"/>
                    <a:pt x="7174" y="3587"/>
                  </a:cubicBezTo>
                  <a:cubicBezTo>
                    <a:pt x="6985" y="3776"/>
                    <a:pt x="7017" y="3713"/>
                    <a:pt x="7079" y="3556"/>
                  </a:cubicBezTo>
                  <a:cubicBezTo>
                    <a:pt x="7174" y="3367"/>
                    <a:pt x="7174" y="3147"/>
                    <a:pt x="7111" y="2958"/>
                  </a:cubicBezTo>
                  <a:cubicBezTo>
                    <a:pt x="7017" y="2612"/>
                    <a:pt x="6796" y="2297"/>
                    <a:pt x="6513" y="2077"/>
                  </a:cubicBezTo>
                  <a:cubicBezTo>
                    <a:pt x="6136" y="1857"/>
                    <a:pt x="5664" y="1794"/>
                    <a:pt x="5255" y="1951"/>
                  </a:cubicBezTo>
                  <a:cubicBezTo>
                    <a:pt x="4908" y="2140"/>
                    <a:pt x="4625" y="2486"/>
                    <a:pt x="4499" y="2895"/>
                  </a:cubicBezTo>
                  <a:cubicBezTo>
                    <a:pt x="4405" y="3241"/>
                    <a:pt x="4499" y="3493"/>
                    <a:pt x="4657" y="3524"/>
                  </a:cubicBezTo>
                  <a:cubicBezTo>
                    <a:pt x="4783" y="3587"/>
                    <a:pt x="4908" y="3367"/>
                    <a:pt x="5066" y="3210"/>
                  </a:cubicBezTo>
                  <a:cubicBezTo>
                    <a:pt x="5223" y="3052"/>
                    <a:pt x="5412" y="2927"/>
                    <a:pt x="5601" y="2895"/>
                  </a:cubicBezTo>
                  <a:cubicBezTo>
                    <a:pt x="5852" y="2895"/>
                    <a:pt x="6073" y="2958"/>
                    <a:pt x="6230" y="3115"/>
                  </a:cubicBezTo>
                  <a:cubicBezTo>
                    <a:pt x="6419" y="3336"/>
                    <a:pt x="6450" y="3619"/>
                    <a:pt x="6324" y="3870"/>
                  </a:cubicBezTo>
                  <a:cubicBezTo>
                    <a:pt x="6041" y="4437"/>
                    <a:pt x="5632" y="4972"/>
                    <a:pt x="5160" y="5412"/>
                  </a:cubicBezTo>
                  <a:cubicBezTo>
                    <a:pt x="4436" y="6167"/>
                    <a:pt x="3650" y="6860"/>
                    <a:pt x="2800" y="7520"/>
                  </a:cubicBezTo>
                  <a:cubicBezTo>
                    <a:pt x="2140" y="8055"/>
                    <a:pt x="1762" y="8213"/>
                    <a:pt x="1416" y="8213"/>
                  </a:cubicBezTo>
                  <a:cubicBezTo>
                    <a:pt x="1101" y="8244"/>
                    <a:pt x="818" y="8087"/>
                    <a:pt x="629" y="7835"/>
                  </a:cubicBezTo>
                  <a:cubicBezTo>
                    <a:pt x="535" y="7583"/>
                    <a:pt x="472" y="7300"/>
                    <a:pt x="441" y="7017"/>
                  </a:cubicBezTo>
                  <a:cubicBezTo>
                    <a:pt x="441" y="6828"/>
                    <a:pt x="346" y="6828"/>
                    <a:pt x="220" y="70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389300" y="2365875"/>
              <a:ext cx="155000" cy="130600"/>
            </a:xfrm>
            <a:custGeom>
              <a:avLst/>
              <a:gdLst/>
              <a:ahLst/>
              <a:cxnLst/>
              <a:rect l="l" t="t" r="r" b="b"/>
              <a:pathLst>
                <a:path w="6200" h="5224" extrusionOk="0">
                  <a:moveTo>
                    <a:pt x="1259" y="157"/>
                  </a:moveTo>
                  <a:cubicBezTo>
                    <a:pt x="2235" y="346"/>
                    <a:pt x="3179" y="629"/>
                    <a:pt x="4091" y="1007"/>
                  </a:cubicBezTo>
                  <a:cubicBezTo>
                    <a:pt x="4941" y="1384"/>
                    <a:pt x="5601" y="2045"/>
                    <a:pt x="5979" y="2895"/>
                  </a:cubicBezTo>
                  <a:cubicBezTo>
                    <a:pt x="6199" y="3524"/>
                    <a:pt x="6105" y="4248"/>
                    <a:pt x="5696" y="4751"/>
                  </a:cubicBezTo>
                  <a:cubicBezTo>
                    <a:pt x="5350" y="5129"/>
                    <a:pt x="4783" y="5223"/>
                    <a:pt x="4343" y="5034"/>
                  </a:cubicBezTo>
                  <a:cubicBezTo>
                    <a:pt x="3934" y="4877"/>
                    <a:pt x="3619" y="4499"/>
                    <a:pt x="3525" y="4090"/>
                  </a:cubicBezTo>
                  <a:cubicBezTo>
                    <a:pt x="3430" y="3713"/>
                    <a:pt x="3493" y="3367"/>
                    <a:pt x="3682" y="3052"/>
                  </a:cubicBezTo>
                  <a:cubicBezTo>
                    <a:pt x="3776" y="2863"/>
                    <a:pt x="4028" y="2832"/>
                    <a:pt x="4154" y="2989"/>
                  </a:cubicBezTo>
                  <a:cubicBezTo>
                    <a:pt x="4280" y="3178"/>
                    <a:pt x="4343" y="3398"/>
                    <a:pt x="4374" y="3618"/>
                  </a:cubicBezTo>
                  <a:cubicBezTo>
                    <a:pt x="4406" y="3839"/>
                    <a:pt x="4469" y="4027"/>
                    <a:pt x="4626" y="4090"/>
                  </a:cubicBezTo>
                  <a:cubicBezTo>
                    <a:pt x="4846" y="4216"/>
                    <a:pt x="5098" y="4090"/>
                    <a:pt x="5192" y="3870"/>
                  </a:cubicBezTo>
                  <a:cubicBezTo>
                    <a:pt x="5318" y="3461"/>
                    <a:pt x="5255" y="3021"/>
                    <a:pt x="5035" y="2674"/>
                  </a:cubicBezTo>
                  <a:cubicBezTo>
                    <a:pt x="4783" y="2234"/>
                    <a:pt x="4311" y="1888"/>
                    <a:pt x="3399" y="1479"/>
                  </a:cubicBezTo>
                  <a:cubicBezTo>
                    <a:pt x="2518" y="1101"/>
                    <a:pt x="1165" y="598"/>
                    <a:pt x="567" y="346"/>
                  </a:cubicBezTo>
                  <a:cubicBezTo>
                    <a:pt x="1" y="94"/>
                    <a:pt x="158" y="0"/>
                    <a:pt x="315" y="0"/>
                  </a:cubicBezTo>
                  <a:cubicBezTo>
                    <a:pt x="630" y="31"/>
                    <a:pt x="945" y="63"/>
                    <a:pt x="1259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095125" y="2517675"/>
              <a:ext cx="79475" cy="180150"/>
            </a:xfrm>
            <a:custGeom>
              <a:avLst/>
              <a:gdLst/>
              <a:ahLst/>
              <a:cxnLst/>
              <a:rect l="l" t="t" r="r" b="b"/>
              <a:pathLst>
                <a:path w="3179" h="7206" extrusionOk="0">
                  <a:moveTo>
                    <a:pt x="409" y="5349"/>
                  </a:moveTo>
                  <a:cubicBezTo>
                    <a:pt x="283" y="5664"/>
                    <a:pt x="252" y="5979"/>
                    <a:pt x="346" y="6293"/>
                  </a:cubicBezTo>
                  <a:cubicBezTo>
                    <a:pt x="472" y="6639"/>
                    <a:pt x="755" y="6954"/>
                    <a:pt x="1101" y="7080"/>
                  </a:cubicBezTo>
                  <a:cubicBezTo>
                    <a:pt x="1510" y="7206"/>
                    <a:pt x="1951" y="7143"/>
                    <a:pt x="2297" y="6860"/>
                  </a:cubicBezTo>
                  <a:cubicBezTo>
                    <a:pt x="2643" y="6545"/>
                    <a:pt x="2800" y="6105"/>
                    <a:pt x="2738" y="5633"/>
                  </a:cubicBezTo>
                  <a:cubicBezTo>
                    <a:pt x="2643" y="5035"/>
                    <a:pt x="2360" y="4500"/>
                    <a:pt x="2014" y="4059"/>
                  </a:cubicBezTo>
                  <a:cubicBezTo>
                    <a:pt x="1542" y="3556"/>
                    <a:pt x="1164" y="2990"/>
                    <a:pt x="850" y="2392"/>
                  </a:cubicBezTo>
                  <a:cubicBezTo>
                    <a:pt x="661" y="1951"/>
                    <a:pt x="661" y="1416"/>
                    <a:pt x="913" y="976"/>
                  </a:cubicBezTo>
                  <a:cubicBezTo>
                    <a:pt x="1039" y="693"/>
                    <a:pt x="1385" y="567"/>
                    <a:pt x="1699" y="661"/>
                  </a:cubicBezTo>
                  <a:cubicBezTo>
                    <a:pt x="2014" y="819"/>
                    <a:pt x="2266" y="1102"/>
                    <a:pt x="2329" y="1448"/>
                  </a:cubicBezTo>
                  <a:cubicBezTo>
                    <a:pt x="2391" y="1794"/>
                    <a:pt x="2329" y="2109"/>
                    <a:pt x="2234" y="2423"/>
                  </a:cubicBezTo>
                  <a:cubicBezTo>
                    <a:pt x="2140" y="2675"/>
                    <a:pt x="2077" y="2832"/>
                    <a:pt x="2140" y="2927"/>
                  </a:cubicBezTo>
                  <a:cubicBezTo>
                    <a:pt x="2297" y="3084"/>
                    <a:pt x="2517" y="3084"/>
                    <a:pt x="2675" y="2958"/>
                  </a:cubicBezTo>
                  <a:cubicBezTo>
                    <a:pt x="2926" y="2706"/>
                    <a:pt x="3084" y="2329"/>
                    <a:pt x="3115" y="1983"/>
                  </a:cubicBezTo>
                  <a:cubicBezTo>
                    <a:pt x="3178" y="1542"/>
                    <a:pt x="3084" y="1133"/>
                    <a:pt x="2832" y="787"/>
                  </a:cubicBezTo>
                  <a:cubicBezTo>
                    <a:pt x="2517" y="378"/>
                    <a:pt x="2077" y="126"/>
                    <a:pt x="1573" y="63"/>
                  </a:cubicBezTo>
                  <a:cubicBezTo>
                    <a:pt x="1101" y="1"/>
                    <a:pt x="629" y="221"/>
                    <a:pt x="378" y="630"/>
                  </a:cubicBezTo>
                  <a:cubicBezTo>
                    <a:pt x="63" y="1133"/>
                    <a:pt x="0" y="1700"/>
                    <a:pt x="126" y="2266"/>
                  </a:cubicBezTo>
                  <a:cubicBezTo>
                    <a:pt x="315" y="2895"/>
                    <a:pt x="629" y="3525"/>
                    <a:pt x="1039" y="4059"/>
                  </a:cubicBezTo>
                  <a:cubicBezTo>
                    <a:pt x="1416" y="4500"/>
                    <a:pt x="1762" y="4940"/>
                    <a:pt x="2077" y="5444"/>
                  </a:cubicBezTo>
                  <a:cubicBezTo>
                    <a:pt x="2234" y="5664"/>
                    <a:pt x="2234" y="5979"/>
                    <a:pt x="2077" y="6230"/>
                  </a:cubicBezTo>
                  <a:cubicBezTo>
                    <a:pt x="1982" y="6388"/>
                    <a:pt x="1794" y="6482"/>
                    <a:pt x="1605" y="6482"/>
                  </a:cubicBezTo>
                  <a:cubicBezTo>
                    <a:pt x="1416" y="6514"/>
                    <a:pt x="1227" y="6388"/>
                    <a:pt x="1164" y="6199"/>
                  </a:cubicBezTo>
                  <a:cubicBezTo>
                    <a:pt x="1133" y="5947"/>
                    <a:pt x="1101" y="5664"/>
                    <a:pt x="1101" y="5412"/>
                  </a:cubicBezTo>
                  <a:cubicBezTo>
                    <a:pt x="1070" y="5192"/>
                    <a:pt x="944" y="5098"/>
                    <a:pt x="818" y="5098"/>
                  </a:cubicBezTo>
                  <a:cubicBezTo>
                    <a:pt x="629" y="5098"/>
                    <a:pt x="504" y="5192"/>
                    <a:pt x="409" y="5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3783625" y="1885250"/>
              <a:ext cx="183300" cy="163650"/>
            </a:xfrm>
            <a:custGeom>
              <a:avLst/>
              <a:gdLst/>
              <a:ahLst/>
              <a:cxnLst/>
              <a:rect l="l" t="t" r="r" b="b"/>
              <a:pathLst>
                <a:path w="7332" h="6546" extrusionOk="0">
                  <a:moveTo>
                    <a:pt x="2895" y="5947"/>
                  </a:moveTo>
                  <a:cubicBezTo>
                    <a:pt x="2266" y="5349"/>
                    <a:pt x="1668" y="4720"/>
                    <a:pt x="1133" y="4028"/>
                  </a:cubicBezTo>
                  <a:cubicBezTo>
                    <a:pt x="504" y="3241"/>
                    <a:pt x="0" y="2329"/>
                    <a:pt x="95" y="1637"/>
                  </a:cubicBezTo>
                  <a:cubicBezTo>
                    <a:pt x="189" y="944"/>
                    <a:pt x="819" y="473"/>
                    <a:pt x="1479" y="567"/>
                  </a:cubicBezTo>
                  <a:cubicBezTo>
                    <a:pt x="2109" y="661"/>
                    <a:pt x="2738" y="1259"/>
                    <a:pt x="3052" y="1668"/>
                  </a:cubicBezTo>
                  <a:cubicBezTo>
                    <a:pt x="3210" y="1857"/>
                    <a:pt x="3367" y="2046"/>
                    <a:pt x="3524" y="2266"/>
                  </a:cubicBezTo>
                  <a:cubicBezTo>
                    <a:pt x="3556" y="2329"/>
                    <a:pt x="3587" y="2234"/>
                    <a:pt x="3745" y="1951"/>
                  </a:cubicBezTo>
                  <a:cubicBezTo>
                    <a:pt x="3933" y="1479"/>
                    <a:pt x="4217" y="1070"/>
                    <a:pt x="4563" y="693"/>
                  </a:cubicBezTo>
                  <a:cubicBezTo>
                    <a:pt x="4972" y="284"/>
                    <a:pt x="5507" y="63"/>
                    <a:pt x="6073" y="1"/>
                  </a:cubicBezTo>
                  <a:cubicBezTo>
                    <a:pt x="6576" y="1"/>
                    <a:pt x="7048" y="347"/>
                    <a:pt x="7174" y="850"/>
                  </a:cubicBezTo>
                  <a:cubicBezTo>
                    <a:pt x="7332" y="1353"/>
                    <a:pt x="7174" y="2109"/>
                    <a:pt x="6545" y="3115"/>
                  </a:cubicBezTo>
                  <a:cubicBezTo>
                    <a:pt x="5853" y="4122"/>
                    <a:pt x="5066" y="5066"/>
                    <a:pt x="4185" y="5947"/>
                  </a:cubicBezTo>
                  <a:cubicBezTo>
                    <a:pt x="3587" y="6545"/>
                    <a:pt x="3462" y="6545"/>
                    <a:pt x="3367" y="6482"/>
                  </a:cubicBezTo>
                  <a:cubicBezTo>
                    <a:pt x="3304" y="6419"/>
                    <a:pt x="3273" y="6356"/>
                    <a:pt x="2895" y="59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3688450" y="1972575"/>
              <a:ext cx="58225" cy="59000"/>
            </a:xfrm>
            <a:custGeom>
              <a:avLst/>
              <a:gdLst/>
              <a:ahLst/>
              <a:cxnLst/>
              <a:rect l="l" t="t" r="r" b="b"/>
              <a:pathLst>
                <a:path w="2329" h="2360" extrusionOk="0">
                  <a:moveTo>
                    <a:pt x="1164" y="0"/>
                  </a:moveTo>
                  <a:cubicBezTo>
                    <a:pt x="504" y="0"/>
                    <a:pt x="0" y="535"/>
                    <a:pt x="0" y="1164"/>
                  </a:cubicBezTo>
                  <a:cubicBezTo>
                    <a:pt x="0" y="1825"/>
                    <a:pt x="504" y="2360"/>
                    <a:pt x="1164" y="2360"/>
                  </a:cubicBezTo>
                  <a:cubicBezTo>
                    <a:pt x="1794" y="2360"/>
                    <a:pt x="2329" y="1825"/>
                    <a:pt x="2329" y="1164"/>
                  </a:cubicBezTo>
                  <a:cubicBezTo>
                    <a:pt x="2329" y="535"/>
                    <a:pt x="1794" y="0"/>
                    <a:pt x="1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979475" y="1972575"/>
              <a:ext cx="58250" cy="59000"/>
            </a:xfrm>
            <a:custGeom>
              <a:avLst/>
              <a:gdLst/>
              <a:ahLst/>
              <a:cxnLst/>
              <a:rect l="l" t="t" r="r" b="b"/>
              <a:pathLst>
                <a:path w="2330" h="2360" extrusionOk="0">
                  <a:moveTo>
                    <a:pt x="1165" y="0"/>
                  </a:moveTo>
                  <a:cubicBezTo>
                    <a:pt x="536" y="0"/>
                    <a:pt x="1" y="535"/>
                    <a:pt x="1" y="1164"/>
                  </a:cubicBezTo>
                  <a:cubicBezTo>
                    <a:pt x="1" y="1825"/>
                    <a:pt x="536" y="2360"/>
                    <a:pt x="1165" y="2360"/>
                  </a:cubicBezTo>
                  <a:cubicBezTo>
                    <a:pt x="1826" y="2360"/>
                    <a:pt x="2329" y="1825"/>
                    <a:pt x="2329" y="1164"/>
                  </a:cubicBezTo>
                  <a:cubicBezTo>
                    <a:pt x="2329" y="535"/>
                    <a:pt x="1826" y="0"/>
                    <a:pt x="1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3625525" y="200167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04" y="1196"/>
                  </a:moveTo>
                  <a:cubicBezTo>
                    <a:pt x="976" y="1196"/>
                    <a:pt x="1196" y="629"/>
                    <a:pt x="881" y="315"/>
                  </a:cubicBezTo>
                  <a:cubicBezTo>
                    <a:pt x="535" y="0"/>
                    <a:pt x="0" y="220"/>
                    <a:pt x="0" y="692"/>
                  </a:cubicBezTo>
                  <a:cubicBezTo>
                    <a:pt x="0" y="976"/>
                    <a:pt x="220" y="1196"/>
                    <a:pt x="504" y="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3859925" y="1834900"/>
              <a:ext cx="29925" cy="29925"/>
            </a:xfrm>
            <a:custGeom>
              <a:avLst/>
              <a:gdLst/>
              <a:ahLst/>
              <a:cxnLst/>
              <a:rect l="l" t="t" r="r" b="b"/>
              <a:pathLst>
                <a:path w="1197" h="1197" extrusionOk="0">
                  <a:moveTo>
                    <a:pt x="504" y="1196"/>
                  </a:moveTo>
                  <a:cubicBezTo>
                    <a:pt x="976" y="1196"/>
                    <a:pt x="1196" y="662"/>
                    <a:pt x="881" y="315"/>
                  </a:cubicBezTo>
                  <a:cubicBezTo>
                    <a:pt x="567" y="1"/>
                    <a:pt x="0" y="221"/>
                    <a:pt x="0" y="693"/>
                  </a:cubicBezTo>
                  <a:cubicBezTo>
                    <a:pt x="0" y="976"/>
                    <a:pt x="221" y="1196"/>
                    <a:pt x="504" y="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077800" y="2003250"/>
              <a:ext cx="25200" cy="25975"/>
            </a:xfrm>
            <a:custGeom>
              <a:avLst/>
              <a:gdLst/>
              <a:ahLst/>
              <a:cxnLst/>
              <a:rect l="l" t="t" r="r" b="b"/>
              <a:pathLst>
                <a:path w="1008" h="1039" extrusionOk="0">
                  <a:moveTo>
                    <a:pt x="504" y="0"/>
                  </a:moveTo>
                  <a:cubicBezTo>
                    <a:pt x="221" y="0"/>
                    <a:pt x="1" y="220"/>
                    <a:pt x="1" y="504"/>
                  </a:cubicBezTo>
                  <a:cubicBezTo>
                    <a:pt x="1" y="787"/>
                    <a:pt x="221" y="1038"/>
                    <a:pt x="504" y="1038"/>
                  </a:cubicBezTo>
                  <a:cubicBezTo>
                    <a:pt x="788" y="1038"/>
                    <a:pt x="1008" y="787"/>
                    <a:pt x="1008" y="504"/>
                  </a:cubicBezTo>
                  <a:cubicBezTo>
                    <a:pt x="1008" y="220"/>
                    <a:pt x="788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3674275" y="2071675"/>
              <a:ext cx="383100" cy="316250"/>
            </a:xfrm>
            <a:custGeom>
              <a:avLst/>
              <a:gdLst/>
              <a:ahLst/>
              <a:cxnLst/>
              <a:rect l="l" t="t" r="r" b="b"/>
              <a:pathLst>
                <a:path w="15324" h="12650" extrusionOk="0">
                  <a:moveTo>
                    <a:pt x="2675" y="221"/>
                  </a:moveTo>
                  <a:cubicBezTo>
                    <a:pt x="5004" y="126"/>
                    <a:pt x="9503" y="1"/>
                    <a:pt x="11957" y="1"/>
                  </a:cubicBezTo>
                  <a:cubicBezTo>
                    <a:pt x="14380" y="1"/>
                    <a:pt x="14695" y="95"/>
                    <a:pt x="14946" y="347"/>
                  </a:cubicBezTo>
                  <a:cubicBezTo>
                    <a:pt x="15198" y="598"/>
                    <a:pt x="15324" y="1007"/>
                    <a:pt x="15261" y="2895"/>
                  </a:cubicBezTo>
                  <a:cubicBezTo>
                    <a:pt x="15167" y="5255"/>
                    <a:pt x="14946" y="7615"/>
                    <a:pt x="14600" y="9975"/>
                  </a:cubicBezTo>
                  <a:cubicBezTo>
                    <a:pt x="14286" y="11862"/>
                    <a:pt x="13877" y="12303"/>
                    <a:pt x="13499" y="12460"/>
                  </a:cubicBezTo>
                  <a:cubicBezTo>
                    <a:pt x="13090" y="12649"/>
                    <a:pt x="12681" y="12555"/>
                    <a:pt x="10604" y="12555"/>
                  </a:cubicBezTo>
                  <a:cubicBezTo>
                    <a:pt x="8528" y="12555"/>
                    <a:pt x="4752" y="12649"/>
                    <a:pt x="2738" y="12460"/>
                  </a:cubicBezTo>
                  <a:cubicBezTo>
                    <a:pt x="693" y="12240"/>
                    <a:pt x="379" y="11768"/>
                    <a:pt x="190" y="11170"/>
                  </a:cubicBezTo>
                  <a:cubicBezTo>
                    <a:pt x="1" y="10572"/>
                    <a:pt x="1" y="9912"/>
                    <a:pt x="1" y="8118"/>
                  </a:cubicBezTo>
                  <a:cubicBezTo>
                    <a:pt x="1" y="6293"/>
                    <a:pt x="1" y="3367"/>
                    <a:pt x="95" y="1857"/>
                  </a:cubicBezTo>
                  <a:cubicBezTo>
                    <a:pt x="158" y="347"/>
                    <a:pt x="316" y="284"/>
                    <a:pt x="2675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3703400" y="2101575"/>
              <a:ext cx="303650" cy="250150"/>
            </a:xfrm>
            <a:custGeom>
              <a:avLst/>
              <a:gdLst/>
              <a:ahLst/>
              <a:cxnLst/>
              <a:rect l="l" t="t" r="r" b="b"/>
              <a:pathLst>
                <a:path w="12146" h="10006" extrusionOk="0">
                  <a:moveTo>
                    <a:pt x="2108" y="126"/>
                  </a:moveTo>
                  <a:cubicBezTo>
                    <a:pt x="4028" y="63"/>
                    <a:pt x="7835" y="32"/>
                    <a:pt x="9817" y="32"/>
                  </a:cubicBezTo>
                  <a:cubicBezTo>
                    <a:pt x="11799" y="0"/>
                    <a:pt x="11956" y="63"/>
                    <a:pt x="12051" y="126"/>
                  </a:cubicBezTo>
                  <a:cubicBezTo>
                    <a:pt x="12114" y="189"/>
                    <a:pt x="12145" y="315"/>
                    <a:pt x="12114" y="1825"/>
                  </a:cubicBezTo>
                  <a:cubicBezTo>
                    <a:pt x="12051" y="3304"/>
                    <a:pt x="11956" y="6199"/>
                    <a:pt x="11894" y="7772"/>
                  </a:cubicBezTo>
                  <a:cubicBezTo>
                    <a:pt x="11799" y="9345"/>
                    <a:pt x="11736" y="9565"/>
                    <a:pt x="11642" y="9722"/>
                  </a:cubicBezTo>
                  <a:cubicBezTo>
                    <a:pt x="11547" y="9911"/>
                    <a:pt x="11422" y="9974"/>
                    <a:pt x="9785" y="9974"/>
                  </a:cubicBezTo>
                  <a:cubicBezTo>
                    <a:pt x="8118" y="10006"/>
                    <a:pt x="4971" y="9943"/>
                    <a:pt x="3147" y="9880"/>
                  </a:cubicBezTo>
                  <a:cubicBezTo>
                    <a:pt x="1353" y="9848"/>
                    <a:pt x="881" y="9817"/>
                    <a:pt x="598" y="9691"/>
                  </a:cubicBezTo>
                  <a:cubicBezTo>
                    <a:pt x="315" y="9565"/>
                    <a:pt x="220" y="9345"/>
                    <a:pt x="157" y="7803"/>
                  </a:cubicBezTo>
                  <a:cubicBezTo>
                    <a:pt x="95" y="6293"/>
                    <a:pt x="32" y="3493"/>
                    <a:pt x="32" y="2014"/>
                  </a:cubicBezTo>
                  <a:cubicBezTo>
                    <a:pt x="0" y="535"/>
                    <a:pt x="32" y="472"/>
                    <a:pt x="32" y="409"/>
                  </a:cubicBezTo>
                  <a:cubicBezTo>
                    <a:pt x="32" y="315"/>
                    <a:pt x="157" y="220"/>
                    <a:pt x="2108" y="126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3683725" y="2204600"/>
              <a:ext cx="343775" cy="46450"/>
            </a:xfrm>
            <a:custGeom>
              <a:avLst/>
              <a:gdLst/>
              <a:ahLst/>
              <a:cxnLst/>
              <a:rect l="l" t="t" r="r" b="b"/>
              <a:pathLst>
                <a:path w="13751" h="1858" extrusionOk="0">
                  <a:moveTo>
                    <a:pt x="95" y="725"/>
                  </a:moveTo>
                  <a:cubicBezTo>
                    <a:pt x="158" y="599"/>
                    <a:pt x="284" y="567"/>
                    <a:pt x="2486" y="441"/>
                  </a:cubicBezTo>
                  <a:cubicBezTo>
                    <a:pt x="4689" y="347"/>
                    <a:pt x="8968" y="95"/>
                    <a:pt x="11202" y="32"/>
                  </a:cubicBezTo>
                  <a:cubicBezTo>
                    <a:pt x="13436" y="1"/>
                    <a:pt x="13593" y="127"/>
                    <a:pt x="13687" y="284"/>
                  </a:cubicBezTo>
                  <a:cubicBezTo>
                    <a:pt x="13719" y="473"/>
                    <a:pt x="13750" y="693"/>
                    <a:pt x="13719" y="882"/>
                  </a:cubicBezTo>
                  <a:cubicBezTo>
                    <a:pt x="13719" y="1071"/>
                    <a:pt x="13719" y="1228"/>
                    <a:pt x="13593" y="1322"/>
                  </a:cubicBezTo>
                  <a:cubicBezTo>
                    <a:pt x="13467" y="1385"/>
                    <a:pt x="13247" y="1417"/>
                    <a:pt x="11044" y="1480"/>
                  </a:cubicBezTo>
                  <a:lnTo>
                    <a:pt x="2549" y="1794"/>
                  </a:lnTo>
                  <a:cubicBezTo>
                    <a:pt x="441" y="1857"/>
                    <a:pt x="315" y="1857"/>
                    <a:pt x="252" y="1794"/>
                  </a:cubicBezTo>
                  <a:cubicBezTo>
                    <a:pt x="126" y="1669"/>
                    <a:pt x="63" y="1480"/>
                    <a:pt x="63" y="1322"/>
                  </a:cubicBezTo>
                  <a:cubicBezTo>
                    <a:pt x="1" y="1134"/>
                    <a:pt x="32" y="913"/>
                    <a:pt x="95" y="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829250" y="2080325"/>
              <a:ext cx="39350" cy="284000"/>
            </a:xfrm>
            <a:custGeom>
              <a:avLst/>
              <a:gdLst/>
              <a:ahLst/>
              <a:cxnLst/>
              <a:rect l="l" t="t" r="r" b="b"/>
              <a:pathLst>
                <a:path w="1574" h="11360" extrusionOk="0">
                  <a:moveTo>
                    <a:pt x="221" y="126"/>
                  </a:moveTo>
                  <a:cubicBezTo>
                    <a:pt x="63" y="189"/>
                    <a:pt x="63" y="284"/>
                    <a:pt x="32" y="2109"/>
                  </a:cubicBezTo>
                  <a:cubicBezTo>
                    <a:pt x="32" y="3902"/>
                    <a:pt x="0" y="7458"/>
                    <a:pt x="0" y="9282"/>
                  </a:cubicBezTo>
                  <a:cubicBezTo>
                    <a:pt x="0" y="11107"/>
                    <a:pt x="32" y="11170"/>
                    <a:pt x="95" y="11233"/>
                  </a:cubicBezTo>
                  <a:cubicBezTo>
                    <a:pt x="126" y="11296"/>
                    <a:pt x="221" y="11359"/>
                    <a:pt x="441" y="11328"/>
                  </a:cubicBezTo>
                  <a:cubicBezTo>
                    <a:pt x="661" y="11296"/>
                    <a:pt x="1007" y="11170"/>
                    <a:pt x="1196" y="11139"/>
                  </a:cubicBezTo>
                  <a:cubicBezTo>
                    <a:pt x="1385" y="11107"/>
                    <a:pt x="1448" y="11107"/>
                    <a:pt x="1448" y="11076"/>
                  </a:cubicBezTo>
                  <a:cubicBezTo>
                    <a:pt x="1511" y="10447"/>
                    <a:pt x="1511" y="9786"/>
                    <a:pt x="1511" y="9157"/>
                  </a:cubicBezTo>
                  <a:cubicBezTo>
                    <a:pt x="1511" y="7332"/>
                    <a:pt x="1542" y="3839"/>
                    <a:pt x="1574" y="2046"/>
                  </a:cubicBezTo>
                  <a:cubicBezTo>
                    <a:pt x="1574" y="221"/>
                    <a:pt x="1542" y="158"/>
                    <a:pt x="1448" y="126"/>
                  </a:cubicBezTo>
                  <a:cubicBezTo>
                    <a:pt x="1290" y="32"/>
                    <a:pt x="1133" y="1"/>
                    <a:pt x="944" y="32"/>
                  </a:cubicBezTo>
                  <a:cubicBezTo>
                    <a:pt x="693" y="32"/>
                    <a:pt x="441" y="64"/>
                    <a:pt x="221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002300" y="2077975"/>
              <a:ext cx="199025" cy="300500"/>
            </a:xfrm>
            <a:custGeom>
              <a:avLst/>
              <a:gdLst/>
              <a:ahLst/>
              <a:cxnLst/>
              <a:rect l="l" t="t" r="r" b="b"/>
              <a:pathLst>
                <a:path w="7961" h="12020" extrusionOk="0">
                  <a:moveTo>
                    <a:pt x="2297" y="0"/>
                  </a:moveTo>
                  <a:cubicBezTo>
                    <a:pt x="3461" y="0"/>
                    <a:pt x="5664" y="0"/>
                    <a:pt x="6765" y="63"/>
                  </a:cubicBezTo>
                  <a:cubicBezTo>
                    <a:pt x="7866" y="158"/>
                    <a:pt x="7898" y="315"/>
                    <a:pt x="7929" y="472"/>
                  </a:cubicBezTo>
                  <a:cubicBezTo>
                    <a:pt x="7961" y="661"/>
                    <a:pt x="7961" y="881"/>
                    <a:pt x="7709" y="2643"/>
                  </a:cubicBezTo>
                  <a:cubicBezTo>
                    <a:pt x="7457" y="4405"/>
                    <a:pt x="6923" y="7803"/>
                    <a:pt x="6576" y="9534"/>
                  </a:cubicBezTo>
                  <a:cubicBezTo>
                    <a:pt x="6230" y="11296"/>
                    <a:pt x="6010" y="11422"/>
                    <a:pt x="5790" y="11516"/>
                  </a:cubicBezTo>
                  <a:cubicBezTo>
                    <a:pt x="5318" y="11610"/>
                    <a:pt x="4846" y="11673"/>
                    <a:pt x="4374" y="11673"/>
                  </a:cubicBezTo>
                  <a:cubicBezTo>
                    <a:pt x="3430" y="11768"/>
                    <a:pt x="1825" y="11957"/>
                    <a:pt x="976" y="11988"/>
                  </a:cubicBezTo>
                  <a:cubicBezTo>
                    <a:pt x="126" y="12019"/>
                    <a:pt x="32" y="11925"/>
                    <a:pt x="0" y="11799"/>
                  </a:cubicBezTo>
                  <a:cubicBezTo>
                    <a:pt x="0" y="11642"/>
                    <a:pt x="32" y="11485"/>
                    <a:pt x="126" y="11327"/>
                  </a:cubicBezTo>
                  <a:cubicBezTo>
                    <a:pt x="189" y="11170"/>
                    <a:pt x="315" y="11013"/>
                    <a:pt x="472" y="10918"/>
                  </a:cubicBezTo>
                  <a:cubicBezTo>
                    <a:pt x="630" y="10824"/>
                    <a:pt x="850" y="10761"/>
                    <a:pt x="1605" y="10698"/>
                  </a:cubicBezTo>
                  <a:cubicBezTo>
                    <a:pt x="2392" y="10635"/>
                    <a:pt x="3713" y="10541"/>
                    <a:pt x="4405" y="10446"/>
                  </a:cubicBezTo>
                  <a:cubicBezTo>
                    <a:pt x="5098" y="10383"/>
                    <a:pt x="5129" y="10289"/>
                    <a:pt x="5192" y="10195"/>
                  </a:cubicBezTo>
                  <a:cubicBezTo>
                    <a:pt x="5349" y="9660"/>
                    <a:pt x="5444" y="9093"/>
                    <a:pt x="5538" y="8558"/>
                  </a:cubicBezTo>
                  <a:cubicBezTo>
                    <a:pt x="5790" y="7174"/>
                    <a:pt x="6293" y="4594"/>
                    <a:pt x="6482" y="3210"/>
                  </a:cubicBezTo>
                  <a:cubicBezTo>
                    <a:pt x="6639" y="1857"/>
                    <a:pt x="6545" y="1699"/>
                    <a:pt x="6482" y="1573"/>
                  </a:cubicBezTo>
                  <a:cubicBezTo>
                    <a:pt x="6419" y="1479"/>
                    <a:pt x="6388" y="1385"/>
                    <a:pt x="5632" y="1416"/>
                  </a:cubicBezTo>
                  <a:cubicBezTo>
                    <a:pt x="4909" y="1416"/>
                    <a:pt x="3461" y="1542"/>
                    <a:pt x="2612" y="1573"/>
                  </a:cubicBezTo>
                  <a:cubicBezTo>
                    <a:pt x="1794" y="1605"/>
                    <a:pt x="1574" y="1605"/>
                    <a:pt x="1385" y="1385"/>
                  </a:cubicBezTo>
                  <a:cubicBezTo>
                    <a:pt x="1165" y="1133"/>
                    <a:pt x="1007" y="850"/>
                    <a:pt x="913" y="567"/>
                  </a:cubicBezTo>
                  <a:cubicBezTo>
                    <a:pt x="787" y="315"/>
                    <a:pt x="756" y="158"/>
                    <a:pt x="850" y="95"/>
                  </a:cubicBezTo>
                  <a:cubicBezTo>
                    <a:pt x="913" y="0"/>
                    <a:pt x="1102" y="0"/>
                    <a:pt x="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031400" y="2159775"/>
              <a:ext cx="148700" cy="35425"/>
            </a:xfrm>
            <a:custGeom>
              <a:avLst/>
              <a:gdLst/>
              <a:ahLst/>
              <a:cxnLst/>
              <a:rect l="l" t="t" r="r" b="b"/>
              <a:pathLst>
                <a:path w="5948" h="1417" extrusionOk="0">
                  <a:moveTo>
                    <a:pt x="1322" y="158"/>
                  </a:moveTo>
                  <a:cubicBezTo>
                    <a:pt x="2266" y="95"/>
                    <a:pt x="4059" y="0"/>
                    <a:pt x="4972" y="0"/>
                  </a:cubicBezTo>
                  <a:cubicBezTo>
                    <a:pt x="5884" y="32"/>
                    <a:pt x="5947" y="189"/>
                    <a:pt x="5884" y="472"/>
                  </a:cubicBezTo>
                  <a:cubicBezTo>
                    <a:pt x="5853" y="756"/>
                    <a:pt x="5759" y="1039"/>
                    <a:pt x="5601" y="1290"/>
                  </a:cubicBezTo>
                  <a:cubicBezTo>
                    <a:pt x="5507" y="1416"/>
                    <a:pt x="5412" y="1259"/>
                    <a:pt x="5318" y="1196"/>
                  </a:cubicBezTo>
                  <a:cubicBezTo>
                    <a:pt x="5192" y="1133"/>
                    <a:pt x="5066" y="1196"/>
                    <a:pt x="4248" y="1259"/>
                  </a:cubicBezTo>
                  <a:cubicBezTo>
                    <a:pt x="3430" y="1322"/>
                    <a:pt x="1920" y="1385"/>
                    <a:pt x="1133" y="1385"/>
                  </a:cubicBezTo>
                  <a:cubicBezTo>
                    <a:pt x="315" y="1385"/>
                    <a:pt x="221" y="1322"/>
                    <a:pt x="158" y="1196"/>
                  </a:cubicBezTo>
                  <a:cubicBezTo>
                    <a:pt x="95" y="1070"/>
                    <a:pt x="32" y="913"/>
                    <a:pt x="32" y="756"/>
                  </a:cubicBezTo>
                  <a:cubicBezTo>
                    <a:pt x="1" y="630"/>
                    <a:pt x="1" y="504"/>
                    <a:pt x="32" y="378"/>
                  </a:cubicBezTo>
                  <a:cubicBezTo>
                    <a:pt x="64" y="284"/>
                    <a:pt x="126" y="189"/>
                    <a:pt x="221" y="189"/>
                  </a:cubicBezTo>
                  <a:cubicBezTo>
                    <a:pt x="284" y="158"/>
                    <a:pt x="378" y="189"/>
                    <a:pt x="1322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021975" y="2251025"/>
              <a:ext cx="149475" cy="35425"/>
            </a:xfrm>
            <a:custGeom>
              <a:avLst/>
              <a:gdLst/>
              <a:ahLst/>
              <a:cxnLst/>
              <a:rect l="l" t="t" r="r" b="b"/>
              <a:pathLst>
                <a:path w="5979" h="1417" extrusionOk="0">
                  <a:moveTo>
                    <a:pt x="1353" y="158"/>
                  </a:moveTo>
                  <a:cubicBezTo>
                    <a:pt x="2297" y="126"/>
                    <a:pt x="4090" y="0"/>
                    <a:pt x="5003" y="32"/>
                  </a:cubicBezTo>
                  <a:cubicBezTo>
                    <a:pt x="5915" y="32"/>
                    <a:pt x="5978" y="189"/>
                    <a:pt x="5915" y="472"/>
                  </a:cubicBezTo>
                  <a:cubicBezTo>
                    <a:pt x="5884" y="755"/>
                    <a:pt x="5789" y="1039"/>
                    <a:pt x="5632" y="1290"/>
                  </a:cubicBezTo>
                  <a:cubicBezTo>
                    <a:pt x="5538" y="1416"/>
                    <a:pt x="5443" y="1259"/>
                    <a:pt x="5317" y="1196"/>
                  </a:cubicBezTo>
                  <a:cubicBezTo>
                    <a:pt x="5223" y="1164"/>
                    <a:pt x="5066" y="1196"/>
                    <a:pt x="4248" y="1259"/>
                  </a:cubicBezTo>
                  <a:cubicBezTo>
                    <a:pt x="3430" y="1322"/>
                    <a:pt x="1951" y="1385"/>
                    <a:pt x="1133" y="1385"/>
                  </a:cubicBezTo>
                  <a:cubicBezTo>
                    <a:pt x="346" y="1385"/>
                    <a:pt x="252" y="1322"/>
                    <a:pt x="157" y="1196"/>
                  </a:cubicBezTo>
                  <a:cubicBezTo>
                    <a:pt x="63" y="944"/>
                    <a:pt x="0" y="661"/>
                    <a:pt x="32" y="378"/>
                  </a:cubicBezTo>
                  <a:cubicBezTo>
                    <a:pt x="63" y="283"/>
                    <a:pt x="126" y="189"/>
                    <a:pt x="220" y="158"/>
                  </a:cubicBezTo>
                  <a:cubicBezTo>
                    <a:pt x="315" y="158"/>
                    <a:pt x="409" y="189"/>
                    <a:pt x="1353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3527975" y="2077975"/>
              <a:ext cx="199050" cy="300500"/>
            </a:xfrm>
            <a:custGeom>
              <a:avLst/>
              <a:gdLst/>
              <a:ahLst/>
              <a:cxnLst/>
              <a:rect l="l" t="t" r="r" b="b"/>
              <a:pathLst>
                <a:path w="7962" h="12020" extrusionOk="0">
                  <a:moveTo>
                    <a:pt x="5696" y="0"/>
                  </a:moveTo>
                  <a:cubicBezTo>
                    <a:pt x="4500" y="0"/>
                    <a:pt x="2298" y="0"/>
                    <a:pt x="1196" y="63"/>
                  </a:cubicBezTo>
                  <a:cubicBezTo>
                    <a:pt x="95" y="158"/>
                    <a:pt x="64" y="315"/>
                    <a:pt x="32" y="472"/>
                  </a:cubicBezTo>
                  <a:cubicBezTo>
                    <a:pt x="1" y="661"/>
                    <a:pt x="1" y="881"/>
                    <a:pt x="252" y="2643"/>
                  </a:cubicBezTo>
                  <a:cubicBezTo>
                    <a:pt x="504" y="4405"/>
                    <a:pt x="1039" y="7803"/>
                    <a:pt x="1385" y="9534"/>
                  </a:cubicBezTo>
                  <a:cubicBezTo>
                    <a:pt x="1731" y="11296"/>
                    <a:pt x="1951" y="11422"/>
                    <a:pt x="2172" y="11516"/>
                  </a:cubicBezTo>
                  <a:cubicBezTo>
                    <a:pt x="2644" y="11610"/>
                    <a:pt x="3116" y="11673"/>
                    <a:pt x="3588" y="11673"/>
                  </a:cubicBezTo>
                  <a:cubicBezTo>
                    <a:pt x="4531" y="11768"/>
                    <a:pt x="6136" y="11957"/>
                    <a:pt x="6986" y="11988"/>
                  </a:cubicBezTo>
                  <a:cubicBezTo>
                    <a:pt x="7835" y="12019"/>
                    <a:pt x="7930" y="11925"/>
                    <a:pt x="7961" y="11799"/>
                  </a:cubicBezTo>
                  <a:cubicBezTo>
                    <a:pt x="7961" y="11642"/>
                    <a:pt x="7930" y="11485"/>
                    <a:pt x="7867" y="11327"/>
                  </a:cubicBezTo>
                  <a:cubicBezTo>
                    <a:pt x="7772" y="11170"/>
                    <a:pt x="7646" y="11013"/>
                    <a:pt x="7489" y="10918"/>
                  </a:cubicBezTo>
                  <a:cubicBezTo>
                    <a:pt x="7332" y="10824"/>
                    <a:pt x="7143" y="10761"/>
                    <a:pt x="6356" y="10698"/>
                  </a:cubicBezTo>
                  <a:cubicBezTo>
                    <a:pt x="5601" y="10635"/>
                    <a:pt x="4248" y="10541"/>
                    <a:pt x="3556" y="10446"/>
                  </a:cubicBezTo>
                  <a:cubicBezTo>
                    <a:pt x="2864" y="10383"/>
                    <a:pt x="2832" y="10289"/>
                    <a:pt x="2770" y="10195"/>
                  </a:cubicBezTo>
                  <a:cubicBezTo>
                    <a:pt x="2644" y="9660"/>
                    <a:pt x="2518" y="9093"/>
                    <a:pt x="2423" y="8558"/>
                  </a:cubicBezTo>
                  <a:cubicBezTo>
                    <a:pt x="2172" y="7174"/>
                    <a:pt x="1668" y="4594"/>
                    <a:pt x="1511" y="3210"/>
                  </a:cubicBezTo>
                  <a:cubicBezTo>
                    <a:pt x="1322" y="1857"/>
                    <a:pt x="1448" y="1699"/>
                    <a:pt x="1511" y="1573"/>
                  </a:cubicBezTo>
                  <a:cubicBezTo>
                    <a:pt x="1574" y="1479"/>
                    <a:pt x="1574" y="1385"/>
                    <a:pt x="2329" y="1416"/>
                  </a:cubicBezTo>
                  <a:cubicBezTo>
                    <a:pt x="3053" y="1416"/>
                    <a:pt x="4531" y="1542"/>
                    <a:pt x="5350" y="1573"/>
                  </a:cubicBezTo>
                  <a:cubicBezTo>
                    <a:pt x="6199" y="1605"/>
                    <a:pt x="6388" y="1605"/>
                    <a:pt x="6577" y="1385"/>
                  </a:cubicBezTo>
                  <a:cubicBezTo>
                    <a:pt x="6797" y="1133"/>
                    <a:pt x="6954" y="850"/>
                    <a:pt x="7049" y="567"/>
                  </a:cubicBezTo>
                  <a:cubicBezTo>
                    <a:pt x="7174" y="315"/>
                    <a:pt x="7206" y="158"/>
                    <a:pt x="7112" y="95"/>
                  </a:cubicBezTo>
                  <a:cubicBezTo>
                    <a:pt x="7049" y="0"/>
                    <a:pt x="6860" y="0"/>
                    <a:pt x="5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3549225" y="2159775"/>
              <a:ext cx="147900" cy="35425"/>
            </a:xfrm>
            <a:custGeom>
              <a:avLst/>
              <a:gdLst/>
              <a:ahLst/>
              <a:cxnLst/>
              <a:rect l="l" t="t" r="r" b="b"/>
              <a:pathLst>
                <a:path w="5916" h="1417" extrusionOk="0">
                  <a:moveTo>
                    <a:pt x="4594" y="158"/>
                  </a:moveTo>
                  <a:cubicBezTo>
                    <a:pt x="3650" y="95"/>
                    <a:pt x="1888" y="0"/>
                    <a:pt x="944" y="0"/>
                  </a:cubicBezTo>
                  <a:cubicBezTo>
                    <a:pt x="32" y="32"/>
                    <a:pt x="0" y="189"/>
                    <a:pt x="32" y="472"/>
                  </a:cubicBezTo>
                  <a:cubicBezTo>
                    <a:pt x="95" y="756"/>
                    <a:pt x="189" y="1039"/>
                    <a:pt x="315" y="1290"/>
                  </a:cubicBezTo>
                  <a:cubicBezTo>
                    <a:pt x="441" y="1416"/>
                    <a:pt x="504" y="1259"/>
                    <a:pt x="629" y="1196"/>
                  </a:cubicBezTo>
                  <a:cubicBezTo>
                    <a:pt x="724" y="1133"/>
                    <a:pt x="881" y="1196"/>
                    <a:pt x="1699" y="1259"/>
                  </a:cubicBezTo>
                  <a:cubicBezTo>
                    <a:pt x="2517" y="1322"/>
                    <a:pt x="3996" y="1385"/>
                    <a:pt x="4814" y="1385"/>
                  </a:cubicBezTo>
                  <a:cubicBezTo>
                    <a:pt x="5601" y="1385"/>
                    <a:pt x="5727" y="1322"/>
                    <a:pt x="5790" y="1196"/>
                  </a:cubicBezTo>
                  <a:cubicBezTo>
                    <a:pt x="5853" y="1070"/>
                    <a:pt x="5884" y="913"/>
                    <a:pt x="5915" y="756"/>
                  </a:cubicBezTo>
                  <a:cubicBezTo>
                    <a:pt x="5915" y="630"/>
                    <a:pt x="5915" y="504"/>
                    <a:pt x="5915" y="378"/>
                  </a:cubicBezTo>
                  <a:cubicBezTo>
                    <a:pt x="5884" y="284"/>
                    <a:pt x="5821" y="189"/>
                    <a:pt x="5727" y="189"/>
                  </a:cubicBezTo>
                  <a:cubicBezTo>
                    <a:pt x="5664" y="158"/>
                    <a:pt x="5538" y="189"/>
                    <a:pt x="4594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3557875" y="2251025"/>
              <a:ext cx="148675" cy="35425"/>
            </a:xfrm>
            <a:custGeom>
              <a:avLst/>
              <a:gdLst/>
              <a:ahLst/>
              <a:cxnLst/>
              <a:rect l="l" t="t" r="r" b="b"/>
              <a:pathLst>
                <a:path w="5947" h="1417" extrusionOk="0">
                  <a:moveTo>
                    <a:pt x="4626" y="158"/>
                  </a:moveTo>
                  <a:cubicBezTo>
                    <a:pt x="3682" y="126"/>
                    <a:pt x="1888" y="0"/>
                    <a:pt x="976" y="32"/>
                  </a:cubicBezTo>
                  <a:cubicBezTo>
                    <a:pt x="63" y="32"/>
                    <a:pt x="0" y="189"/>
                    <a:pt x="63" y="472"/>
                  </a:cubicBezTo>
                  <a:cubicBezTo>
                    <a:pt x="95" y="755"/>
                    <a:pt x="189" y="1039"/>
                    <a:pt x="346" y="1290"/>
                  </a:cubicBezTo>
                  <a:cubicBezTo>
                    <a:pt x="441" y="1416"/>
                    <a:pt x="535" y="1259"/>
                    <a:pt x="630" y="1196"/>
                  </a:cubicBezTo>
                  <a:cubicBezTo>
                    <a:pt x="755" y="1164"/>
                    <a:pt x="881" y="1196"/>
                    <a:pt x="1699" y="1259"/>
                  </a:cubicBezTo>
                  <a:cubicBezTo>
                    <a:pt x="2517" y="1322"/>
                    <a:pt x="4028" y="1385"/>
                    <a:pt x="4814" y="1385"/>
                  </a:cubicBezTo>
                  <a:cubicBezTo>
                    <a:pt x="5632" y="1385"/>
                    <a:pt x="5727" y="1322"/>
                    <a:pt x="5790" y="1196"/>
                  </a:cubicBezTo>
                  <a:cubicBezTo>
                    <a:pt x="5853" y="1070"/>
                    <a:pt x="5916" y="913"/>
                    <a:pt x="5916" y="755"/>
                  </a:cubicBezTo>
                  <a:cubicBezTo>
                    <a:pt x="5947" y="630"/>
                    <a:pt x="5947" y="504"/>
                    <a:pt x="5916" y="378"/>
                  </a:cubicBezTo>
                  <a:cubicBezTo>
                    <a:pt x="5916" y="283"/>
                    <a:pt x="5821" y="189"/>
                    <a:pt x="5727" y="189"/>
                  </a:cubicBezTo>
                  <a:cubicBezTo>
                    <a:pt x="5664" y="158"/>
                    <a:pt x="5569" y="189"/>
                    <a:pt x="4626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240650" y="2465750"/>
              <a:ext cx="228125" cy="401200"/>
            </a:xfrm>
            <a:custGeom>
              <a:avLst/>
              <a:gdLst/>
              <a:ahLst/>
              <a:cxnLst/>
              <a:rect l="l" t="t" r="r" b="b"/>
              <a:pathLst>
                <a:path w="9125" h="16048" extrusionOk="0">
                  <a:moveTo>
                    <a:pt x="9125" y="14002"/>
                  </a:moveTo>
                  <a:cubicBezTo>
                    <a:pt x="9125" y="11863"/>
                    <a:pt x="8936" y="9755"/>
                    <a:pt x="8527" y="7647"/>
                  </a:cubicBezTo>
                  <a:cubicBezTo>
                    <a:pt x="8055" y="5287"/>
                    <a:pt x="7237" y="3179"/>
                    <a:pt x="6293" y="1920"/>
                  </a:cubicBezTo>
                  <a:cubicBezTo>
                    <a:pt x="5632" y="945"/>
                    <a:pt x="4594" y="284"/>
                    <a:pt x="3430" y="127"/>
                  </a:cubicBezTo>
                  <a:cubicBezTo>
                    <a:pt x="2643" y="1"/>
                    <a:pt x="1825" y="316"/>
                    <a:pt x="1353" y="976"/>
                  </a:cubicBezTo>
                  <a:cubicBezTo>
                    <a:pt x="818" y="1669"/>
                    <a:pt x="409" y="2833"/>
                    <a:pt x="189" y="5161"/>
                  </a:cubicBezTo>
                  <a:cubicBezTo>
                    <a:pt x="31" y="7773"/>
                    <a:pt x="0" y="10384"/>
                    <a:pt x="94" y="12996"/>
                  </a:cubicBezTo>
                  <a:cubicBezTo>
                    <a:pt x="157" y="14978"/>
                    <a:pt x="315" y="15450"/>
                    <a:pt x="566" y="15607"/>
                  </a:cubicBezTo>
                  <a:cubicBezTo>
                    <a:pt x="818" y="15764"/>
                    <a:pt x="1133" y="15764"/>
                    <a:pt x="1353" y="15607"/>
                  </a:cubicBezTo>
                  <a:cubicBezTo>
                    <a:pt x="1573" y="15481"/>
                    <a:pt x="1573" y="15292"/>
                    <a:pt x="1542" y="13939"/>
                  </a:cubicBezTo>
                  <a:cubicBezTo>
                    <a:pt x="1479" y="12618"/>
                    <a:pt x="1384" y="10132"/>
                    <a:pt x="1416" y="8056"/>
                  </a:cubicBezTo>
                  <a:cubicBezTo>
                    <a:pt x="1416" y="6483"/>
                    <a:pt x="1573" y="4941"/>
                    <a:pt x="1919" y="3399"/>
                  </a:cubicBezTo>
                  <a:cubicBezTo>
                    <a:pt x="2171" y="2424"/>
                    <a:pt x="2486" y="2078"/>
                    <a:pt x="2832" y="1826"/>
                  </a:cubicBezTo>
                  <a:cubicBezTo>
                    <a:pt x="3241" y="1543"/>
                    <a:pt x="3776" y="1511"/>
                    <a:pt x="4216" y="1731"/>
                  </a:cubicBezTo>
                  <a:cubicBezTo>
                    <a:pt x="4751" y="1983"/>
                    <a:pt x="5443" y="2644"/>
                    <a:pt x="5978" y="3902"/>
                  </a:cubicBezTo>
                  <a:cubicBezTo>
                    <a:pt x="6545" y="5539"/>
                    <a:pt x="6922" y="7206"/>
                    <a:pt x="7079" y="8905"/>
                  </a:cubicBezTo>
                  <a:cubicBezTo>
                    <a:pt x="7268" y="10762"/>
                    <a:pt x="7331" y="12524"/>
                    <a:pt x="7457" y="13719"/>
                  </a:cubicBezTo>
                  <a:cubicBezTo>
                    <a:pt x="7614" y="14883"/>
                    <a:pt x="7803" y="15481"/>
                    <a:pt x="8055" y="15764"/>
                  </a:cubicBezTo>
                  <a:cubicBezTo>
                    <a:pt x="8212" y="15985"/>
                    <a:pt x="8558" y="16048"/>
                    <a:pt x="8778" y="15859"/>
                  </a:cubicBezTo>
                  <a:cubicBezTo>
                    <a:pt x="8999" y="15701"/>
                    <a:pt x="9125" y="15450"/>
                    <a:pt x="9125" y="14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3206250" y="2479925"/>
              <a:ext cx="228925" cy="401175"/>
            </a:xfrm>
            <a:custGeom>
              <a:avLst/>
              <a:gdLst/>
              <a:ahLst/>
              <a:cxnLst/>
              <a:rect l="l" t="t" r="r" b="b"/>
              <a:pathLst>
                <a:path w="9157" h="16047" extrusionOk="0">
                  <a:moveTo>
                    <a:pt x="1" y="14002"/>
                  </a:moveTo>
                  <a:cubicBezTo>
                    <a:pt x="1" y="11862"/>
                    <a:pt x="190" y="9723"/>
                    <a:pt x="599" y="7646"/>
                  </a:cubicBezTo>
                  <a:cubicBezTo>
                    <a:pt x="1071" y="5286"/>
                    <a:pt x="1889" y="3178"/>
                    <a:pt x="2833" y="1920"/>
                  </a:cubicBezTo>
                  <a:cubicBezTo>
                    <a:pt x="3493" y="913"/>
                    <a:pt x="4532" y="283"/>
                    <a:pt x="5696" y="126"/>
                  </a:cubicBezTo>
                  <a:cubicBezTo>
                    <a:pt x="6482" y="0"/>
                    <a:pt x="7301" y="315"/>
                    <a:pt x="7773" y="976"/>
                  </a:cubicBezTo>
                  <a:cubicBezTo>
                    <a:pt x="8307" y="1668"/>
                    <a:pt x="8716" y="2832"/>
                    <a:pt x="8937" y="5160"/>
                  </a:cubicBezTo>
                  <a:cubicBezTo>
                    <a:pt x="9125" y="7772"/>
                    <a:pt x="9157" y="10383"/>
                    <a:pt x="9063" y="12995"/>
                  </a:cubicBezTo>
                  <a:cubicBezTo>
                    <a:pt x="8968" y="14946"/>
                    <a:pt x="8842" y="15418"/>
                    <a:pt x="8591" y="15606"/>
                  </a:cubicBezTo>
                  <a:cubicBezTo>
                    <a:pt x="8339" y="15764"/>
                    <a:pt x="8024" y="15764"/>
                    <a:pt x="7773" y="15606"/>
                  </a:cubicBezTo>
                  <a:cubicBezTo>
                    <a:pt x="7584" y="15449"/>
                    <a:pt x="7552" y="15292"/>
                    <a:pt x="7615" y="13939"/>
                  </a:cubicBezTo>
                  <a:cubicBezTo>
                    <a:pt x="7647" y="12617"/>
                    <a:pt x="7773" y="10100"/>
                    <a:pt x="7741" y="8055"/>
                  </a:cubicBezTo>
                  <a:cubicBezTo>
                    <a:pt x="7741" y="6482"/>
                    <a:pt x="7552" y="4940"/>
                    <a:pt x="7238" y="3398"/>
                  </a:cubicBezTo>
                  <a:cubicBezTo>
                    <a:pt x="6954" y="2423"/>
                    <a:pt x="6671" y="2077"/>
                    <a:pt x="6294" y="1825"/>
                  </a:cubicBezTo>
                  <a:cubicBezTo>
                    <a:pt x="5916" y="1542"/>
                    <a:pt x="5381" y="1511"/>
                    <a:pt x="4941" y="1731"/>
                  </a:cubicBezTo>
                  <a:cubicBezTo>
                    <a:pt x="4374" y="1983"/>
                    <a:pt x="3682" y="2643"/>
                    <a:pt x="3179" y="3902"/>
                  </a:cubicBezTo>
                  <a:cubicBezTo>
                    <a:pt x="2581" y="5538"/>
                    <a:pt x="2235" y="7206"/>
                    <a:pt x="2078" y="8905"/>
                  </a:cubicBezTo>
                  <a:cubicBezTo>
                    <a:pt x="1857" y="10761"/>
                    <a:pt x="1826" y="12523"/>
                    <a:pt x="1669" y="13719"/>
                  </a:cubicBezTo>
                  <a:cubicBezTo>
                    <a:pt x="1543" y="14883"/>
                    <a:pt x="1354" y="15481"/>
                    <a:pt x="1102" y="15764"/>
                  </a:cubicBezTo>
                  <a:cubicBezTo>
                    <a:pt x="913" y="15984"/>
                    <a:pt x="599" y="16047"/>
                    <a:pt x="347" y="15858"/>
                  </a:cubicBezTo>
                  <a:cubicBezTo>
                    <a:pt x="127" y="15701"/>
                    <a:pt x="32" y="15449"/>
                    <a:pt x="1" y="14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3172425" y="2838600"/>
              <a:ext cx="276925" cy="70825"/>
            </a:xfrm>
            <a:custGeom>
              <a:avLst/>
              <a:gdLst/>
              <a:ahLst/>
              <a:cxnLst/>
              <a:rect l="l" t="t" r="r" b="b"/>
              <a:pathLst>
                <a:path w="11077" h="2833" extrusionOk="0">
                  <a:moveTo>
                    <a:pt x="1952" y="221"/>
                  </a:moveTo>
                  <a:cubicBezTo>
                    <a:pt x="3714" y="158"/>
                    <a:pt x="7080" y="1"/>
                    <a:pt x="8874" y="32"/>
                  </a:cubicBezTo>
                  <a:cubicBezTo>
                    <a:pt x="10667" y="64"/>
                    <a:pt x="10950" y="284"/>
                    <a:pt x="11013" y="599"/>
                  </a:cubicBezTo>
                  <a:cubicBezTo>
                    <a:pt x="11076" y="945"/>
                    <a:pt x="11076" y="1291"/>
                    <a:pt x="10982" y="1668"/>
                  </a:cubicBezTo>
                  <a:cubicBezTo>
                    <a:pt x="10919" y="1983"/>
                    <a:pt x="10888" y="2235"/>
                    <a:pt x="9314" y="2455"/>
                  </a:cubicBezTo>
                  <a:cubicBezTo>
                    <a:pt x="7741" y="2644"/>
                    <a:pt x="4658" y="2801"/>
                    <a:pt x="2896" y="2801"/>
                  </a:cubicBezTo>
                  <a:cubicBezTo>
                    <a:pt x="1165" y="2833"/>
                    <a:pt x="756" y="2707"/>
                    <a:pt x="504" y="2549"/>
                  </a:cubicBezTo>
                  <a:cubicBezTo>
                    <a:pt x="221" y="2424"/>
                    <a:pt x="64" y="2140"/>
                    <a:pt x="32" y="1826"/>
                  </a:cubicBezTo>
                  <a:cubicBezTo>
                    <a:pt x="1" y="1385"/>
                    <a:pt x="1" y="913"/>
                    <a:pt x="64" y="473"/>
                  </a:cubicBezTo>
                  <a:cubicBezTo>
                    <a:pt x="127" y="190"/>
                    <a:pt x="253" y="253"/>
                    <a:pt x="1952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225700" y="2824450"/>
              <a:ext cx="276900" cy="70025"/>
            </a:xfrm>
            <a:custGeom>
              <a:avLst/>
              <a:gdLst/>
              <a:ahLst/>
              <a:cxnLst/>
              <a:rect l="l" t="t" r="r" b="b"/>
              <a:pathLst>
                <a:path w="11076" h="2801" extrusionOk="0">
                  <a:moveTo>
                    <a:pt x="9125" y="189"/>
                  </a:moveTo>
                  <a:cubicBezTo>
                    <a:pt x="7363" y="158"/>
                    <a:pt x="3996" y="1"/>
                    <a:pt x="2203" y="32"/>
                  </a:cubicBezTo>
                  <a:cubicBezTo>
                    <a:pt x="409" y="32"/>
                    <a:pt x="158" y="252"/>
                    <a:pt x="63" y="567"/>
                  </a:cubicBezTo>
                  <a:cubicBezTo>
                    <a:pt x="0" y="944"/>
                    <a:pt x="0" y="1291"/>
                    <a:pt x="95" y="1637"/>
                  </a:cubicBezTo>
                  <a:cubicBezTo>
                    <a:pt x="158" y="1983"/>
                    <a:pt x="189" y="2234"/>
                    <a:pt x="1762" y="2423"/>
                  </a:cubicBezTo>
                  <a:cubicBezTo>
                    <a:pt x="3335" y="2612"/>
                    <a:pt x="6419" y="2769"/>
                    <a:pt x="8181" y="2801"/>
                  </a:cubicBezTo>
                  <a:cubicBezTo>
                    <a:pt x="9911" y="2801"/>
                    <a:pt x="10320" y="2675"/>
                    <a:pt x="10572" y="2549"/>
                  </a:cubicBezTo>
                  <a:cubicBezTo>
                    <a:pt x="10855" y="2392"/>
                    <a:pt x="11013" y="2109"/>
                    <a:pt x="11044" y="1825"/>
                  </a:cubicBezTo>
                  <a:cubicBezTo>
                    <a:pt x="11076" y="1353"/>
                    <a:pt x="11076" y="913"/>
                    <a:pt x="11013" y="472"/>
                  </a:cubicBezTo>
                  <a:cubicBezTo>
                    <a:pt x="10950" y="189"/>
                    <a:pt x="10855" y="252"/>
                    <a:pt x="9125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23"/>
          <p:cNvGrpSpPr/>
          <p:nvPr/>
        </p:nvGrpSpPr>
        <p:grpSpPr>
          <a:xfrm>
            <a:off x="3357447" y="542829"/>
            <a:ext cx="1051539" cy="1510358"/>
            <a:chOff x="650600" y="3402600"/>
            <a:chExt cx="1433200" cy="2058550"/>
          </a:xfrm>
        </p:grpSpPr>
        <p:sp>
          <p:nvSpPr>
            <p:cNvPr id="596" name="Google Shape;596;p23"/>
            <p:cNvSpPr/>
            <p:nvPr/>
          </p:nvSpPr>
          <p:spPr>
            <a:xfrm>
              <a:off x="712750" y="3914675"/>
              <a:ext cx="1288475" cy="1513450"/>
            </a:xfrm>
            <a:custGeom>
              <a:avLst/>
              <a:gdLst/>
              <a:ahLst/>
              <a:cxnLst/>
              <a:rect l="l" t="t" r="r" b="b"/>
              <a:pathLst>
                <a:path w="51539" h="60538" extrusionOk="0">
                  <a:moveTo>
                    <a:pt x="378" y="29325"/>
                  </a:moveTo>
                  <a:cubicBezTo>
                    <a:pt x="724" y="35586"/>
                    <a:pt x="1510" y="47731"/>
                    <a:pt x="1982" y="53898"/>
                  </a:cubicBezTo>
                  <a:cubicBezTo>
                    <a:pt x="2486" y="60034"/>
                    <a:pt x="2706" y="60191"/>
                    <a:pt x="3084" y="60317"/>
                  </a:cubicBezTo>
                  <a:cubicBezTo>
                    <a:pt x="3461" y="60411"/>
                    <a:pt x="3996" y="60537"/>
                    <a:pt x="11516" y="60348"/>
                  </a:cubicBezTo>
                  <a:cubicBezTo>
                    <a:pt x="19036" y="60160"/>
                    <a:pt x="33572" y="59688"/>
                    <a:pt x="40903" y="59436"/>
                  </a:cubicBezTo>
                  <a:cubicBezTo>
                    <a:pt x="48266" y="59153"/>
                    <a:pt x="48423" y="59090"/>
                    <a:pt x="48581" y="58712"/>
                  </a:cubicBezTo>
                  <a:cubicBezTo>
                    <a:pt x="48706" y="58303"/>
                    <a:pt x="48832" y="57580"/>
                    <a:pt x="49304" y="51664"/>
                  </a:cubicBezTo>
                  <a:cubicBezTo>
                    <a:pt x="49808" y="45749"/>
                    <a:pt x="50657" y="34642"/>
                    <a:pt x="51098" y="28822"/>
                  </a:cubicBezTo>
                  <a:cubicBezTo>
                    <a:pt x="51538" y="23001"/>
                    <a:pt x="51538" y="22529"/>
                    <a:pt x="50248" y="20893"/>
                  </a:cubicBezTo>
                  <a:cubicBezTo>
                    <a:pt x="48958" y="19288"/>
                    <a:pt x="46347" y="16551"/>
                    <a:pt x="42571" y="12869"/>
                  </a:cubicBezTo>
                  <a:cubicBezTo>
                    <a:pt x="38795" y="9188"/>
                    <a:pt x="33887" y="4594"/>
                    <a:pt x="31150" y="2297"/>
                  </a:cubicBezTo>
                  <a:cubicBezTo>
                    <a:pt x="28412" y="1"/>
                    <a:pt x="27846" y="32"/>
                    <a:pt x="23158" y="3682"/>
                  </a:cubicBezTo>
                  <a:cubicBezTo>
                    <a:pt x="18470" y="7332"/>
                    <a:pt x="9628" y="14631"/>
                    <a:pt x="5066" y="18376"/>
                  </a:cubicBezTo>
                  <a:cubicBezTo>
                    <a:pt x="535" y="22088"/>
                    <a:pt x="252" y="22246"/>
                    <a:pt x="126" y="22497"/>
                  </a:cubicBezTo>
                  <a:cubicBezTo>
                    <a:pt x="0" y="22749"/>
                    <a:pt x="0" y="23064"/>
                    <a:pt x="378" y="29325"/>
                  </a:cubicBezTo>
                  <a:close/>
                </a:path>
              </a:pathLst>
            </a:custGeom>
            <a:solidFill>
              <a:srgbClr val="B7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1188625" y="4396850"/>
              <a:ext cx="812600" cy="1021825"/>
            </a:xfrm>
            <a:custGeom>
              <a:avLst/>
              <a:gdLst/>
              <a:ahLst/>
              <a:cxnLst/>
              <a:rect l="l" t="t" r="r" b="b"/>
              <a:pathLst>
                <a:path w="32504" h="40873" extrusionOk="0">
                  <a:moveTo>
                    <a:pt x="1" y="40873"/>
                  </a:moveTo>
                  <a:cubicBezTo>
                    <a:pt x="7458" y="40621"/>
                    <a:pt x="16551" y="40338"/>
                    <a:pt x="21868" y="40149"/>
                  </a:cubicBezTo>
                  <a:cubicBezTo>
                    <a:pt x="29231" y="39866"/>
                    <a:pt x="29388" y="39803"/>
                    <a:pt x="29546" y="39425"/>
                  </a:cubicBezTo>
                  <a:cubicBezTo>
                    <a:pt x="29671" y="39016"/>
                    <a:pt x="29797" y="38293"/>
                    <a:pt x="30269" y="32377"/>
                  </a:cubicBezTo>
                  <a:cubicBezTo>
                    <a:pt x="30773" y="26462"/>
                    <a:pt x="31622" y="15355"/>
                    <a:pt x="32063" y="9535"/>
                  </a:cubicBezTo>
                  <a:cubicBezTo>
                    <a:pt x="32503" y="3714"/>
                    <a:pt x="32503" y="3242"/>
                    <a:pt x="31213" y="1606"/>
                  </a:cubicBezTo>
                  <a:cubicBezTo>
                    <a:pt x="30836" y="1165"/>
                    <a:pt x="30395" y="630"/>
                    <a:pt x="29829" y="1"/>
                  </a:cubicBezTo>
                  <a:cubicBezTo>
                    <a:pt x="29105" y="976"/>
                    <a:pt x="28318" y="2078"/>
                    <a:pt x="27437" y="3305"/>
                  </a:cubicBezTo>
                  <a:cubicBezTo>
                    <a:pt x="21208" y="11831"/>
                    <a:pt x="10447" y="26053"/>
                    <a:pt x="4658" y="33730"/>
                  </a:cubicBezTo>
                  <a:cubicBezTo>
                    <a:pt x="2015" y="37254"/>
                    <a:pt x="378" y="39394"/>
                    <a:pt x="1" y="4087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774875" y="5324250"/>
              <a:ext cx="1157900" cy="101500"/>
            </a:xfrm>
            <a:custGeom>
              <a:avLst/>
              <a:gdLst/>
              <a:ahLst/>
              <a:cxnLst/>
              <a:rect l="l" t="t" r="r" b="b"/>
              <a:pathLst>
                <a:path w="46316" h="4060" extrusionOk="0">
                  <a:moveTo>
                    <a:pt x="1" y="2361"/>
                  </a:moveTo>
                  <a:cubicBezTo>
                    <a:pt x="158" y="3431"/>
                    <a:pt x="284" y="3745"/>
                    <a:pt x="441" y="3840"/>
                  </a:cubicBezTo>
                  <a:cubicBezTo>
                    <a:pt x="1606" y="3934"/>
                    <a:pt x="3179" y="4028"/>
                    <a:pt x="5287" y="4060"/>
                  </a:cubicBezTo>
                  <a:cubicBezTo>
                    <a:pt x="6294" y="4060"/>
                    <a:pt x="7521" y="3997"/>
                    <a:pt x="9031" y="3965"/>
                  </a:cubicBezTo>
                  <a:cubicBezTo>
                    <a:pt x="16551" y="3777"/>
                    <a:pt x="31087" y="3305"/>
                    <a:pt x="38418" y="3022"/>
                  </a:cubicBezTo>
                  <a:cubicBezTo>
                    <a:pt x="42509" y="2896"/>
                    <a:pt x="44365" y="2801"/>
                    <a:pt x="45246" y="2675"/>
                  </a:cubicBezTo>
                  <a:cubicBezTo>
                    <a:pt x="45466" y="2644"/>
                    <a:pt x="45687" y="2550"/>
                    <a:pt x="45875" y="2455"/>
                  </a:cubicBezTo>
                  <a:lnTo>
                    <a:pt x="46064" y="2329"/>
                  </a:lnTo>
                  <a:lnTo>
                    <a:pt x="46064" y="2298"/>
                  </a:lnTo>
                  <a:cubicBezTo>
                    <a:pt x="46221" y="1794"/>
                    <a:pt x="46284" y="1260"/>
                    <a:pt x="46316" y="725"/>
                  </a:cubicBezTo>
                  <a:cubicBezTo>
                    <a:pt x="46064" y="630"/>
                    <a:pt x="45781" y="536"/>
                    <a:pt x="45529" y="473"/>
                  </a:cubicBezTo>
                  <a:cubicBezTo>
                    <a:pt x="44176" y="190"/>
                    <a:pt x="41502" y="1"/>
                    <a:pt x="36625" y="95"/>
                  </a:cubicBezTo>
                  <a:cubicBezTo>
                    <a:pt x="31748" y="190"/>
                    <a:pt x="24669" y="630"/>
                    <a:pt x="17904" y="1039"/>
                  </a:cubicBezTo>
                  <a:cubicBezTo>
                    <a:pt x="11171" y="1480"/>
                    <a:pt x="4752" y="1889"/>
                    <a:pt x="1134" y="2235"/>
                  </a:cubicBezTo>
                  <a:cubicBezTo>
                    <a:pt x="725" y="2298"/>
                    <a:pt x="347" y="2329"/>
                    <a:pt x="1" y="2361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1100525" y="4667450"/>
              <a:ext cx="470425" cy="763025"/>
            </a:xfrm>
            <a:custGeom>
              <a:avLst/>
              <a:gdLst/>
              <a:ahLst/>
              <a:cxnLst/>
              <a:rect l="l" t="t" r="r" b="b"/>
              <a:pathLst>
                <a:path w="18817" h="30521" extrusionOk="0">
                  <a:moveTo>
                    <a:pt x="284" y="26651"/>
                  </a:moveTo>
                  <a:cubicBezTo>
                    <a:pt x="441" y="23850"/>
                    <a:pt x="567" y="18533"/>
                    <a:pt x="1197" y="14254"/>
                  </a:cubicBezTo>
                  <a:cubicBezTo>
                    <a:pt x="1794" y="10006"/>
                    <a:pt x="2896" y="6765"/>
                    <a:pt x="4563" y="4468"/>
                  </a:cubicBezTo>
                  <a:cubicBezTo>
                    <a:pt x="5948" y="2455"/>
                    <a:pt x="8024" y="1039"/>
                    <a:pt x="10415" y="441"/>
                  </a:cubicBezTo>
                  <a:cubicBezTo>
                    <a:pt x="12209" y="1"/>
                    <a:pt x="14128" y="504"/>
                    <a:pt x="15513" y="1763"/>
                  </a:cubicBezTo>
                  <a:cubicBezTo>
                    <a:pt x="16866" y="2990"/>
                    <a:pt x="17872" y="4940"/>
                    <a:pt x="18344" y="8716"/>
                  </a:cubicBezTo>
                  <a:cubicBezTo>
                    <a:pt x="18816" y="12523"/>
                    <a:pt x="18722" y="18124"/>
                    <a:pt x="18596" y="21962"/>
                  </a:cubicBezTo>
                  <a:cubicBezTo>
                    <a:pt x="18470" y="25770"/>
                    <a:pt x="18344" y="27815"/>
                    <a:pt x="18030" y="28885"/>
                  </a:cubicBezTo>
                  <a:cubicBezTo>
                    <a:pt x="17747" y="29986"/>
                    <a:pt x="17243" y="30080"/>
                    <a:pt x="14348" y="30237"/>
                  </a:cubicBezTo>
                  <a:cubicBezTo>
                    <a:pt x="11422" y="30395"/>
                    <a:pt x="5979" y="30521"/>
                    <a:pt x="3147" y="30489"/>
                  </a:cubicBezTo>
                  <a:cubicBezTo>
                    <a:pt x="316" y="30458"/>
                    <a:pt x="95" y="30237"/>
                    <a:pt x="64" y="30017"/>
                  </a:cubicBezTo>
                  <a:cubicBezTo>
                    <a:pt x="1" y="29765"/>
                    <a:pt x="127" y="29451"/>
                    <a:pt x="284" y="26651"/>
                  </a:cubicBezTo>
                  <a:close/>
                </a:path>
              </a:pathLst>
            </a:custGeom>
            <a:solidFill>
              <a:srgbClr val="AC6139"/>
            </a:solidFill>
            <a:ln w="5500" cap="flat" cmpd="sng">
              <a:solidFill>
                <a:srgbClr val="000000"/>
              </a:solidFill>
              <a:prstDash val="solid"/>
              <a:miter lim="314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224825" y="4097175"/>
              <a:ext cx="387800" cy="324875"/>
            </a:xfrm>
            <a:custGeom>
              <a:avLst/>
              <a:gdLst/>
              <a:ahLst/>
              <a:cxnLst/>
              <a:rect l="l" t="t" r="r" b="b"/>
              <a:pathLst>
                <a:path w="15512" h="12995" extrusionOk="0">
                  <a:moveTo>
                    <a:pt x="1322" y="9093"/>
                  </a:moveTo>
                  <a:cubicBezTo>
                    <a:pt x="2926" y="6513"/>
                    <a:pt x="4720" y="4059"/>
                    <a:pt x="6639" y="1731"/>
                  </a:cubicBezTo>
                  <a:cubicBezTo>
                    <a:pt x="8149" y="0"/>
                    <a:pt x="8653" y="95"/>
                    <a:pt x="10006" y="2108"/>
                  </a:cubicBezTo>
                  <a:cubicBezTo>
                    <a:pt x="11642" y="4720"/>
                    <a:pt x="13152" y="7426"/>
                    <a:pt x="14505" y="10226"/>
                  </a:cubicBezTo>
                  <a:cubicBezTo>
                    <a:pt x="15512" y="12334"/>
                    <a:pt x="15292" y="12586"/>
                    <a:pt x="12900" y="12743"/>
                  </a:cubicBezTo>
                  <a:cubicBezTo>
                    <a:pt x="10509" y="12900"/>
                    <a:pt x="5884" y="12995"/>
                    <a:pt x="3367" y="12932"/>
                  </a:cubicBezTo>
                  <a:cubicBezTo>
                    <a:pt x="850" y="12869"/>
                    <a:pt x="378" y="12680"/>
                    <a:pt x="189" y="12271"/>
                  </a:cubicBezTo>
                  <a:cubicBezTo>
                    <a:pt x="0" y="11831"/>
                    <a:pt x="63" y="11170"/>
                    <a:pt x="1322" y="909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13525" y="3920175"/>
              <a:ext cx="1285325" cy="656850"/>
            </a:xfrm>
            <a:custGeom>
              <a:avLst/>
              <a:gdLst/>
              <a:ahLst/>
              <a:cxnLst/>
              <a:rect l="l" t="t" r="r" b="b"/>
              <a:pathLst>
                <a:path w="51413" h="26274" extrusionOk="0">
                  <a:moveTo>
                    <a:pt x="51255" y="25581"/>
                  </a:moveTo>
                  <a:cubicBezTo>
                    <a:pt x="51413" y="23316"/>
                    <a:pt x="51318" y="22435"/>
                    <a:pt x="50846" y="21585"/>
                  </a:cubicBezTo>
                  <a:cubicBezTo>
                    <a:pt x="50406" y="21113"/>
                    <a:pt x="49902" y="20578"/>
                    <a:pt x="49305" y="20012"/>
                  </a:cubicBezTo>
                  <a:cubicBezTo>
                    <a:pt x="45246" y="15859"/>
                    <a:pt x="37443" y="8465"/>
                    <a:pt x="33352" y="4532"/>
                  </a:cubicBezTo>
                  <a:cubicBezTo>
                    <a:pt x="31119" y="2424"/>
                    <a:pt x="29986" y="1354"/>
                    <a:pt x="29325" y="756"/>
                  </a:cubicBezTo>
                  <a:cubicBezTo>
                    <a:pt x="27815" y="1"/>
                    <a:pt x="26588" y="724"/>
                    <a:pt x="23127" y="3430"/>
                  </a:cubicBezTo>
                  <a:cubicBezTo>
                    <a:pt x="20169" y="5727"/>
                    <a:pt x="15638" y="9440"/>
                    <a:pt x="11516" y="12807"/>
                  </a:cubicBezTo>
                  <a:cubicBezTo>
                    <a:pt x="7363" y="16299"/>
                    <a:pt x="3210" y="19823"/>
                    <a:pt x="536" y="22151"/>
                  </a:cubicBezTo>
                  <a:lnTo>
                    <a:pt x="32" y="22623"/>
                  </a:lnTo>
                  <a:cubicBezTo>
                    <a:pt x="1" y="23032"/>
                    <a:pt x="32" y="23945"/>
                    <a:pt x="158" y="26273"/>
                  </a:cubicBezTo>
                  <a:cubicBezTo>
                    <a:pt x="850" y="26179"/>
                    <a:pt x="2360" y="25612"/>
                    <a:pt x="6545" y="22214"/>
                  </a:cubicBezTo>
                  <a:cubicBezTo>
                    <a:pt x="10982" y="18627"/>
                    <a:pt x="18439" y="11831"/>
                    <a:pt x="22623" y="8213"/>
                  </a:cubicBezTo>
                  <a:cubicBezTo>
                    <a:pt x="26808" y="4563"/>
                    <a:pt x="27657" y="4060"/>
                    <a:pt x="28287" y="3934"/>
                  </a:cubicBezTo>
                  <a:cubicBezTo>
                    <a:pt x="28947" y="3808"/>
                    <a:pt x="29357" y="4091"/>
                    <a:pt x="33132" y="7835"/>
                  </a:cubicBezTo>
                  <a:cubicBezTo>
                    <a:pt x="36876" y="11611"/>
                    <a:pt x="43987" y="18848"/>
                    <a:pt x="47889" y="22560"/>
                  </a:cubicBezTo>
                  <a:cubicBezTo>
                    <a:pt x="49493" y="24102"/>
                    <a:pt x="50532" y="25015"/>
                    <a:pt x="51255" y="25581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138300" y="3433275"/>
              <a:ext cx="608850" cy="763825"/>
            </a:xfrm>
            <a:custGeom>
              <a:avLst/>
              <a:gdLst/>
              <a:ahLst/>
              <a:cxnLst/>
              <a:rect l="l" t="t" r="r" b="b"/>
              <a:pathLst>
                <a:path w="24354" h="30553" extrusionOk="0">
                  <a:moveTo>
                    <a:pt x="4405" y="6010"/>
                  </a:moveTo>
                  <a:cubicBezTo>
                    <a:pt x="2926" y="7458"/>
                    <a:pt x="2832" y="8087"/>
                    <a:pt x="2329" y="11485"/>
                  </a:cubicBezTo>
                  <a:cubicBezTo>
                    <a:pt x="1825" y="14852"/>
                    <a:pt x="881" y="21019"/>
                    <a:pt x="441" y="24354"/>
                  </a:cubicBezTo>
                  <a:cubicBezTo>
                    <a:pt x="0" y="27689"/>
                    <a:pt x="32" y="28224"/>
                    <a:pt x="1385" y="27248"/>
                  </a:cubicBezTo>
                  <a:cubicBezTo>
                    <a:pt x="2706" y="26273"/>
                    <a:pt x="5255" y="23787"/>
                    <a:pt x="7268" y="22214"/>
                  </a:cubicBezTo>
                  <a:cubicBezTo>
                    <a:pt x="9282" y="20610"/>
                    <a:pt x="10635" y="19917"/>
                    <a:pt x="12019" y="20012"/>
                  </a:cubicBezTo>
                  <a:cubicBezTo>
                    <a:pt x="13372" y="20106"/>
                    <a:pt x="14694" y="20987"/>
                    <a:pt x="16739" y="22969"/>
                  </a:cubicBezTo>
                  <a:cubicBezTo>
                    <a:pt x="18753" y="24920"/>
                    <a:pt x="21459" y="27972"/>
                    <a:pt x="22843" y="29262"/>
                  </a:cubicBezTo>
                  <a:cubicBezTo>
                    <a:pt x="24227" y="30552"/>
                    <a:pt x="24353" y="30049"/>
                    <a:pt x="24322" y="26493"/>
                  </a:cubicBezTo>
                  <a:cubicBezTo>
                    <a:pt x="24259" y="22969"/>
                    <a:pt x="24070" y="16393"/>
                    <a:pt x="23850" y="12775"/>
                  </a:cubicBezTo>
                  <a:cubicBezTo>
                    <a:pt x="23598" y="9125"/>
                    <a:pt x="23315" y="8433"/>
                    <a:pt x="22749" y="7646"/>
                  </a:cubicBezTo>
                  <a:cubicBezTo>
                    <a:pt x="22151" y="6860"/>
                    <a:pt x="21238" y="6042"/>
                    <a:pt x="19760" y="4752"/>
                  </a:cubicBezTo>
                  <a:cubicBezTo>
                    <a:pt x="18249" y="3430"/>
                    <a:pt x="16141" y="1700"/>
                    <a:pt x="14694" y="850"/>
                  </a:cubicBezTo>
                  <a:cubicBezTo>
                    <a:pt x="13215" y="1"/>
                    <a:pt x="12397" y="64"/>
                    <a:pt x="10572" y="1165"/>
                  </a:cubicBezTo>
                  <a:cubicBezTo>
                    <a:pt x="8370" y="2612"/>
                    <a:pt x="6324" y="4217"/>
                    <a:pt x="4405" y="6010"/>
                  </a:cubicBezTo>
                  <a:close/>
                </a:path>
              </a:pathLst>
            </a:custGeom>
            <a:solidFill>
              <a:srgbClr val="B7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584300" y="3661400"/>
              <a:ext cx="162050" cy="534900"/>
            </a:xfrm>
            <a:custGeom>
              <a:avLst/>
              <a:gdLst/>
              <a:ahLst/>
              <a:cxnLst/>
              <a:rect l="l" t="t" r="r" b="b"/>
              <a:pathLst>
                <a:path w="6482" h="21396" extrusionOk="0">
                  <a:moveTo>
                    <a:pt x="0" y="14977"/>
                  </a:moveTo>
                  <a:cubicBezTo>
                    <a:pt x="1794" y="16833"/>
                    <a:pt x="3807" y="19067"/>
                    <a:pt x="4972" y="20137"/>
                  </a:cubicBezTo>
                  <a:cubicBezTo>
                    <a:pt x="6356" y="21396"/>
                    <a:pt x="6482" y="20924"/>
                    <a:pt x="6450" y="17368"/>
                  </a:cubicBezTo>
                  <a:cubicBezTo>
                    <a:pt x="6387" y="13844"/>
                    <a:pt x="6199" y="7268"/>
                    <a:pt x="5978" y="3619"/>
                  </a:cubicBezTo>
                  <a:cubicBezTo>
                    <a:pt x="5915" y="2391"/>
                    <a:pt x="5790" y="1196"/>
                    <a:pt x="5538" y="0"/>
                  </a:cubicBezTo>
                  <a:cubicBezTo>
                    <a:pt x="3996" y="3744"/>
                    <a:pt x="2392" y="7740"/>
                    <a:pt x="1385" y="10541"/>
                  </a:cubicBezTo>
                  <a:cubicBezTo>
                    <a:pt x="818" y="11988"/>
                    <a:pt x="346" y="13467"/>
                    <a:pt x="0" y="14977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138300" y="3814775"/>
              <a:ext cx="608850" cy="382325"/>
            </a:xfrm>
            <a:custGeom>
              <a:avLst/>
              <a:gdLst/>
              <a:ahLst/>
              <a:cxnLst/>
              <a:rect l="l" t="t" r="r" b="b"/>
              <a:pathLst>
                <a:path w="24354" h="15293" extrusionOk="0">
                  <a:moveTo>
                    <a:pt x="472" y="8811"/>
                  </a:moveTo>
                  <a:lnTo>
                    <a:pt x="441" y="9094"/>
                  </a:lnTo>
                  <a:cubicBezTo>
                    <a:pt x="0" y="12429"/>
                    <a:pt x="32" y="12932"/>
                    <a:pt x="1385" y="11988"/>
                  </a:cubicBezTo>
                  <a:cubicBezTo>
                    <a:pt x="2706" y="11013"/>
                    <a:pt x="5255" y="8527"/>
                    <a:pt x="7268" y="6954"/>
                  </a:cubicBezTo>
                  <a:cubicBezTo>
                    <a:pt x="9282" y="5350"/>
                    <a:pt x="10635" y="4657"/>
                    <a:pt x="12019" y="4752"/>
                  </a:cubicBezTo>
                  <a:cubicBezTo>
                    <a:pt x="13372" y="4846"/>
                    <a:pt x="14694" y="5727"/>
                    <a:pt x="16739" y="7709"/>
                  </a:cubicBezTo>
                  <a:cubicBezTo>
                    <a:pt x="18753" y="9660"/>
                    <a:pt x="21459" y="12712"/>
                    <a:pt x="22843" y="14002"/>
                  </a:cubicBezTo>
                  <a:cubicBezTo>
                    <a:pt x="24227" y="15292"/>
                    <a:pt x="24353" y="14789"/>
                    <a:pt x="24322" y="11265"/>
                  </a:cubicBezTo>
                  <a:cubicBezTo>
                    <a:pt x="21773" y="8716"/>
                    <a:pt x="19351" y="6262"/>
                    <a:pt x="17526" y="4500"/>
                  </a:cubicBezTo>
                  <a:cubicBezTo>
                    <a:pt x="13309" y="410"/>
                    <a:pt x="12649" y="1"/>
                    <a:pt x="11610" y="284"/>
                  </a:cubicBezTo>
                  <a:cubicBezTo>
                    <a:pt x="10572" y="567"/>
                    <a:pt x="9093" y="1574"/>
                    <a:pt x="4248" y="5633"/>
                  </a:cubicBezTo>
                  <a:cubicBezTo>
                    <a:pt x="3115" y="6577"/>
                    <a:pt x="1857" y="7646"/>
                    <a:pt x="472" y="8811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337300" y="3617350"/>
              <a:ext cx="281625" cy="282400"/>
            </a:xfrm>
            <a:custGeom>
              <a:avLst/>
              <a:gdLst/>
              <a:ahLst/>
              <a:cxnLst/>
              <a:rect l="l" t="t" r="r" b="b"/>
              <a:pathLst>
                <a:path w="11265" h="11296" extrusionOk="0">
                  <a:moveTo>
                    <a:pt x="4972" y="63"/>
                  </a:moveTo>
                  <a:cubicBezTo>
                    <a:pt x="9251" y="158"/>
                    <a:pt x="11265" y="5349"/>
                    <a:pt x="8181" y="8338"/>
                  </a:cubicBezTo>
                  <a:cubicBezTo>
                    <a:pt x="5098" y="11296"/>
                    <a:pt x="1" y="9062"/>
                    <a:pt x="63" y="4783"/>
                  </a:cubicBezTo>
                  <a:cubicBezTo>
                    <a:pt x="95" y="2108"/>
                    <a:pt x="2297" y="0"/>
                    <a:pt x="4972" y="6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197275" y="3441150"/>
              <a:ext cx="534925" cy="293425"/>
            </a:xfrm>
            <a:custGeom>
              <a:avLst/>
              <a:gdLst/>
              <a:ahLst/>
              <a:cxnLst/>
              <a:rect l="l" t="t" r="r" b="b"/>
              <a:pathLst>
                <a:path w="21397" h="11737" extrusionOk="0">
                  <a:moveTo>
                    <a:pt x="2046" y="5695"/>
                  </a:moveTo>
                  <a:cubicBezTo>
                    <a:pt x="630" y="7080"/>
                    <a:pt x="473" y="7740"/>
                    <a:pt x="1" y="10855"/>
                  </a:cubicBezTo>
                  <a:cubicBezTo>
                    <a:pt x="2203" y="9471"/>
                    <a:pt x="5130" y="7394"/>
                    <a:pt x="7080" y="6073"/>
                  </a:cubicBezTo>
                  <a:cubicBezTo>
                    <a:pt x="9472" y="4437"/>
                    <a:pt x="10258" y="3965"/>
                    <a:pt x="10825" y="3839"/>
                  </a:cubicBezTo>
                  <a:cubicBezTo>
                    <a:pt x="11391" y="3713"/>
                    <a:pt x="11706" y="3933"/>
                    <a:pt x="13405" y="5349"/>
                  </a:cubicBezTo>
                  <a:cubicBezTo>
                    <a:pt x="15104" y="6734"/>
                    <a:pt x="18156" y="9314"/>
                    <a:pt x="19855" y="10635"/>
                  </a:cubicBezTo>
                  <a:cubicBezTo>
                    <a:pt x="20358" y="11044"/>
                    <a:pt x="20862" y="11422"/>
                    <a:pt x="21396" y="11736"/>
                  </a:cubicBezTo>
                  <a:cubicBezTo>
                    <a:pt x="21176" y="8716"/>
                    <a:pt x="20893" y="8055"/>
                    <a:pt x="20358" y="7363"/>
                  </a:cubicBezTo>
                  <a:cubicBezTo>
                    <a:pt x="19792" y="6639"/>
                    <a:pt x="18848" y="5758"/>
                    <a:pt x="17369" y="4437"/>
                  </a:cubicBezTo>
                  <a:cubicBezTo>
                    <a:pt x="16834" y="3996"/>
                    <a:pt x="16205" y="3461"/>
                    <a:pt x="15607" y="2958"/>
                  </a:cubicBezTo>
                  <a:cubicBezTo>
                    <a:pt x="14569" y="2203"/>
                    <a:pt x="13625" y="1573"/>
                    <a:pt x="12933" y="1133"/>
                  </a:cubicBezTo>
                  <a:cubicBezTo>
                    <a:pt x="11548" y="189"/>
                    <a:pt x="11234" y="0"/>
                    <a:pt x="9126" y="1007"/>
                  </a:cubicBezTo>
                  <a:cubicBezTo>
                    <a:pt x="7961" y="1573"/>
                    <a:pt x="6294" y="2454"/>
                    <a:pt x="4595" y="3493"/>
                  </a:cubicBezTo>
                  <a:cubicBezTo>
                    <a:pt x="3619" y="4279"/>
                    <a:pt x="2707" y="5066"/>
                    <a:pt x="2046" y="5695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650600" y="3852525"/>
              <a:ext cx="1433200" cy="711125"/>
            </a:xfrm>
            <a:custGeom>
              <a:avLst/>
              <a:gdLst/>
              <a:ahLst/>
              <a:cxnLst/>
              <a:rect l="l" t="t" r="r" b="b"/>
              <a:pathLst>
                <a:path w="57328" h="28445" extrusionOk="0">
                  <a:moveTo>
                    <a:pt x="661" y="25581"/>
                  </a:moveTo>
                  <a:cubicBezTo>
                    <a:pt x="1070" y="25015"/>
                    <a:pt x="1668" y="24511"/>
                    <a:pt x="6105" y="20673"/>
                  </a:cubicBezTo>
                  <a:cubicBezTo>
                    <a:pt x="10541" y="16866"/>
                    <a:pt x="18847" y="9723"/>
                    <a:pt x="23693" y="5664"/>
                  </a:cubicBezTo>
                  <a:cubicBezTo>
                    <a:pt x="28570" y="1606"/>
                    <a:pt x="29986" y="599"/>
                    <a:pt x="31055" y="316"/>
                  </a:cubicBezTo>
                  <a:cubicBezTo>
                    <a:pt x="32125" y="1"/>
                    <a:pt x="32786" y="441"/>
                    <a:pt x="36971" y="4532"/>
                  </a:cubicBezTo>
                  <a:cubicBezTo>
                    <a:pt x="41187" y="8622"/>
                    <a:pt x="48864" y="16394"/>
                    <a:pt x="52923" y="20893"/>
                  </a:cubicBezTo>
                  <a:cubicBezTo>
                    <a:pt x="56950" y="25361"/>
                    <a:pt x="57328" y="26557"/>
                    <a:pt x="57108" y="27312"/>
                  </a:cubicBezTo>
                  <a:cubicBezTo>
                    <a:pt x="56887" y="28067"/>
                    <a:pt x="56101" y="28413"/>
                    <a:pt x="51696" y="24448"/>
                  </a:cubicBezTo>
                  <a:cubicBezTo>
                    <a:pt x="47291" y="20452"/>
                    <a:pt x="39299" y="12146"/>
                    <a:pt x="35177" y="8056"/>
                  </a:cubicBezTo>
                  <a:cubicBezTo>
                    <a:pt x="31055" y="3934"/>
                    <a:pt x="30835" y="4060"/>
                    <a:pt x="26336" y="8024"/>
                  </a:cubicBezTo>
                  <a:cubicBezTo>
                    <a:pt x="21805" y="11989"/>
                    <a:pt x="13058" y="19729"/>
                    <a:pt x="8087" y="23851"/>
                  </a:cubicBezTo>
                  <a:cubicBezTo>
                    <a:pt x="3147" y="27972"/>
                    <a:pt x="2014" y="28444"/>
                    <a:pt x="1259" y="28413"/>
                  </a:cubicBezTo>
                  <a:cubicBezTo>
                    <a:pt x="630" y="28413"/>
                    <a:pt x="95" y="27941"/>
                    <a:pt x="32" y="27312"/>
                  </a:cubicBezTo>
                  <a:cubicBezTo>
                    <a:pt x="1" y="26651"/>
                    <a:pt x="221" y="26053"/>
                    <a:pt x="661" y="255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1111550" y="3612625"/>
              <a:ext cx="121950" cy="524675"/>
            </a:xfrm>
            <a:custGeom>
              <a:avLst/>
              <a:gdLst/>
              <a:ahLst/>
              <a:cxnLst/>
              <a:rect l="l" t="t" r="r" b="b"/>
              <a:pathLst>
                <a:path w="4878" h="20987" extrusionOk="0">
                  <a:moveTo>
                    <a:pt x="1102" y="5161"/>
                  </a:moveTo>
                  <a:cubicBezTo>
                    <a:pt x="881" y="8401"/>
                    <a:pt x="409" y="14663"/>
                    <a:pt x="189" y="17809"/>
                  </a:cubicBezTo>
                  <a:cubicBezTo>
                    <a:pt x="0" y="20955"/>
                    <a:pt x="95" y="20987"/>
                    <a:pt x="347" y="20892"/>
                  </a:cubicBezTo>
                  <a:cubicBezTo>
                    <a:pt x="818" y="20704"/>
                    <a:pt x="1259" y="20421"/>
                    <a:pt x="1605" y="20074"/>
                  </a:cubicBezTo>
                  <a:cubicBezTo>
                    <a:pt x="2234" y="19445"/>
                    <a:pt x="2801" y="18784"/>
                    <a:pt x="3304" y="18061"/>
                  </a:cubicBezTo>
                  <a:cubicBezTo>
                    <a:pt x="3713" y="17494"/>
                    <a:pt x="3713" y="17211"/>
                    <a:pt x="3902" y="14411"/>
                  </a:cubicBezTo>
                  <a:cubicBezTo>
                    <a:pt x="4122" y="11611"/>
                    <a:pt x="4531" y="6262"/>
                    <a:pt x="4689" y="3493"/>
                  </a:cubicBezTo>
                  <a:cubicBezTo>
                    <a:pt x="4877" y="693"/>
                    <a:pt x="4846" y="441"/>
                    <a:pt x="4720" y="284"/>
                  </a:cubicBezTo>
                  <a:cubicBezTo>
                    <a:pt x="4626" y="95"/>
                    <a:pt x="4437" y="0"/>
                    <a:pt x="3902" y="158"/>
                  </a:cubicBezTo>
                  <a:cubicBezTo>
                    <a:pt x="3241" y="378"/>
                    <a:pt x="2580" y="693"/>
                    <a:pt x="1951" y="1039"/>
                  </a:cubicBezTo>
                  <a:cubicBezTo>
                    <a:pt x="1448" y="1322"/>
                    <a:pt x="1322" y="1416"/>
                    <a:pt x="1290" y="1574"/>
                  </a:cubicBezTo>
                  <a:cubicBezTo>
                    <a:pt x="1290" y="1731"/>
                    <a:pt x="1322" y="1920"/>
                    <a:pt x="1102" y="5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688900" y="3630725"/>
              <a:ext cx="95225" cy="575025"/>
            </a:xfrm>
            <a:custGeom>
              <a:avLst/>
              <a:gdLst/>
              <a:ahLst/>
              <a:cxnLst/>
              <a:rect l="l" t="t" r="r" b="b"/>
              <a:pathLst>
                <a:path w="3809" h="23001" extrusionOk="0">
                  <a:moveTo>
                    <a:pt x="3525" y="5632"/>
                  </a:moveTo>
                  <a:cubicBezTo>
                    <a:pt x="3588" y="9156"/>
                    <a:pt x="3745" y="16047"/>
                    <a:pt x="3777" y="19508"/>
                  </a:cubicBezTo>
                  <a:cubicBezTo>
                    <a:pt x="3808" y="22969"/>
                    <a:pt x="3714" y="23000"/>
                    <a:pt x="3462" y="22906"/>
                  </a:cubicBezTo>
                  <a:cubicBezTo>
                    <a:pt x="2990" y="22686"/>
                    <a:pt x="2581" y="22402"/>
                    <a:pt x="2235" y="22025"/>
                  </a:cubicBezTo>
                  <a:cubicBezTo>
                    <a:pt x="1637" y="21364"/>
                    <a:pt x="1102" y="20672"/>
                    <a:pt x="630" y="19948"/>
                  </a:cubicBezTo>
                  <a:cubicBezTo>
                    <a:pt x="253" y="19350"/>
                    <a:pt x="253" y="19099"/>
                    <a:pt x="190" y="15984"/>
                  </a:cubicBezTo>
                  <a:cubicBezTo>
                    <a:pt x="127" y="12869"/>
                    <a:pt x="32" y="6891"/>
                    <a:pt x="1" y="3776"/>
                  </a:cubicBezTo>
                  <a:cubicBezTo>
                    <a:pt x="1" y="661"/>
                    <a:pt x="32" y="441"/>
                    <a:pt x="158" y="283"/>
                  </a:cubicBezTo>
                  <a:cubicBezTo>
                    <a:pt x="284" y="126"/>
                    <a:pt x="473" y="0"/>
                    <a:pt x="1008" y="189"/>
                  </a:cubicBezTo>
                  <a:cubicBezTo>
                    <a:pt x="1637" y="441"/>
                    <a:pt x="2298" y="787"/>
                    <a:pt x="2896" y="1133"/>
                  </a:cubicBezTo>
                  <a:cubicBezTo>
                    <a:pt x="3399" y="1447"/>
                    <a:pt x="3493" y="1573"/>
                    <a:pt x="3525" y="1731"/>
                  </a:cubicBezTo>
                  <a:cubicBezTo>
                    <a:pt x="3556" y="1888"/>
                    <a:pt x="3462" y="2077"/>
                    <a:pt x="3525" y="5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331800" y="3546550"/>
              <a:ext cx="281625" cy="282400"/>
            </a:xfrm>
            <a:custGeom>
              <a:avLst/>
              <a:gdLst/>
              <a:ahLst/>
              <a:cxnLst/>
              <a:rect l="l" t="t" r="r" b="b"/>
              <a:pathLst>
                <a:path w="11265" h="11296" extrusionOk="0">
                  <a:moveTo>
                    <a:pt x="4751" y="11233"/>
                  </a:moveTo>
                  <a:cubicBezTo>
                    <a:pt x="9030" y="11296"/>
                    <a:pt x="11264" y="6167"/>
                    <a:pt x="8307" y="3084"/>
                  </a:cubicBezTo>
                  <a:cubicBezTo>
                    <a:pt x="5349" y="0"/>
                    <a:pt x="126" y="2046"/>
                    <a:pt x="32" y="6325"/>
                  </a:cubicBezTo>
                  <a:cubicBezTo>
                    <a:pt x="0" y="8968"/>
                    <a:pt x="2108" y="11170"/>
                    <a:pt x="4751" y="11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1359325" y="3582725"/>
              <a:ext cx="218700" cy="218700"/>
            </a:xfrm>
            <a:custGeom>
              <a:avLst/>
              <a:gdLst/>
              <a:ahLst/>
              <a:cxnLst/>
              <a:rect l="l" t="t" r="r" b="b"/>
              <a:pathLst>
                <a:path w="8748" h="8748" extrusionOk="0">
                  <a:moveTo>
                    <a:pt x="3682" y="8685"/>
                  </a:moveTo>
                  <a:cubicBezTo>
                    <a:pt x="6986" y="8748"/>
                    <a:pt x="8748" y="4783"/>
                    <a:pt x="6451" y="2392"/>
                  </a:cubicBezTo>
                  <a:cubicBezTo>
                    <a:pt x="4154" y="1"/>
                    <a:pt x="126" y="1574"/>
                    <a:pt x="32" y="4878"/>
                  </a:cubicBezTo>
                  <a:cubicBezTo>
                    <a:pt x="1" y="6923"/>
                    <a:pt x="1637" y="8622"/>
                    <a:pt x="3682" y="8685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1342025" y="3685775"/>
              <a:ext cx="224200" cy="36200"/>
            </a:xfrm>
            <a:custGeom>
              <a:avLst/>
              <a:gdLst/>
              <a:ahLst/>
              <a:cxnLst/>
              <a:rect l="l" t="t" r="r" b="b"/>
              <a:pathLst>
                <a:path w="8968" h="1448" extrusionOk="0">
                  <a:moveTo>
                    <a:pt x="1762" y="95"/>
                  </a:moveTo>
                  <a:cubicBezTo>
                    <a:pt x="3210" y="63"/>
                    <a:pt x="6010" y="1"/>
                    <a:pt x="7457" y="32"/>
                  </a:cubicBezTo>
                  <a:cubicBezTo>
                    <a:pt x="8873" y="63"/>
                    <a:pt x="8968" y="189"/>
                    <a:pt x="8968" y="410"/>
                  </a:cubicBezTo>
                  <a:cubicBezTo>
                    <a:pt x="8968" y="630"/>
                    <a:pt x="8905" y="882"/>
                    <a:pt x="8842" y="1102"/>
                  </a:cubicBezTo>
                  <a:cubicBezTo>
                    <a:pt x="8779" y="1291"/>
                    <a:pt x="8716" y="1354"/>
                    <a:pt x="7457" y="1385"/>
                  </a:cubicBezTo>
                  <a:cubicBezTo>
                    <a:pt x="6199" y="1448"/>
                    <a:pt x="3745" y="1448"/>
                    <a:pt x="2329" y="1385"/>
                  </a:cubicBezTo>
                  <a:cubicBezTo>
                    <a:pt x="913" y="1354"/>
                    <a:pt x="535" y="1196"/>
                    <a:pt x="315" y="1039"/>
                  </a:cubicBezTo>
                  <a:cubicBezTo>
                    <a:pt x="158" y="944"/>
                    <a:pt x="32" y="787"/>
                    <a:pt x="32" y="598"/>
                  </a:cubicBezTo>
                  <a:cubicBezTo>
                    <a:pt x="0" y="473"/>
                    <a:pt x="32" y="347"/>
                    <a:pt x="126" y="252"/>
                  </a:cubicBezTo>
                  <a:cubicBezTo>
                    <a:pt x="221" y="158"/>
                    <a:pt x="315" y="158"/>
                    <a:pt x="1762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437975" y="3590600"/>
              <a:ext cx="40150" cy="219475"/>
            </a:xfrm>
            <a:custGeom>
              <a:avLst/>
              <a:gdLst/>
              <a:ahLst/>
              <a:cxnLst/>
              <a:rect l="l" t="t" r="r" b="b"/>
              <a:pathLst>
                <a:path w="1606" h="8779" extrusionOk="0">
                  <a:moveTo>
                    <a:pt x="127" y="1762"/>
                  </a:moveTo>
                  <a:cubicBezTo>
                    <a:pt x="95" y="3178"/>
                    <a:pt x="1" y="5790"/>
                    <a:pt x="1" y="7143"/>
                  </a:cubicBezTo>
                  <a:cubicBezTo>
                    <a:pt x="1" y="8527"/>
                    <a:pt x="95" y="8622"/>
                    <a:pt x="253" y="8716"/>
                  </a:cubicBezTo>
                  <a:cubicBezTo>
                    <a:pt x="410" y="8747"/>
                    <a:pt x="599" y="8779"/>
                    <a:pt x="756" y="8779"/>
                  </a:cubicBezTo>
                  <a:cubicBezTo>
                    <a:pt x="913" y="8779"/>
                    <a:pt x="1039" y="8716"/>
                    <a:pt x="1134" y="7583"/>
                  </a:cubicBezTo>
                  <a:cubicBezTo>
                    <a:pt x="1228" y="6451"/>
                    <a:pt x="1322" y="4311"/>
                    <a:pt x="1417" y="2927"/>
                  </a:cubicBezTo>
                  <a:cubicBezTo>
                    <a:pt x="1511" y="1542"/>
                    <a:pt x="1606" y="944"/>
                    <a:pt x="1543" y="598"/>
                  </a:cubicBezTo>
                  <a:cubicBezTo>
                    <a:pt x="1480" y="315"/>
                    <a:pt x="1260" y="95"/>
                    <a:pt x="976" y="63"/>
                  </a:cubicBezTo>
                  <a:cubicBezTo>
                    <a:pt x="756" y="0"/>
                    <a:pt x="536" y="0"/>
                    <a:pt x="316" y="63"/>
                  </a:cubicBezTo>
                  <a:cubicBezTo>
                    <a:pt x="190" y="189"/>
                    <a:pt x="158" y="378"/>
                    <a:pt x="127" y="1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1211450" y="4056275"/>
              <a:ext cx="387825" cy="324875"/>
            </a:xfrm>
            <a:custGeom>
              <a:avLst/>
              <a:gdLst/>
              <a:ahLst/>
              <a:cxnLst/>
              <a:rect l="l" t="t" r="r" b="b"/>
              <a:pathLst>
                <a:path w="15513" h="12995" extrusionOk="0">
                  <a:moveTo>
                    <a:pt x="1353" y="9093"/>
                  </a:moveTo>
                  <a:cubicBezTo>
                    <a:pt x="2958" y="6513"/>
                    <a:pt x="4720" y="4059"/>
                    <a:pt x="6671" y="1731"/>
                  </a:cubicBezTo>
                  <a:cubicBezTo>
                    <a:pt x="8181" y="0"/>
                    <a:pt x="8684" y="94"/>
                    <a:pt x="10006" y="2108"/>
                  </a:cubicBezTo>
                  <a:cubicBezTo>
                    <a:pt x="11673" y="4720"/>
                    <a:pt x="13184" y="7426"/>
                    <a:pt x="14537" y="10226"/>
                  </a:cubicBezTo>
                  <a:cubicBezTo>
                    <a:pt x="15512" y="12334"/>
                    <a:pt x="15323" y="12586"/>
                    <a:pt x="12932" y="12743"/>
                  </a:cubicBezTo>
                  <a:cubicBezTo>
                    <a:pt x="10509" y="12869"/>
                    <a:pt x="5916" y="12995"/>
                    <a:pt x="3398" y="12932"/>
                  </a:cubicBezTo>
                  <a:cubicBezTo>
                    <a:pt x="850" y="12869"/>
                    <a:pt x="409" y="12680"/>
                    <a:pt x="221" y="12271"/>
                  </a:cubicBezTo>
                  <a:cubicBezTo>
                    <a:pt x="0" y="11831"/>
                    <a:pt x="63" y="11170"/>
                    <a:pt x="1353" y="90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1283825" y="4134150"/>
              <a:ext cx="240700" cy="202175"/>
            </a:xfrm>
            <a:custGeom>
              <a:avLst/>
              <a:gdLst/>
              <a:ahLst/>
              <a:cxnLst/>
              <a:rect l="l" t="t" r="r" b="b"/>
              <a:pathLst>
                <a:path w="9628" h="8087" extrusionOk="0">
                  <a:moveTo>
                    <a:pt x="881" y="6135"/>
                  </a:moveTo>
                  <a:cubicBezTo>
                    <a:pt x="1982" y="4374"/>
                    <a:pt x="3209" y="2674"/>
                    <a:pt x="4562" y="1101"/>
                  </a:cubicBezTo>
                  <a:cubicBezTo>
                    <a:pt x="5569" y="0"/>
                    <a:pt x="5852" y="378"/>
                    <a:pt x="6545" y="1605"/>
                  </a:cubicBezTo>
                  <a:cubicBezTo>
                    <a:pt x="7237" y="2832"/>
                    <a:pt x="8307" y="4908"/>
                    <a:pt x="8904" y="6104"/>
                  </a:cubicBezTo>
                  <a:cubicBezTo>
                    <a:pt x="9502" y="7268"/>
                    <a:pt x="9628" y="7551"/>
                    <a:pt x="9534" y="7740"/>
                  </a:cubicBezTo>
                  <a:cubicBezTo>
                    <a:pt x="9439" y="7897"/>
                    <a:pt x="9156" y="7960"/>
                    <a:pt x="7520" y="7992"/>
                  </a:cubicBezTo>
                  <a:cubicBezTo>
                    <a:pt x="5852" y="8055"/>
                    <a:pt x="2926" y="8086"/>
                    <a:pt x="1479" y="7960"/>
                  </a:cubicBezTo>
                  <a:cubicBezTo>
                    <a:pt x="0" y="7835"/>
                    <a:pt x="0" y="7551"/>
                    <a:pt x="881" y="6135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1388425" y="4091650"/>
              <a:ext cx="45650" cy="265125"/>
            </a:xfrm>
            <a:custGeom>
              <a:avLst/>
              <a:gdLst/>
              <a:ahLst/>
              <a:cxnLst/>
              <a:rect l="l" t="t" r="r" b="b"/>
              <a:pathLst>
                <a:path w="1826" h="10605" extrusionOk="0">
                  <a:moveTo>
                    <a:pt x="661" y="2298"/>
                  </a:moveTo>
                  <a:cubicBezTo>
                    <a:pt x="473" y="3965"/>
                    <a:pt x="127" y="7206"/>
                    <a:pt x="64" y="8874"/>
                  </a:cubicBezTo>
                  <a:cubicBezTo>
                    <a:pt x="1" y="10541"/>
                    <a:pt x="221" y="10604"/>
                    <a:pt x="410" y="10604"/>
                  </a:cubicBezTo>
                  <a:cubicBezTo>
                    <a:pt x="567" y="10604"/>
                    <a:pt x="724" y="10573"/>
                    <a:pt x="882" y="10510"/>
                  </a:cubicBezTo>
                  <a:cubicBezTo>
                    <a:pt x="976" y="10447"/>
                    <a:pt x="1039" y="10353"/>
                    <a:pt x="1228" y="8716"/>
                  </a:cubicBezTo>
                  <a:cubicBezTo>
                    <a:pt x="1385" y="7112"/>
                    <a:pt x="1637" y="3934"/>
                    <a:pt x="1731" y="2266"/>
                  </a:cubicBezTo>
                  <a:cubicBezTo>
                    <a:pt x="1826" y="567"/>
                    <a:pt x="1794" y="347"/>
                    <a:pt x="1700" y="221"/>
                  </a:cubicBezTo>
                  <a:cubicBezTo>
                    <a:pt x="1605" y="95"/>
                    <a:pt x="1480" y="1"/>
                    <a:pt x="1322" y="1"/>
                  </a:cubicBezTo>
                  <a:cubicBezTo>
                    <a:pt x="1196" y="1"/>
                    <a:pt x="1070" y="32"/>
                    <a:pt x="976" y="127"/>
                  </a:cubicBezTo>
                  <a:cubicBezTo>
                    <a:pt x="913" y="221"/>
                    <a:pt x="850" y="347"/>
                    <a:pt x="850" y="441"/>
                  </a:cubicBezTo>
                  <a:cubicBezTo>
                    <a:pt x="819" y="567"/>
                    <a:pt x="819" y="630"/>
                    <a:pt x="661" y="2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1286950" y="4234025"/>
              <a:ext cx="240725" cy="37000"/>
            </a:xfrm>
            <a:custGeom>
              <a:avLst/>
              <a:gdLst/>
              <a:ahLst/>
              <a:cxnLst/>
              <a:rect l="l" t="t" r="r" b="b"/>
              <a:pathLst>
                <a:path w="9629" h="1480" extrusionOk="0">
                  <a:moveTo>
                    <a:pt x="1920" y="190"/>
                  </a:moveTo>
                  <a:cubicBezTo>
                    <a:pt x="3871" y="32"/>
                    <a:pt x="5790" y="1"/>
                    <a:pt x="7741" y="64"/>
                  </a:cubicBezTo>
                  <a:cubicBezTo>
                    <a:pt x="9220" y="158"/>
                    <a:pt x="9409" y="410"/>
                    <a:pt x="9503" y="693"/>
                  </a:cubicBezTo>
                  <a:cubicBezTo>
                    <a:pt x="9597" y="945"/>
                    <a:pt x="9629" y="1228"/>
                    <a:pt x="8150" y="1354"/>
                  </a:cubicBezTo>
                  <a:cubicBezTo>
                    <a:pt x="6703" y="1480"/>
                    <a:pt x="3745" y="1448"/>
                    <a:pt x="2140" y="1385"/>
                  </a:cubicBezTo>
                  <a:cubicBezTo>
                    <a:pt x="536" y="1322"/>
                    <a:pt x="316" y="1228"/>
                    <a:pt x="190" y="1102"/>
                  </a:cubicBezTo>
                  <a:cubicBezTo>
                    <a:pt x="32" y="976"/>
                    <a:pt x="1" y="788"/>
                    <a:pt x="95" y="630"/>
                  </a:cubicBezTo>
                  <a:cubicBezTo>
                    <a:pt x="190" y="473"/>
                    <a:pt x="410" y="316"/>
                    <a:pt x="1920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1442700" y="4337875"/>
              <a:ext cx="328050" cy="200600"/>
            </a:xfrm>
            <a:custGeom>
              <a:avLst/>
              <a:gdLst/>
              <a:ahLst/>
              <a:cxnLst/>
              <a:rect l="l" t="t" r="r" b="b"/>
              <a:pathLst>
                <a:path w="13122" h="8024" extrusionOk="0">
                  <a:moveTo>
                    <a:pt x="441" y="4720"/>
                  </a:moveTo>
                  <a:cubicBezTo>
                    <a:pt x="1165" y="5852"/>
                    <a:pt x="2203" y="6765"/>
                    <a:pt x="3462" y="7268"/>
                  </a:cubicBezTo>
                  <a:cubicBezTo>
                    <a:pt x="5066" y="7898"/>
                    <a:pt x="6828" y="8023"/>
                    <a:pt x="8496" y="7677"/>
                  </a:cubicBezTo>
                  <a:cubicBezTo>
                    <a:pt x="9975" y="7363"/>
                    <a:pt x="11265" y="6513"/>
                    <a:pt x="12146" y="5318"/>
                  </a:cubicBezTo>
                  <a:cubicBezTo>
                    <a:pt x="12901" y="4342"/>
                    <a:pt x="13121" y="3084"/>
                    <a:pt x="12744" y="1919"/>
                  </a:cubicBezTo>
                  <a:cubicBezTo>
                    <a:pt x="12398" y="976"/>
                    <a:pt x="11548" y="283"/>
                    <a:pt x="10573" y="95"/>
                  </a:cubicBezTo>
                  <a:cubicBezTo>
                    <a:pt x="9786" y="0"/>
                    <a:pt x="8999" y="378"/>
                    <a:pt x="8622" y="1070"/>
                  </a:cubicBezTo>
                  <a:cubicBezTo>
                    <a:pt x="8276" y="1573"/>
                    <a:pt x="8150" y="2203"/>
                    <a:pt x="8276" y="2832"/>
                  </a:cubicBezTo>
                  <a:cubicBezTo>
                    <a:pt x="8370" y="3147"/>
                    <a:pt x="8716" y="3304"/>
                    <a:pt x="9031" y="3178"/>
                  </a:cubicBezTo>
                  <a:cubicBezTo>
                    <a:pt x="9283" y="3084"/>
                    <a:pt x="9408" y="2832"/>
                    <a:pt x="9660" y="2423"/>
                  </a:cubicBezTo>
                  <a:cubicBezTo>
                    <a:pt x="9912" y="1982"/>
                    <a:pt x="10195" y="1353"/>
                    <a:pt x="10510" y="1164"/>
                  </a:cubicBezTo>
                  <a:cubicBezTo>
                    <a:pt x="10856" y="976"/>
                    <a:pt x="11202" y="1196"/>
                    <a:pt x="11485" y="1510"/>
                  </a:cubicBezTo>
                  <a:cubicBezTo>
                    <a:pt x="11831" y="1888"/>
                    <a:pt x="11957" y="2423"/>
                    <a:pt x="11831" y="2926"/>
                  </a:cubicBezTo>
                  <a:cubicBezTo>
                    <a:pt x="11579" y="3807"/>
                    <a:pt x="11076" y="4562"/>
                    <a:pt x="10352" y="5129"/>
                  </a:cubicBezTo>
                  <a:cubicBezTo>
                    <a:pt x="9408" y="5852"/>
                    <a:pt x="8244" y="6262"/>
                    <a:pt x="7049" y="6230"/>
                  </a:cubicBezTo>
                  <a:cubicBezTo>
                    <a:pt x="5664" y="6199"/>
                    <a:pt x="4343" y="5821"/>
                    <a:pt x="3147" y="5129"/>
                  </a:cubicBezTo>
                  <a:cubicBezTo>
                    <a:pt x="2014" y="4468"/>
                    <a:pt x="1196" y="3619"/>
                    <a:pt x="693" y="3461"/>
                  </a:cubicBezTo>
                  <a:cubicBezTo>
                    <a:pt x="158" y="3304"/>
                    <a:pt x="1" y="3870"/>
                    <a:pt x="441" y="47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1387650" y="4477100"/>
              <a:ext cx="159700" cy="158925"/>
            </a:xfrm>
            <a:custGeom>
              <a:avLst/>
              <a:gdLst/>
              <a:ahLst/>
              <a:cxnLst/>
              <a:rect l="l" t="t" r="r" b="b"/>
              <a:pathLst>
                <a:path w="6388" h="6357" extrusionOk="0">
                  <a:moveTo>
                    <a:pt x="95" y="881"/>
                  </a:moveTo>
                  <a:cubicBezTo>
                    <a:pt x="0" y="1762"/>
                    <a:pt x="158" y="2706"/>
                    <a:pt x="567" y="3493"/>
                  </a:cubicBezTo>
                  <a:cubicBezTo>
                    <a:pt x="1007" y="4531"/>
                    <a:pt x="1794" y="5412"/>
                    <a:pt x="2801" y="5978"/>
                  </a:cubicBezTo>
                  <a:cubicBezTo>
                    <a:pt x="3650" y="6356"/>
                    <a:pt x="4625" y="6325"/>
                    <a:pt x="5412" y="5821"/>
                  </a:cubicBezTo>
                  <a:cubicBezTo>
                    <a:pt x="6041" y="5381"/>
                    <a:pt x="6387" y="4626"/>
                    <a:pt x="6293" y="3839"/>
                  </a:cubicBezTo>
                  <a:cubicBezTo>
                    <a:pt x="6230" y="3147"/>
                    <a:pt x="5821" y="2517"/>
                    <a:pt x="5192" y="2171"/>
                  </a:cubicBezTo>
                  <a:cubicBezTo>
                    <a:pt x="4751" y="1951"/>
                    <a:pt x="4216" y="2014"/>
                    <a:pt x="3839" y="2329"/>
                  </a:cubicBezTo>
                  <a:cubicBezTo>
                    <a:pt x="3619" y="2549"/>
                    <a:pt x="3619" y="2926"/>
                    <a:pt x="3870" y="3115"/>
                  </a:cubicBezTo>
                  <a:cubicBezTo>
                    <a:pt x="4059" y="3273"/>
                    <a:pt x="4311" y="3398"/>
                    <a:pt x="4563" y="3461"/>
                  </a:cubicBezTo>
                  <a:cubicBezTo>
                    <a:pt x="4783" y="3524"/>
                    <a:pt x="4940" y="3682"/>
                    <a:pt x="5034" y="3902"/>
                  </a:cubicBezTo>
                  <a:cubicBezTo>
                    <a:pt x="5129" y="4185"/>
                    <a:pt x="5066" y="4531"/>
                    <a:pt x="4846" y="4783"/>
                  </a:cubicBezTo>
                  <a:cubicBezTo>
                    <a:pt x="4531" y="5066"/>
                    <a:pt x="4091" y="5160"/>
                    <a:pt x="3650" y="5066"/>
                  </a:cubicBezTo>
                  <a:cubicBezTo>
                    <a:pt x="3084" y="4877"/>
                    <a:pt x="2643" y="4437"/>
                    <a:pt x="2486" y="3870"/>
                  </a:cubicBezTo>
                  <a:cubicBezTo>
                    <a:pt x="2203" y="3210"/>
                    <a:pt x="2045" y="2203"/>
                    <a:pt x="1825" y="1448"/>
                  </a:cubicBezTo>
                  <a:cubicBezTo>
                    <a:pt x="1605" y="724"/>
                    <a:pt x="1290" y="252"/>
                    <a:pt x="944" y="126"/>
                  </a:cubicBezTo>
                  <a:cubicBezTo>
                    <a:pt x="598" y="0"/>
                    <a:pt x="252" y="252"/>
                    <a:pt x="95" y="8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1012425" y="4326075"/>
              <a:ext cx="326475" cy="202950"/>
            </a:xfrm>
            <a:custGeom>
              <a:avLst/>
              <a:gdLst/>
              <a:ahLst/>
              <a:cxnLst/>
              <a:rect l="l" t="t" r="r" b="b"/>
              <a:pathLst>
                <a:path w="13059" h="8118" extrusionOk="0">
                  <a:moveTo>
                    <a:pt x="12587" y="5066"/>
                  </a:moveTo>
                  <a:cubicBezTo>
                    <a:pt x="11800" y="6199"/>
                    <a:pt x="10699" y="7048"/>
                    <a:pt x="9440" y="7489"/>
                  </a:cubicBezTo>
                  <a:cubicBezTo>
                    <a:pt x="7804" y="8055"/>
                    <a:pt x="6042" y="8118"/>
                    <a:pt x="4406" y="7677"/>
                  </a:cubicBezTo>
                  <a:cubicBezTo>
                    <a:pt x="2959" y="7331"/>
                    <a:pt x="1669" y="6450"/>
                    <a:pt x="850" y="5192"/>
                  </a:cubicBezTo>
                  <a:cubicBezTo>
                    <a:pt x="158" y="4185"/>
                    <a:pt x="1" y="2926"/>
                    <a:pt x="379" y="1762"/>
                  </a:cubicBezTo>
                  <a:cubicBezTo>
                    <a:pt x="788" y="850"/>
                    <a:pt x="1669" y="189"/>
                    <a:pt x="2675" y="32"/>
                  </a:cubicBezTo>
                  <a:cubicBezTo>
                    <a:pt x="3462" y="0"/>
                    <a:pt x="4186" y="409"/>
                    <a:pt x="4563" y="1101"/>
                  </a:cubicBezTo>
                  <a:cubicBezTo>
                    <a:pt x="4878" y="1636"/>
                    <a:pt x="4972" y="2266"/>
                    <a:pt x="4815" y="2863"/>
                  </a:cubicBezTo>
                  <a:cubicBezTo>
                    <a:pt x="4721" y="3178"/>
                    <a:pt x="4374" y="3335"/>
                    <a:pt x="4060" y="3210"/>
                  </a:cubicBezTo>
                  <a:cubicBezTo>
                    <a:pt x="3840" y="3084"/>
                    <a:pt x="3682" y="2832"/>
                    <a:pt x="3462" y="2423"/>
                  </a:cubicBezTo>
                  <a:cubicBezTo>
                    <a:pt x="3242" y="1982"/>
                    <a:pt x="2990" y="1353"/>
                    <a:pt x="2644" y="1133"/>
                  </a:cubicBezTo>
                  <a:cubicBezTo>
                    <a:pt x="2329" y="913"/>
                    <a:pt x="1983" y="1133"/>
                    <a:pt x="1669" y="1416"/>
                  </a:cubicBezTo>
                  <a:cubicBezTo>
                    <a:pt x="1322" y="1794"/>
                    <a:pt x="1165" y="2329"/>
                    <a:pt x="1291" y="2832"/>
                  </a:cubicBezTo>
                  <a:cubicBezTo>
                    <a:pt x="1480" y="3713"/>
                    <a:pt x="1952" y="4500"/>
                    <a:pt x="2644" y="5097"/>
                  </a:cubicBezTo>
                  <a:cubicBezTo>
                    <a:pt x="3556" y="5853"/>
                    <a:pt x="4721" y="6293"/>
                    <a:pt x="5916" y="6356"/>
                  </a:cubicBezTo>
                  <a:cubicBezTo>
                    <a:pt x="7301" y="6356"/>
                    <a:pt x="8654" y="6010"/>
                    <a:pt x="9849" y="5381"/>
                  </a:cubicBezTo>
                  <a:cubicBezTo>
                    <a:pt x="11045" y="4783"/>
                    <a:pt x="11894" y="3933"/>
                    <a:pt x="12398" y="3807"/>
                  </a:cubicBezTo>
                  <a:cubicBezTo>
                    <a:pt x="12901" y="3682"/>
                    <a:pt x="13058" y="4279"/>
                    <a:pt x="12587" y="50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227975" y="4477100"/>
              <a:ext cx="162850" cy="155775"/>
            </a:xfrm>
            <a:custGeom>
              <a:avLst/>
              <a:gdLst/>
              <a:ahLst/>
              <a:cxnLst/>
              <a:rect l="l" t="t" r="r" b="b"/>
              <a:pathLst>
                <a:path w="6514" h="6231" extrusionOk="0">
                  <a:moveTo>
                    <a:pt x="6450" y="881"/>
                  </a:moveTo>
                  <a:cubicBezTo>
                    <a:pt x="6513" y="1794"/>
                    <a:pt x="6293" y="2706"/>
                    <a:pt x="5852" y="3493"/>
                  </a:cubicBezTo>
                  <a:cubicBezTo>
                    <a:pt x="5349" y="4500"/>
                    <a:pt x="4531" y="5349"/>
                    <a:pt x="3524" y="5853"/>
                  </a:cubicBezTo>
                  <a:cubicBezTo>
                    <a:pt x="2675" y="6230"/>
                    <a:pt x="1668" y="6136"/>
                    <a:pt x="913" y="5601"/>
                  </a:cubicBezTo>
                  <a:cubicBezTo>
                    <a:pt x="315" y="5129"/>
                    <a:pt x="0" y="4342"/>
                    <a:pt x="126" y="3587"/>
                  </a:cubicBezTo>
                  <a:cubicBezTo>
                    <a:pt x="220" y="2895"/>
                    <a:pt x="661" y="2297"/>
                    <a:pt x="1290" y="1951"/>
                  </a:cubicBezTo>
                  <a:cubicBezTo>
                    <a:pt x="1731" y="1762"/>
                    <a:pt x="2265" y="1857"/>
                    <a:pt x="2643" y="2203"/>
                  </a:cubicBezTo>
                  <a:cubicBezTo>
                    <a:pt x="2863" y="2423"/>
                    <a:pt x="2832" y="2769"/>
                    <a:pt x="2580" y="2989"/>
                  </a:cubicBezTo>
                  <a:cubicBezTo>
                    <a:pt x="2391" y="3147"/>
                    <a:pt x="2140" y="3241"/>
                    <a:pt x="1888" y="3304"/>
                  </a:cubicBezTo>
                  <a:cubicBezTo>
                    <a:pt x="1668" y="3335"/>
                    <a:pt x="1479" y="3493"/>
                    <a:pt x="1384" y="3682"/>
                  </a:cubicBezTo>
                  <a:cubicBezTo>
                    <a:pt x="1259" y="3996"/>
                    <a:pt x="1322" y="4342"/>
                    <a:pt x="1542" y="4594"/>
                  </a:cubicBezTo>
                  <a:cubicBezTo>
                    <a:pt x="1856" y="4877"/>
                    <a:pt x="2297" y="5003"/>
                    <a:pt x="2706" y="4940"/>
                  </a:cubicBezTo>
                  <a:cubicBezTo>
                    <a:pt x="3272" y="4783"/>
                    <a:pt x="3713" y="4342"/>
                    <a:pt x="3933" y="3807"/>
                  </a:cubicBezTo>
                  <a:cubicBezTo>
                    <a:pt x="4248" y="3147"/>
                    <a:pt x="4436" y="2140"/>
                    <a:pt x="4720" y="1416"/>
                  </a:cubicBezTo>
                  <a:cubicBezTo>
                    <a:pt x="4971" y="661"/>
                    <a:pt x="5286" y="221"/>
                    <a:pt x="5632" y="95"/>
                  </a:cubicBezTo>
                  <a:cubicBezTo>
                    <a:pt x="5978" y="0"/>
                    <a:pt x="6324" y="252"/>
                    <a:pt x="6450" y="8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644075" y="4783875"/>
              <a:ext cx="263525" cy="288700"/>
            </a:xfrm>
            <a:custGeom>
              <a:avLst/>
              <a:gdLst/>
              <a:ahLst/>
              <a:cxnLst/>
              <a:rect l="l" t="t" r="r" b="b"/>
              <a:pathLst>
                <a:path w="10541" h="11548" extrusionOk="0">
                  <a:moveTo>
                    <a:pt x="5318" y="2486"/>
                  </a:moveTo>
                  <a:cubicBezTo>
                    <a:pt x="5695" y="1825"/>
                    <a:pt x="6199" y="1259"/>
                    <a:pt x="6797" y="787"/>
                  </a:cubicBezTo>
                  <a:cubicBezTo>
                    <a:pt x="7520" y="221"/>
                    <a:pt x="8527" y="0"/>
                    <a:pt x="9282" y="378"/>
                  </a:cubicBezTo>
                  <a:cubicBezTo>
                    <a:pt x="10038" y="787"/>
                    <a:pt x="10541" y="1825"/>
                    <a:pt x="10384" y="3178"/>
                  </a:cubicBezTo>
                  <a:cubicBezTo>
                    <a:pt x="10195" y="4500"/>
                    <a:pt x="9377" y="6167"/>
                    <a:pt x="8370" y="7646"/>
                  </a:cubicBezTo>
                  <a:cubicBezTo>
                    <a:pt x="7489" y="8905"/>
                    <a:pt x="6451" y="10037"/>
                    <a:pt x="5224" y="10950"/>
                  </a:cubicBezTo>
                  <a:cubicBezTo>
                    <a:pt x="4311" y="11548"/>
                    <a:pt x="3745" y="11485"/>
                    <a:pt x="2958" y="10572"/>
                  </a:cubicBezTo>
                  <a:cubicBezTo>
                    <a:pt x="1920" y="9314"/>
                    <a:pt x="1133" y="7898"/>
                    <a:pt x="598" y="6356"/>
                  </a:cubicBezTo>
                  <a:cubicBezTo>
                    <a:pt x="95" y="5097"/>
                    <a:pt x="1" y="3713"/>
                    <a:pt x="284" y="2392"/>
                  </a:cubicBezTo>
                  <a:cubicBezTo>
                    <a:pt x="441" y="1511"/>
                    <a:pt x="976" y="755"/>
                    <a:pt x="1794" y="346"/>
                  </a:cubicBezTo>
                  <a:cubicBezTo>
                    <a:pt x="2455" y="63"/>
                    <a:pt x="3241" y="158"/>
                    <a:pt x="3839" y="598"/>
                  </a:cubicBezTo>
                  <a:cubicBezTo>
                    <a:pt x="4343" y="1039"/>
                    <a:pt x="4752" y="1605"/>
                    <a:pt x="4972" y="2234"/>
                  </a:cubicBezTo>
                  <a:cubicBezTo>
                    <a:pt x="5129" y="2706"/>
                    <a:pt x="5098" y="2832"/>
                    <a:pt x="5318" y="24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687350" y="4833425"/>
              <a:ext cx="162850" cy="185650"/>
            </a:xfrm>
            <a:custGeom>
              <a:avLst/>
              <a:gdLst/>
              <a:ahLst/>
              <a:cxnLst/>
              <a:rect l="l" t="t" r="r" b="b"/>
              <a:pathLst>
                <a:path w="6514" h="7426" extrusionOk="0">
                  <a:moveTo>
                    <a:pt x="3650" y="2266"/>
                  </a:moveTo>
                  <a:cubicBezTo>
                    <a:pt x="4090" y="1857"/>
                    <a:pt x="4720" y="1133"/>
                    <a:pt x="5223" y="913"/>
                  </a:cubicBezTo>
                  <a:cubicBezTo>
                    <a:pt x="5695" y="693"/>
                    <a:pt x="6230" y="944"/>
                    <a:pt x="6324" y="1448"/>
                  </a:cubicBezTo>
                  <a:cubicBezTo>
                    <a:pt x="6513" y="1888"/>
                    <a:pt x="6482" y="2518"/>
                    <a:pt x="5947" y="3556"/>
                  </a:cubicBezTo>
                  <a:cubicBezTo>
                    <a:pt x="5286" y="4689"/>
                    <a:pt x="4499" y="5727"/>
                    <a:pt x="3650" y="6702"/>
                  </a:cubicBezTo>
                  <a:cubicBezTo>
                    <a:pt x="3052" y="7426"/>
                    <a:pt x="2895" y="7395"/>
                    <a:pt x="2769" y="7363"/>
                  </a:cubicBezTo>
                  <a:cubicBezTo>
                    <a:pt x="2643" y="7300"/>
                    <a:pt x="2517" y="7237"/>
                    <a:pt x="2140" y="6639"/>
                  </a:cubicBezTo>
                  <a:cubicBezTo>
                    <a:pt x="1573" y="5790"/>
                    <a:pt x="1101" y="4846"/>
                    <a:pt x="661" y="3902"/>
                  </a:cubicBezTo>
                  <a:cubicBezTo>
                    <a:pt x="252" y="2832"/>
                    <a:pt x="0" y="1857"/>
                    <a:pt x="157" y="1133"/>
                  </a:cubicBezTo>
                  <a:cubicBezTo>
                    <a:pt x="315" y="441"/>
                    <a:pt x="850" y="0"/>
                    <a:pt x="1353" y="221"/>
                  </a:cubicBezTo>
                  <a:cubicBezTo>
                    <a:pt x="1825" y="410"/>
                    <a:pt x="2203" y="1228"/>
                    <a:pt x="2423" y="1794"/>
                  </a:cubicBezTo>
                  <a:cubicBezTo>
                    <a:pt x="2643" y="2329"/>
                    <a:pt x="2706" y="2581"/>
                    <a:pt x="2863" y="2675"/>
                  </a:cubicBezTo>
                  <a:cubicBezTo>
                    <a:pt x="3021" y="2801"/>
                    <a:pt x="3241" y="2706"/>
                    <a:pt x="3650" y="2266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073000" y="4620250"/>
              <a:ext cx="553800" cy="819675"/>
            </a:xfrm>
            <a:custGeom>
              <a:avLst/>
              <a:gdLst/>
              <a:ahLst/>
              <a:cxnLst/>
              <a:rect l="l" t="t" r="r" b="b"/>
              <a:pathLst>
                <a:path w="22152" h="32787" extrusionOk="0">
                  <a:moveTo>
                    <a:pt x="1" y="29797"/>
                  </a:moveTo>
                  <a:cubicBezTo>
                    <a:pt x="1" y="25266"/>
                    <a:pt x="252" y="20767"/>
                    <a:pt x="724" y="16268"/>
                  </a:cubicBezTo>
                  <a:cubicBezTo>
                    <a:pt x="1228" y="11768"/>
                    <a:pt x="2077" y="8779"/>
                    <a:pt x="3588" y="6231"/>
                  </a:cubicBezTo>
                  <a:cubicBezTo>
                    <a:pt x="5098" y="3713"/>
                    <a:pt x="7237" y="1668"/>
                    <a:pt x="9692" y="850"/>
                  </a:cubicBezTo>
                  <a:cubicBezTo>
                    <a:pt x="12177" y="1"/>
                    <a:pt x="14946" y="473"/>
                    <a:pt x="17023" y="2109"/>
                  </a:cubicBezTo>
                  <a:cubicBezTo>
                    <a:pt x="19162" y="3776"/>
                    <a:pt x="20735" y="6703"/>
                    <a:pt x="21428" y="11548"/>
                  </a:cubicBezTo>
                  <a:cubicBezTo>
                    <a:pt x="22151" y="16362"/>
                    <a:pt x="22025" y="23158"/>
                    <a:pt x="21774" y="26777"/>
                  </a:cubicBezTo>
                  <a:cubicBezTo>
                    <a:pt x="21522" y="30426"/>
                    <a:pt x="21144" y="30993"/>
                    <a:pt x="20547" y="31213"/>
                  </a:cubicBezTo>
                  <a:cubicBezTo>
                    <a:pt x="19980" y="31433"/>
                    <a:pt x="19288" y="31339"/>
                    <a:pt x="18785" y="30961"/>
                  </a:cubicBezTo>
                  <a:cubicBezTo>
                    <a:pt x="18376" y="30615"/>
                    <a:pt x="18344" y="29954"/>
                    <a:pt x="18376" y="27437"/>
                  </a:cubicBezTo>
                  <a:cubicBezTo>
                    <a:pt x="18439" y="24920"/>
                    <a:pt x="18627" y="20547"/>
                    <a:pt x="18376" y="16708"/>
                  </a:cubicBezTo>
                  <a:cubicBezTo>
                    <a:pt x="18155" y="12901"/>
                    <a:pt x="17495" y="9597"/>
                    <a:pt x="16614" y="7363"/>
                  </a:cubicBezTo>
                  <a:cubicBezTo>
                    <a:pt x="15733" y="5161"/>
                    <a:pt x="14600" y="3997"/>
                    <a:pt x="13341" y="3525"/>
                  </a:cubicBezTo>
                  <a:cubicBezTo>
                    <a:pt x="12020" y="3084"/>
                    <a:pt x="10573" y="3179"/>
                    <a:pt x="9314" y="3839"/>
                  </a:cubicBezTo>
                  <a:cubicBezTo>
                    <a:pt x="7835" y="4532"/>
                    <a:pt x="6577" y="5664"/>
                    <a:pt x="5696" y="7080"/>
                  </a:cubicBezTo>
                  <a:cubicBezTo>
                    <a:pt x="4720" y="8653"/>
                    <a:pt x="3997" y="10667"/>
                    <a:pt x="3493" y="13184"/>
                  </a:cubicBezTo>
                  <a:cubicBezTo>
                    <a:pt x="2958" y="16047"/>
                    <a:pt x="2644" y="18942"/>
                    <a:pt x="2581" y="21837"/>
                  </a:cubicBezTo>
                  <a:cubicBezTo>
                    <a:pt x="2518" y="24983"/>
                    <a:pt x="2644" y="28287"/>
                    <a:pt x="2581" y="30143"/>
                  </a:cubicBezTo>
                  <a:cubicBezTo>
                    <a:pt x="2518" y="31968"/>
                    <a:pt x="2298" y="32314"/>
                    <a:pt x="1889" y="32503"/>
                  </a:cubicBezTo>
                  <a:cubicBezTo>
                    <a:pt x="1479" y="32629"/>
                    <a:pt x="1039" y="32723"/>
                    <a:pt x="567" y="32723"/>
                  </a:cubicBezTo>
                  <a:cubicBezTo>
                    <a:pt x="221" y="32786"/>
                    <a:pt x="1" y="32786"/>
                    <a:pt x="1" y="297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3000" y="5329775"/>
              <a:ext cx="541200" cy="95975"/>
            </a:xfrm>
            <a:custGeom>
              <a:avLst/>
              <a:gdLst/>
              <a:ahLst/>
              <a:cxnLst/>
              <a:rect l="l" t="t" r="r" b="b"/>
              <a:pathLst>
                <a:path w="21648" h="3839" extrusionOk="0">
                  <a:moveTo>
                    <a:pt x="1" y="1416"/>
                  </a:moveTo>
                  <a:lnTo>
                    <a:pt x="1" y="1259"/>
                  </a:lnTo>
                  <a:lnTo>
                    <a:pt x="2612" y="1070"/>
                  </a:lnTo>
                  <a:lnTo>
                    <a:pt x="2612" y="1794"/>
                  </a:lnTo>
                  <a:cubicBezTo>
                    <a:pt x="2581" y="2926"/>
                    <a:pt x="2455" y="3493"/>
                    <a:pt x="2298" y="3807"/>
                  </a:cubicBezTo>
                  <a:lnTo>
                    <a:pt x="127" y="3839"/>
                  </a:lnTo>
                  <a:cubicBezTo>
                    <a:pt x="32" y="3052"/>
                    <a:pt x="1" y="2234"/>
                    <a:pt x="1" y="1416"/>
                  </a:cubicBezTo>
                  <a:close/>
                  <a:moveTo>
                    <a:pt x="21648" y="0"/>
                  </a:moveTo>
                  <a:cubicBezTo>
                    <a:pt x="21396" y="2234"/>
                    <a:pt x="21050" y="2643"/>
                    <a:pt x="20578" y="2832"/>
                  </a:cubicBezTo>
                  <a:cubicBezTo>
                    <a:pt x="19980" y="3052"/>
                    <a:pt x="19288" y="2989"/>
                    <a:pt x="18785" y="2612"/>
                  </a:cubicBezTo>
                  <a:cubicBezTo>
                    <a:pt x="18439" y="2297"/>
                    <a:pt x="18376" y="1794"/>
                    <a:pt x="18407" y="126"/>
                  </a:cubicBezTo>
                  <a:cubicBezTo>
                    <a:pt x="19508" y="63"/>
                    <a:pt x="20610" y="32"/>
                    <a:pt x="21616" y="0"/>
                  </a:cubicBezTo>
                  <a:close/>
                </a:path>
              </a:pathLst>
            </a:custGeom>
            <a:solidFill>
              <a:srgbClr val="C1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91100" y="5140200"/>
              <a:ext cx="481425" cy="73175"/>
            </a:xfrm>
            <a:custGeom>
              <a:avLst/>
              <a:gdLst/>
              <a:ahLst/>
              <a:cxnLst/>
              <a:rect l="l" t="t" r="r" b="b"/>
              <a:pathLst>
                <a:path w="19257" h="2927" extrusionOk="0">
                  <a:moveTo>
                    <a:pt x="630" y="2675"/>
                  </a:moveTo>
                  <a:cubicBezTo>
                    <a:pt x="850" y="2927"/>
                    <a:pt x="1070" y="2927"/>
                    <a:pt x="4059" y="2864"/>
                  </a:cubicBezTo>
                  <a:cubicBezTo>
                    <a:pt x="7017" y="2801"/>
                    <a:pt x="12743" y="2706"/>
                    <a:pt x="15764" y="2486"/>
                  </a:cubicBezTo>
                  <a:cubicBezTo>
                    <a:pt x="18753" y="2234"/>
                    <a:pt x="19005" y="1857"/>
                    <a:pt x="19130" y="1479"/>
                  </a:cubicBezTo>
                  <a:cubicBezTo>
                    <a:pt x="19225" y="1102"/>
                    <a:pt x="19256" y="724"/>
                    <a:pt x="19162" y="378"/>
                  </a:cubicBezTo>
                  <a:cubicBezTo>
                    <a:pt x="19099" y="95"/>
                    <a:pt x="18973" y="0"/>
                    <a:pt x="15890" y="32"/>
                  </a:cubicBezTo>
                  <a:cubicBezTo>
                    <a:pt x="12838" y="63"/>
                    <a:pt x="6797" y="252"/>
                    <a:pt x="3682" y="409"/>
                  </a:cubicBezTo>
                  <a:cubicBezTo>
                    <a:pt x="567" y="567"/>
                    <a:pt x="315" y="724"/>
                    <a:pt x="189" y="913"/>
                  </a:cubicBezTo>
                  <a:cubicBezTo>
                    <a:pt x="32" y="1102"/>
                    <a:pt x="0" y="1353"/>
                    <a:pt x="95" y="1574"/>
                  </a:cubicBezTo>
                  <a:cubicBezTo>
                    <a:pt x="189" y="1983"/>
                    <a:pt x="378" y="2360"/>
                    <a:pt x="630" y="26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109975" y="4901850"/>
              <a:ext cx="474350" cy="76325"/>
            </a:xfrm>
            <a:custGeom>
              <a:avLst/>
              <a:gdLst/>
              <a:ahLst/>
              <a:cxnLst/>
              <a:rect l="l" t="t" r="r" b="b"/>
              <a:pathLst>
                <a:path w="18974" h="3053" extrusionOk="0">
                  <a:moveTo>
                    <a:pt x="3965" y="2896"/>
                  </a:moveTo>
                  <a:cubicBezTo>
                    <a:pt x="6954" y="2770"/>
                    <a:pt x="12743" y="2518"/>
                    <a:pt x="15701" y="2235"/>
                  </a:cubicBezTo>
                  <a:cubicBezTo>
                    <a:pt x="18690" y="1983"/>
                    <a:pt x="18816" y="1668"/>
                    <a:pt x="18879" y="1354"/>
                  </a:cubicBezTo>
                  <a:cubicBezTo>
                    <a:pt x="18973" y="1039"/>
                    <a:pt x="18942" y="693"/>
                    <a:pt x="18816" y="410"/>
                  </a:cubicBezTo>
                  <a:cubicBezTo>
                    <a:pt x="18659" y="158"/>
                    <a:pt x="18344" y="1"/>
                    <a:pt x="15355" y="64"/>
                  </a:cubicBezTo>
                  <a:cubicBezTo>
                    <a:pt x="12366" y="95"/>
                    <a:pt x="6671" y="378"/>
                    <a:pt x="3713" y="567"/>
                  </a:cubicBezTo>
                  <a:cubicBezTo>
                    <a:pt x="787" y="756"/>
                    <a:pt x="567" y="850"/>
                    <a:pt x="441" y="1039"/>
                  </a:cubicBezTo>
                  <a:cubicBezTo>
                    <a:pt x="284" y="1291"/>
                    <a:pt x="158" y="1543"/>
                    <a:pt x="95" y="1826"/>
                  </a:cubicBezTo>
                  <a:cubicBezTo>
                    <a:pt x="0" y="2077"/>
                    <a:pt x="0" y="2361"/>
                    <a:pt x="63" y="2612"/>
                  </a:cubicBezTo>
                  <a:cubicBezTo>
                    <a:pt x="189" y="2801"/>
                    <a:pt x="378" y="2958"/>
                    <a:pt x="567" y="2990"/>
                  </a:cubicBezTo>
                  <a:cubicBezTo>
                    <a:pt x="787" y="3053"/>
                    <a:pt x="976" y="3021"/>
                    <a:pt x="3965" y="28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1302700" y="4648575"/>
              <a:ext cx="94400" cy="777975"/>
            </a:xfrm>
            <a:custGeom>
              <a:avLst/>
              <a:gdLst/>
              <a:ahLst/>
              <a:cxnLst/>
              <a:rect l="l" t="t" r="r" b="b"/>
              <a:pathLst>
                <a:path w="3776" h="31119" extrusionOk="0">
                  <a:moveTo>
                    <a:pt x="1668" y="3524"/>
                  </a:moveTo>
                  <a:cubicBezTo>
                    <a:pt x="1290" y="6419"/>
                    <a:pt x="629" y="11799"/>
                    <a:pt x="315" y="16676"/>
                  </a:cubicBezTo>
                  <a:cubicBezTo>
                    <a:pt x="0" y="21585"/>
                    <a:pt x="0" y="25958"/>
                    <a:pt x="0" y="28255"/>
                  </a:cubicBezTo>
                  <a:cubicBezTo>
                    <a:pt x="0" y="30583"/>
                    <a:pt x="0" y="30804"/>
                    <a:pt x="189" y="30930"/>
                  </a:cubicBezTo>
                  <a:cubicBezTo>
                    <a:pt x="472" y="31055"/>
                    <a:pt x="787" y="31118"/>
                    <a:pt x="1133" y="31087"/>
                  </a:cubicBezTo>
                  <a:cubicBezTo>
                    <a:pt x="1479" y="31087"/>
                    <a:pt x="1825" y="31024"/>
                    <a:pt x="2140" y="30867"/>
                  </a:cubicBezTo>
                  <a:cubicBezTo>
                    <a:pt x="2360" y="30678"/>
                    <a:pt x="2423" y="30395"/>
                    <a:pt x="2517" y="27563"/>
                  </a:cubicBezTo>
                  <a:cubicBezTo>
                    <a:pt x="2643" y="24731"/>
                    <a:pt x="2769" y="19351"/>
                    <a:pt x="2989" y="14694"/>
                  </a:cubicBezTo>
                  <a:cubicBezTo>
                    <a:pt x="3178" y="10006"/>
                    <a:pt x="3461" y="6042"/>
                    <a:pt x="3587" y="3871"/>
                  </a:cubicBezTo>
                  <a:cubicBezTo>
                    <a:pt x="3744" y="1700"/>
                    <a:pt x="3776" y="1353"/>
                    <a:pt x="3681" y="1007"/>
                  </a:cubicBezTo>
                  <a:cubicBezTo>
                    <a:pt x="3650" y="693"/>
                    <a:pt x="3461" y="378"/>
                    <a:pt x="3209" y="189"/>
                  </a:cubicBezTo>
                  <a:cubicBezTo>
                    <a:pt x="2926" y="0"/>
                    <a:pt x="2580" y="0"/>
                    <a:pt x="2297" y="126"/>
                  </a:cubicBezTo>
                  <a:cubicBezTo>
                    <a:pt x="2077" y="284"/>
                    <a:pt x="2014" y="661"/>
                    <a:pt x="1668" y="3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302700" y="5342350"/>
              <a:ext cx="62950" cy="78700"/>
            </a:xfrm>
            <a:custGeom>
              <a:avLst/>
              <a:gdLst/>
              <a:ahLst/>
              <a:cxnLst/>
              <a:rect l="l" t="t" r="r" b="b"/>
              <a:pathLst>
                <a:path w="2518" h="3148" extrusionOk="0">
                  <a:moveTo>
                    <a:pt x="0" y="158"/>
                  </a:moveTo>
                  <a:lnTo>
                    <a:pt x="0" y="504"/>
                  </a:lnTo>
                  <a:cubicBezTo>
                    <a:pt x="0" y="2707"/>
                    <a:pt x="0" y="3021"/>
                    <a:pt x="157" y="3147"/>
                  </a:cubicBezTo>
                  <a:lnTo>
                    <a:pt x="2108" y="3116"/>
                  </a:lnTo>
                  <a:lnTo>
                    <a:pt x="2108" y="3116"/>
                  </a:lnTo>
                  <a:cubicBezTo>
                    <a:pt x="2328" y="2927"/>
                    <a:pt x="2391" y="2644"/>
                    <a:pt x="2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787475" y="4761850"/>
              <a:ext cx="261950" cy="294200"/>
            </a:xfrm>
            <a:custGeom>
              <a:avLst/>
              <a:gdLst/>
              <a:ahLst/>
              <a:cxnLst/>
              <a:rect l="l" t="t" r="r" b="b"/>
              <a:pathLst>
                <a:path w="10478" h="11768" extrusionOk="0">
                  <a:moveTo>
                    <a:pt x="5192" y="2643"/>
                  </a:moveTo>
                  <a:cubicBezTo>
                    <a:pt x="4846" y="1982"/>
                    <a:pt x="4374" y="1353"/>
                    <a:pt x="3807" y="850"/>
                  </a:cubicBezTo>
                  <a:cubicBezTo>
                    <a:pt x="3084" y="283"/>
                    <a:pt x="2077" y="0"/>
                    <a:pt x="1322" y="378"/>
                  </a:cubicBezTo>
                  <a:cubicBezTo>
                    <a:pt x="535" y="755"/>
                    <a:pt x="0" y="1762"/>
                    <a:pt x="95" y="3115"/>
                  </a:cubicBezTo>
                  <a:cubicBezTo>
                    <a:pt x="221" y="4500"/>
                    <a:pt x="976" y="6167"/>
                    <a:pt x="1920" y="7677"/>
                  </a:cubicBezTo>
                  <a:cubicBezTo>
                    <a:pt x="2738" y="8999"/>
                    <a:pt x="3744" y="10163"/>
                    <a:pt x="4940" y="11139"/>
                  </a:cubicBezTo>
                  <a:cubicBezTo>
                    <a:pt x="5821" y="11768"/>
                    <a:pt x="6387" y="11736"/>
                    <a:pt x="7237" y="10855"/>
                  </a:cubicBezTo>
                  <a:cubicBezTo>
                    <a:pt x="8307" y="9628"/>
                    <a:pt x="9156" y="8244"/>
                    <a:pt x="9786" y="6765"/>
                  </a:cubicBezTo>
                  <a:cubicBezTo>
                    <a:pt x="10320" y="5506"/>
                    <a:pt x="10478" y="4122"/>
                    <a:pt x="10258" y="2801"/>
                  </a:cubicBezTo>
                  <a:cubicBezTo>
                    <a:pt x="10132" y="1920"/>
                    <a:pt x="9597" y="1133"/>
                    <a:pt x="8842" y="692"/>
                  </a:cubicBezTo>
                  <a:cubicBezTo>
                    <a:pt x="8181" y="378"/>
                    <a:pt x="7394" y="441"/>
                    <a:pt x="6796" y="850"/>
                  </a:cubicBezTo>
                  <a:cubicBezTo>
                    <a:pt x="6262" y="1259"/>
                    <a:pt x="5821" y="1794"/>
                    <a:pt x="5538" y="2423"/>
                  </a:cubicBezTo>
                  <a:cubicBezTo>
                    <a:pt x="5349" y="2863"/>
                    <a:pt x="5381" y="2989"/>
                    <a:pt x="5192" y="2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43325" y="4817700"/>
              <a:ext cx="162850" cy="184075"/>
            </a:xfrm>
            <a:custGeom>
              <a:avLst/>
              <a:gdLst/>
              <a:ahLst/>
              <a:cxnLst/>
              <a:rect l="l" t="t" r="r" b="b"/>
              <a:pathLst>
                <a:path w="6514" h="7363" extrusionOk="0">
                  <a:moveTo>
                    <a:pt x="2800" y="2171"/>
                  </a:moveTo>
                  <a:cubicBezTo>
                    <a:pt x="2391" y="1731"/>
                    <a:pt x="1825" y="976"/>
                    <a:pt x="1322" y="724"/>
                  </a:cubicBezTo>
                  <a:cubicBezTo>
                    <a:pt x="881" y="504"/>
                    <a:pt x="315" y="724"/>
                    <a:pt x="189" y="1227"/>
                  </a:cubicBezTo>
                  <a:cubicBezTo>
                    <a:pt x="0" y="1668"/>
                    <a:pt x="0" y="2297"/>
                    <a:pt x="504" y="3367"/>
                  </a:cubicBezTo>
                  <a:cubicBezTo>
                    <a:pt x="1133" y="4500"/>
                    <a:pt x="1825" y="5601"/>
                    <a:pt x="2643" y="6608"/>
                  </a:cubicBezTo>
                  <a:cubicBezTo>
                    <a:pt x="3241" y="7363"/>
                    <a:pt x="3367" y="7331"/>
                    <a:pt x="3524" y="7300"/>
                  </a:cubicBezTo>
                  <a:cubicBezTo>
                    <a:pt x="3650" y="7268"/>
                    <a:pt x="3776" y="7205"/>
                    <a:pt x="4185" y="6639"/>
                  </a:cubicBezTo>
                  <a:cubicBezTo>
                    <a:pt x="4783" y="5790"/>
                    <a:pt x="5286" y="4877"/>
                    <a:pt x="5758" y="3933"/>
                  </a:cubicBezTo>
                  <a:cubicBezTo>
                    <a:pt x="6230" y="2926"/>
                    <a:pt x="6513" y="1920"/>
                    <a:pt x="6387" y="1196"/>
                  </a:cubicBezTo>
                  <a:cubicBezTo>
                    <a:pt x="6262" y="472"/>
                    <a:pt x="5727" y="0"/>
                    <a:pt x="5255" y="220"/>
                  </a:cubicBezTo>
                  <a:cubicBezTo>
                    <a:pt x="4783" y="409"/>
                    <a:pt x="4342" y="1196"/>
                    <a:pt x="4091" y="1731"/>
                  </a:cubicBezTo>
                  <a:cubicBezTo>
                    <a:pt x="3839" y="2266"/>
                    <a:pt x="3776" y="2517"/>
                    <a:pt x="3619" y="2612"/>
                  </a:cubicBezTo>
                  <a:cubicBezTo>
                    <a:pt x="3461" y="2675"/>
                    <a:pt x="3241" y="2612"/>
                    <a:pt x="2800" y="2171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1694425" y="5203125"/>
              <a:ext cx="121150" cy="121950"/>
            </a:xfrm>
            <a:custGeom>
              <a:avLst/>
              <a:gdLst/>
              <a:ahLst/>
              <a:cxnLst/>
              <a:rect l="l" t="t" r="r" b="b"/>
              <a:pathLst>
                <a:path w="4846" h="4878" extrusionOk="0">
                  <a:moveTo>
                    <a:pt x="2045" y="4846"/>
                  </a:moveTo>
                  <a:cubicBezTo>
                    <a:pt x="3870" y="4877"/>
                    <a:pt x="4846" y="2675"/>
                    <a:pt x="3587" y="1353"/>
                  </a:cubicBezTo>
                  <a:cubicBezTo>
                    <a:pt x="2297" y="1"/>
                    <a:pt x="63" y="882"/>
                    <a:pt x="0" y="2738"/>
                  </a:cubicBezTo>
                  <a:cubicBezTo>
                    <a:pt x="0" y="3871"/>
                    <a:pt x="913" y="4815"/>
                    <a:pt x="2045" y="4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1728250" y="5122900"/>
              <a:ext cx="45650" cy="46425"/>
            </a:xfrm>
            <a:custGeom>
              <a:avLst/>
              <a:gdLst/>
              <a:ahLst/>
              <a:cxnLst/>
              <a:rect l="l" t="t" r="r" b="b"/>
              <a:pathLst>
                <a:path w="1826" h="1857" extrusionOk="0">
                  <a:moveTo>
                    <a:pt x="787" y="1857"/>
                  </a:moveTo>
                  <a:cubicBezTo>
                    <a:pt x="1479" y="1857"/>
                    <a:pt x="1825" y="1007"/>
                    <a:pt x="1322" y="504"/>
                  </a:cubicBezTo>
                  <a:cubicBezTo>
                    <a:pt x="818" y="0"/>
                    <a:pt x="0" y="346"/>
                    <a:pt x="0" y="1070"/>
                  </a:cubicBezTo>
                  <a:cubicBezTo>
                    <a:pt x="0" y="1479"/>
                    <a:pt x="346" y="1857"/>
                    <a:pt x="787" y="1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1700700" y="4560475"/>
              <a:ext cx="110950" cy="111725"/>
            </a:xfrm>
            <a:custGeom>
              <a:avLst/>
              <a:gdLst/>
              <a:ahLst/>
              <a:cxnLst/>
              <a:rect l="l" t="t" r="r" b="b"/>
              <a:pathLst>
                <a:path w="4438" h="4469" extrusionOk="0">
                  <a:moveTo>
                    <a:pt x="1889" y="4437"/>
                  </a:moveTo>
                  <a:cubicBezTo>
                    <a:pt x="3556" y="4468"/>
                    <a:pt x="4437" y="2455"/>
                    <a:pt x="3273" y="1228"/>
                  </a:cubicBezTo>
                  <a:cubicBezTo>
                    <a:pt x="2109" y="0"/>
                    <a:pt x="64" y="819"/>
                    <a:pt x="32" y="2486"/>
                  </a:cubicBezTo>
                  <a:cubicBezTo>
                    <a:pt x="1" y="3556"/>
                    <a:pt x="819" y="4405"/>
                    <a:pt x="1889" y="44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611825" y="4613175"/>
              <a:ext cx="45650" cy="45650"/>
            </a:xfrm>
            <a:custGeom>
              <a:avLst/>
              <a:gdLst/>
              <a:ahLst/>
              <a:cxnLst/>
              <a:rect l="l" t="t" r="r" b="b"/>
              <a:pathLst>
                <a:path w="1826" h="1826" extrusionOk="0">
                  <a:moveTo>
                    <a:pt x="787" y="1825"/>
                  </a:moveTo>
                  <a:cubicBezTo>
                    <a:pt x="1479" y="1825"/>
                    <a:pt x="1825" y="1007"/>
                    <a:pt x="1353" y="504"/>
                  </a:cubicBezTo>
                  <a:cubicBezTo>
                    <a:pt x="850" y="1"/>
                    <a:pt x="32" y="347"/>
                    <a:pt x="0" y="1039"/>
                  </a:cubicBezTo>
                  <a:cubicBezTo>
                    <a:pt x="0" y="1479"/>
                    <a:pt x="347" y="1825"/>
                    <a:pt x="787" y="18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1843075" y="4619475"/>
              <a:ext cx="44875" cy="44850"/>
            </a:xfrm>
            <a:custGeom>
              <a:avLst/>
              <a:gdLst/>
              <a:ahLst/>
              <a:cxnLst/>
              <a:rect l="l" t="t" r="r" b="b"/>
              <a:pathLst>
                <a:path w="1795" h="1794" extrusionOk="0">
                  <a:moveTo>
                    <a:pt x="787" y="1762"/>
                  </a:moveTo>
                  <a:cubicBezTo>
                    <a:pt x="1448" y="1794"/>
                    <a:pt x="1794" y="976"/>
                    <a:pt x="1354" y="472"/>
                  </a:cubicBezTo>
                  <a:cubicBezTo>
                    <a:pt x="882" y="0"/>
                    <a:pt x="32" y="315"/>
                    <a:pt x="32" y="976"/>
                  </a:cubicBezTo>
                  <a:cubicBezTo>
                    <a:pt x="1" y="1416"/>
                    <a:pt x="347" y="1762"/>
                    <a:pt x="787" y="1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920400" y="4543950"/>
              <a:ext cx="110950" cy="111725"/>
            </a:xfrm>
            <a:custGeom>
              <a:avLst/>
              <a:gdLst/>
              <a:ahLst/>
              <a:cxnLst/>
              <a:rect l="l" t="t" r="r" b="b"/>
              <a:pathLst>
                <a:path w="4438" h="4469" extrusionOk="0">
                  <a:moveTo>
                    <a:pt x="1857" y="4437"/>
                  </a:moveTo>
                  <a:cubicBezTo>
                    <a:pt x="3556" y="4469"/>
                    <a:pt x="4437" y="2455"/>
                    <a:pt x="3273" y="1228"/>
                  </a:cubicBezTo>
                  <a:cubicBezTo>
                    <a:pt x="2109" y="1"/>
                    <a:pt x="32" y="819"/>
                    <a:pt x="1" y="2486"/>
                  </a:cubicBezTo>
                  <a:cubicBezTo>
                    <a:pt x="1" y="3556"/>
                    <a:pt x="819" y="4406"/>
                    <a:pt x="1857" y="44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064350" y="4601375"/>
              <a:ext cx="45650" cy="45650"/>
            </a:xfrm>
            <a:custGeom>
              <a:avLst/>
              <a:gdLst/>
              <a:ahLst/>
              <a:cxnLst/>
              <a:rect l="l" t="t" r="r" b="b"/>
              <a:pathLst>
                <a:path w="1826" h="1826" extrusionOk="0">
                  <a:moveTo>
                    <a:pt x="787" y="1826"/>
                  </a:moveTo>
                  <a:cubicBezTo>
                    <a:pt x="1479" y="1826"/>
                    <a:pt x="1825" y="1007"/>
                    <a:pt x="1354" y="504"/>
                  </a:cubicBezTo>
                  <a:cubicBezTo>
                    <a:pt x="850" y="1"/>
                    <a:pt x="32" y="347"/>
                    <a:pt x="1" y="1039"/>
                  </a:cubicBezTo>
                  <a:cubicBezTo>
                    <a:pt x="1" y="1479"/>
                    <a:pt x="347" y="1826"/>
                    <a:pt x="787" y="18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33875" y="4598225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756" y="1763"/>
                  </a:moveTo>
                  <a:cubicBezTo>
                    <a:pt x="1417" y="1794"/>
                    <a:pt x="1794" y="976"/>
                    <a:pt x="1322" y="473"/>
                  </a:cubicBezTo>
                  <a:cubicBezTo>
                    <a:pt x="850" y="1"/>
                    <a:pt x="32" y="315"/>
                    <a:pt x="1" y="976"/>
                  </a:cubicBezTo>
                  <a:cubicBezTo>
                    <a:pt x="1" y="1385"/>
                    <a:pt x="347" y="1731"/>
                    <a:pt x="756" y="1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69275" y="5185825"/>
              <a:ext cx="121150" cy="121950"/>
            </a:xfrm>
            <a:custGeom>
              <a:avLst/>
              <a:gdLst/>
              <a:ahLst/>
              <a:cxnLst/>
              <a:rect l="l" t="t" r="r" b="b"/>
              <a:pathLst>
                <a:path w="4846" h="4878" extrusionOk="0">
                  <a:moveTo>
                    <a:pt x="2046" y="4846"/>
                  </a:moveTo>
                  <a:cubicBezTo>
                    <a:pt x="3902" y="4877"/>
                    <a:pt x="4846" y="2675"/>
                    <a:pt x="3587" y="1322"/>
                  </a:cubicBezTo>
                  <a:cubicBezTo>
                    <a:pt x="2297" y="0"/>
                    <a:pt x="63" y="881"/>
                    <a:pt x="32" y="2706"/>
                  </a:cubicBezTo>
                  <a:cubicBezTo>
                    <a:pt x="1" y="3870"/>
                    <a:pt x="913" y="4814"/>
                    <a:pt x="2046" y="4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902325" y="5105600"/>
              <a:ext cx="46425" cy="45625"/>
            </a:xfrm>
            <a:custGeom>
              <a:avLst/>
              <a:gdLst/>
              <a:ahLst/>
              <a:cxnLst/>
              <a:rect l="l" t="t" r="r" b="b"/>
              <a:pathLst>
                <a:path w="1857" h="1825" extrusionOk="0">
                  <a:moveTo>
                    <a:pt x="818" y="1825"/>
                  </a:moveTo>
                  <a:cubicBezTo>
                    <a:pt x="1510" y="1825"/>
                    <a:pt x="1856" y="1007"/>
                    <a:pt x="1384" y="503"/>
                  </a:cubicBezTo>
                  <a:cubicBezTo>
                    <a:pt x="881" y="0"/>
                    <a:pt x="31" y="346"/>
                    <a:pt x="31" y="1038"/>
                  </a:cubicBezTo>
                  <a:cubicBezTo>
                    <a:pt x="0" y="1479"/>
                    <a:pt x="378" y="1825"/>
                    <a:pt x="818" y="18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025025" y="3402600"/>
              <a:ext cx="881000" cy="359500"/>
            </a:xfrm>
            <a:custGeom>
              <a:avLst/>
              <a:gdLst/>
              <a:ahLst/>
              <a:cxnLst/>
              <a:rect l="l" t="t" r="r" b="b"/>
              <a:pathLst>
                <a:path w="35240" h="14380" extrusionOk="0">
                  <a:moveTo>
                    <a:pt x="4751" y="12618"/>
                  </a:moveTo>
                  <a:cubicBezTo>
                    <a:pt x="7615" y="10887"/>
                    <a:pt x="12397" y="7426"/>
                    <a:pt x="14977" y="5664"/>
                  </a:cubicBezTo>
                  <a:cubicBezTo>
                    <a:pt x="17589" y="3902"/>
                    <a:pt x="17935" y="3839"/>
                    <a:pt x="18218" y="3871"/>
                  </a:cubicBezTo>
                  <a:cubicBezTo>
                    <a:pt x="18501" y="3902"/>
                    <a:pt x="18690" y="4028"/>
                    <a:pt x="21050" y="5821"/>
                  </a:cubicBezTo>
                  <a:cubicBezTo>
                    <a:pt x="23378" y="7615"/>
                    <a:pt x="27909" y="11013"/>
                    <a:pt x="30395" y="12712"/>
                  </a:cubicBezTo>
                  <a:cubicBezTo>
                    <a:pt x="32880" y="14380"/>
                    <a:pt x="33321" y="14348"/>
                    <a:pt x="33793" y="14222"/>
                  </a:cubicBezTo>
                  <a:cubicBezTo>
                    <a:pt x="34265" y="14065"/>
                    <a:pt x="34674" y="13750"/>
                    <a:pt x="34925" y="13310"/>
                  </a:cubicBezTo>
                  <a:cubicBezTo>
                    <a:pt x="35177" y="12806"/>
                    <a:pt x="35240" y="12083"/>
                    <a:pt x="32691" y="9849"/>
                  </a:cubicBezTo>
                  <a:cubicBezTo>
                    <a:pt x="30111" y="7615"/>
                    <a:pt x="24920" y="3871"/>
                    <a:pt x="22088" y="1983"/>
                  </a:cubicBezTo>
                  <a:cubicBezTo>
                    <a:pt x="19288" y="95"/>
                    <a:pt x="18847" y="1"/>
                    <a:pt x="18407" y="1"/>
                  </a:cubicBezTo>
                  <a:cubicBezTo>
                    <a:pt x="17998" y="1"/>
                    <a:pt x="17557" y="1"/>
                    <a:pt x="14663" y="1888"/>
                  </a:cubicBezTo>
                  <a:cubicBezTo>
                    <a:pt x="11768" y="3745"/>
                    <a:pt x="6450" y="7426"/>
                    <a:pt x="3619" y="9503"/>
                  </a:cubicBezTo>
                  <a:cubicBezTo>
                    <a:pt x="756" y="11579"/>
                    <a:pt x="378" y="12020"/>
                    <a:pt x="221" y="12523"/>
                  </a:cubicBezTo>
                  <a:cubicBezTo>
                    <a:pt x="0" y="13027"/>
                    <a:pt x="158" y="13593"/>
                    <a:pt x="598" y="13939"/>
                  </a:cubicBezTo>
                  <a:cubicBezTo>
                    <a:pt x="1070" y="14254"/>
                    <a:pt x="1920" y="14317"/>
                    <a:pt x="4751" y="12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728475" y="5364375"/>
              <a:ext cx="1241275" cy="96775"/>
            </a:xfrm>
            <a:custGeom>
              <a:avLst/>
              <a:gdLst/>
              <a:ahLst/>
              <a:cxnLst/>
              <a:rect l="l" t="t" r="r" b="b"/>
              <a:pathLst>
                <a:path w="49651" h="3871" extrusionOk="0">
                  <a:moveTo>
                    <a:pt x="6985" y="1291"/>
                  </a:moveTo>
                  <a:cubicBezTo>
                    <a:pt x="11359" y="1196"/>
                    <a:pt x="18973" y="1039"/>
                    <a:pt x="26430" y="756"/>
                  </a:cubicBezTo>
                  <a:cubicBezTo>
                    <a:pt x="33887" y="504"/>
                    <a:pt x="41187" y="95"/>
                    <a:pt x="45057" y="64"/>
                  </a:cubicBezTo>
                  <a:cubicBezTo>
                    <a:pt x="48895" y="1"/>
                    <a:pt x="49336" y="284"/>
                    <a:pt x="49493" y="693"/>
                  </a:cubicBezTo>
                  <a:cubicBezTo>
                    <a:pt x="49651" y="1228"/>
                    <a:pt x="49430" y="1794"/>
                    <a:pt x="48927" y="2046"/>
                  </a:cubicBezTo>
                  <a:cubicBezTo>
                    <a:pt x="48361" y="2455"/>
                    <a:pt x="47291" y="2675"/>
                    <a:pt x="40746" y="2958"/>
                  </a:cubicBezTo>
                  <a:cubicBezTo>
                    <a:pt x="34170" y="3273"/>
                    <a:pt x="22088" y="3619"/>
                    <a:pt x="14631" y="3745"/>
                  </a:cubicBezTo>
                  <a:cubicBezTo>
                    <a:pt x="7143" y="3871"/>
                    <a:pt x="4248" y="3776"/>
                    <a:pt x="2549" y="3619"/>
                  </a:cubicBezTo>
                  <a:cubicBezTo>
                    <a:pt x="850" y="3430"/>
                    <a:pt x="378" y="3179"/>
                    <a:pt x="189" y="2832"/>
                  </a:cubicBezTo>
                  <a:cubicBezTo>
                    <a:pt x="0" y="2455"/>
                    <a:pt x="189" y="1951"/>
                    <a:pt x="819" y="1700"/>
                  </a:cubicBezTo>
                  <a:cubicBezTo>
                    <a:pt x="1479" y="1448"/>
                    <a:pt x="2612" y="1385"/>
                    <a:pt x="6985" y="1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682;p25">
            <a:extLst>
              <a:ext uri="{FF2B5EF4-FFF2-40B4-BE49-F238E27FC236}">
                <a16:creationId xmlns:a16="http://schemas.microsoft.com/office/drawing/2014/main" id="{4990DB46-B3C9-CE83-344C-11545E39E711}"/>
              </a:ext>
            </a:extLst>
          </p:cNvPr>
          <p:cNvGrpSpPr/>
          <p:nvPr/>
        </p:nvGrpSpPr>
        <p:grpSpPr>
          <a:xfrm>
            <a:off x="5681103" y="3822064"/>
            <a:ext cx="467114" cy="385604"/>
            <a:chOff x="8658173" y="2014801"/>
            <a:chExt cx="467114" cy="385604"/>
          </a:xfrm>
        </p:grpSpPr>
        <p:sp>
          <p:nvSpPr>
            <p:cNvPr id="27" name="Google Shape;683;p25">
              <a:extLst>
                <a:ext uri="{FF2B5EF4-FFF2-40B4-BE49-F238E27FC236}">
                  <a16:creationId xmlns:a16="http://schemas.microsoft.com/office/drawing/2014/main" id="{89C54D5A-46AB-7C65-C871-9477D59124A4}"/>
                </a:ext>
              </a:extLst>
            </p:cNvPr>
            <p:cNvSpPr/>
            <p:nvPr/>
          </p:nvSpPr>
          <p:spPr>
            <a:xfrm>
              <a:off x="8658173" y="2014801"/>
              <a:ext cx="467114" cy="385604"/>
            </a:xfrm>
            <a:custGeom>
              <a:avLst/>
              <a:gdLst/>
              <a:ahLst/>
              <a:cxnLst/>
              <a:rect l="l" t="t" r="r" b="b"/>
              <a:pathLst>
                <a:path w="15324" h="12650" extrusionOk="0">
                  <a:moveTo>
                    <a:pt x="2675" y="221"/>
                  </a:moveTo>
                  <a:cubicBezTo>
                    <a:pt x="5004" y="126"/>
                    <a:pt x="9503" y="1"/>
                    <a:pt x="11957" y="1"/>
                  </a:cubicBezTo>
                  <a:cubicBezTo>
                    <a:pt x="14380" y="1"/>
                    <a:pt x="14695" y="95"/>
                    <a:pt x="14946" y="347"/>
                  </a:cubicBezTo>
                  <a:cubicBezTo>
                    <a:pt x="15198" y="598"/>
                    <a:pt x="15324" y="1007"/>
                    <a:pt x="15261" y="2895"/>
                  </a:cubicBezTo>
                  <a:cubicBezTo>
                    <a:pt x="15167" y="5255"/>
                    <a:pt x="14946" y="7615"/>
                    <a:pt x="14600" y="9975"/>
                  </a:cubicBezTo>
                  <a:cubicBezTo>
                    <a:pt x="14286" y="11862"/>
                    <a:pt x="13877" y="12303"/>
                    <a:pt x="13499" y="12460"/>
                  </a:cubicBezTo>
                  <a:cubicBezTo>
                    <a:pt x="13090" y="12649"/>
                    <a:pt x="12681" y="12555"/>
                    <a:pt x="10604" y="12555"/>
                  </a:cubicBezTo>
                  <a:cubicBezTo>
                    <a:pt x="8528" y="12555"/>
                    <a:pt x="4752" y="12649"/>
                    <a:pt x="2738" y="12460"/>
                  </a:cubicBezTo>
                  <a:cubicBezTo>
                    <a:pt x="693" y="12240"/>
                    <a:pt x="379" y="11768"/>
                    <a:pt x="190" y="11170"/>
                  </a:cubicBezTo>
                  <a:cubicBezTo>
                    <a:pt x="1" y="10572"/>
                    <a:pt x="1" y="9912"/>
                    <a:pt x="1" y="8118"/>
                  </a:cubicBezTo>
                  <a:cubicBezTo>
                    <a:pt x="1" y="6293"/>
                    <a:pt x="1" y="3367"/>
                    <a:pt x="95" y="1857"/>
                  </a:cubicBezTo>
                  <a:cubicBezTo>
                    <a:pt x="158" y="347"/>
                    <a:pt x="316" y="284"/>
                    <a:pt x="2675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4;p25">
              <a:extLst>
                <a:ext uri="{FF2B5EF4-FFF2-40B4-BE49-F238E27FC236}">
                  <a16:creationId xmlns:a16="http://schemas.microsoft.com/office/drawing/2014/main" id="{5E83AF21-5D74-E3B3-71B7-07F8D3205C56}"/>
                </a:ext>
              </a:extLst>
            </p:cNvPr>
            <p:cNvSpPr/>
            <p:nvPr/>
          </p:nvSpPr>
          <p:spPr>
            <a:xfrm>
              <a:off x="8693684" y="2051258"/>
              <a:ext cx="370240" cy="305008"/>
            </a:xfrm>
            <a:custGeom>
              <a:avLst/>
              <a:gdLst/>
              <a:ahLst/>
              <a:cxnLst/>
              <a:rect l="l" t="t" r="r" b="b"/>
              <a:pathLst>
                <a:path w="12146" h="10006" extrusionOk="0">
                  <a:moveTo>
                    <a:pt x="2108" y="126"/>
                  </a:moveTo>
                  <a:cubicBezTo>
                    <a:pt x="4028" y="63"/>
                    <a:pt x="7835" y="32"/>
                    <a:pt x="9817" y="32"/>
                  </a:cubicBezTo>
                  <a:cubicBezTo>
                    <a:pt x="11799" y="0"/>
                    <a:pt x="11956" y="63"/>
                    <a:pt x="12051" y="126"/>
                  </a:cubicBezTo>
                  <a:cubicBezTo>
                    <a:pt x="12114" y="189"/>
                    <a:pt x="12145" y="315"/>
                    <a:pt x="12114" y="1825"/>
                  </a:cubicBezTo>
                  <a:cubicBezTo>
                    <a:pt x="12051" y="3304"/>
                    <a:pt x="11956" y="6199"/>
                    <a:pt x="11894" y="7772"/>
                  </a:cubicBezTo>
                  <a:cubicBezTo>
                    <a:pt x="11799" y="9345"/>
                    <a:pt x="11736" y="9565"/>
                    <a:pt x="11642" y="9722"/>
                  </a:cubicBezTo>
                  <a:cubicBezTo>
                    <a:pt x="11547" y="9911"/>
                    <a:pt x="11422" y="9974"/>
                    <a:pt x="9785" y="9974"/>
                  </a:cubicBezTo>
                  <a:cubicBezTo>
                    <a:pt x="8118" y="10006"/>
                    <a:pt x="4971" y="9943"/>
                    <a:pt x="3147" y="9880"/>
                  </a:cubicBezTo>
                  <a:cubicBezTo>
                    <a:pt x="1353" y="9848"/>
                    <a:pt x="881" y="9817"/>
                    <a:pt x="598" y="9691"/>
                  </a:cubicBezTo>
                  <a:cubicBezTo>
                    <a:pt x="315" y="9565"/>
                    <a:pt x="220" y="9345"/>
                    <a:pt x="157" y="7803"/>
                  </a:cubicBezTo>
                  <a:cubicBezTo>
                    <a:pt x="95" y="6293"/>
                    <a:pt x="32" y="3493"/>
                    <a:pt x="32" y="2014"/>
                  </a:cubicBezTo>
                  <a:cubicBezTo>
                    <a:pt x="0" y="535"/>
                    <a:pt x="32" y="472"/>
                    <a:pt x="32" y="409"/>
                  </a:cubicBezTo>
                  <a:cubicBezTo>
                    <a:pt x="32" y="315"/>
                    <a:pt x="157" y="220"/>
                    <a:pt x="2108" y="126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5;p25">
              <a:extLst>
                <a:ext uri="{FF2B5EF4-FFF2-40B4-BE49-F238E27FC236}">
                  <a16:creationId xmlns:a16="http://schemas.microsoft.com/office/drawing/2014/main" id="{59896810-5253-92F5-2F36-F370AB7A4D54}"/>
                </a:ext>
              </a:extLst>
            </p:cNvPr>
            <p:cNvSpPr/>
            <p:nvPr/>
          </p:nvSpPr>
          <p:spPr>
            <a:xfrm>
              <a:off x="8669695" y="2176874"/>
              <a:ext cx="419165" cy="56636"/>
            </a:xfrm>
            <a:custGeom>
              <a:avLst/>
              <a:gdLst/>
              <a:ahLst/>
              <a:cxnLst/>
              <a:rect l="l" t="t" r="r" b="b"/>
              <a:pathLst>
                <a:path w="13751" h="1858" extrusionOk="0">
                  <a:moveTo>
                    <a:pt x="95" y="725"/>
                  </a:moveTo>
                  <a:cubicBezTo>
                    <a:pt x="158" y="599"/>
                    <a:pt x="284" y="567"/>
                    <a:pt x="2486" y="441"/>
                  </a:cubicBezTo>
                  <a:cubicBezTo>
                    <a:pt x="4689" y="347"/>
                    <a:pt x="8968" y="95"/>
                    <a:pt x="11202" y="32"/>
                  </a:cubicBezTo>
                  <a:cubicBezTo>
                    <a:pt x="13436" y="1"/>
                    <a:pt x="13593" y="127"/>
                    <a:pt x="13687" y="284"/>
                  </a:cubicBezTo>
                  <a:cubicBezTo>
                    <a:pt x="13719" y="473"/>
                    <a:pt x="13750" y="693"/>
                    <a:pt x="13719" y="882"/>
                  </a:cubicBezTo>
                  <a:cubicBezTo>
                    <a:pt x="13719" y="1071"/>
                    <a:pt x="13719" y="1228"/>
                    <a:pt x="13593" y="1322"/>
                  </a:cubicBezTo>
                  <a:cubicBezTo>
                    <a:pt x="13467" y="1385"/>
                    <a:pt x="13247" y="1417"/>
                    <a:pt x="11044" y="1480"/>
                  </a:cubicBezTo>
                  <a:lnTo>
                    <a:pt x="2549" y="1794"/>
                  </a:lnTo>
                  <a:cubicBezTo>
                    <a:pt x="441" y="1857"/>
                    <a:pt x="315" y="1857"/>
                    <a:pt x="252" y="1794"/>
                  </a:cubicBezTo>
                  <a:cubicBezTo>
                    <a:pt x="126" y="1669"/>
                    <a:pt x="63" y="1480"/>
                    <a:pt x="63" y="1322"/>
                  </a:cubicBezTo>
                  <a:cubicBezTo>
                    <a:pt x="1" y="1134"/>
                    <a:pt x="32" y="913"/>
                    <a:pt x="95" y="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6;p25">
              <a:extLst>
                <a:ext uri="{FF2B5EF4-FFF2-40B4-BE49-F238E27FC236}">
                  <a16:creationId xmlns:a16="http://schemas.microsoft.com/office/drawing/2014/main" id="{4E353ED8-AC69-5C39-A98E-329A3E211D2F}"/>
                </a:ext>
              </a:extLst>
            </p:cNvPr>
            <p:cNvSpPr/>
            <p:nvPr/>
          </p:nvSpPr>
          <p:spPr>
            <a:xfrm>
              <a:off x="8847130" y="2025348"/>
              <a:ext cx="47979" cy="346281"/>
            </a:xfrm>
            <a:custGeom>
              <a:avLst/>
              <a:gdLst/>
              <a:ahLst/>
              <a:cxnLst/>
              <a:rect l="l" t="t" r="r" b="b"/>
              <a:pathLst>
                <a:path w="1574" h="11360" extrusionOk="0">
                  <a:moveTo>
                    <a:pt x="221" y="126"/>
                  </a:moveTo>
                  <a:cubicBezTo>
                    <a:pt x="63" y="189"/>
                    <a:pt x="63" y="284"/>
                    <a:pt x="32" y="2109"/>
                  </a:cubicBezTo>
                  <a:cubicBezTo>
                    <a:pt x="32" y="3902"/>
                    <a:pt x="0" y="7458"/>
                    <a:pt x="0" y="9282"/>
                  </a:cubicBezTo>
                  <a:cubicBezTo>
                    <a:pt x="0" y="11107"/>
                    <a:pt x="32" y="11170"/>
                    <a:pt x="95" y="11233"/>
                  </a:cubicBezTo>
                  <a:cubicBezTo>
                    <a:pt x="126" y="11296"/>
                    <a:pt x="221" y="11359"/>
                    <a:pt x="441" y="11328"/>
                  </a:cubicBezTo>
                  <a:cubicBezTo>
                    <a:pt x="661" y="11296"/>
                    <a:pt x="1007" y="11170"/>
                    <a:pt x="1196" y="11139"/>
                  </a:cubicBezTo>
                  <a:cubicBezTo>
                    <a:pt x="1385" y="11107"/>
                    <a:pt x="1448" y="11107"/>
                    <a:pt x="1448" y="11076"/>
                  </a:cubicBezTo>
                  <a:cubicBezTo>
                    <a:pt x="1511" y="10447"/>
                    <a:pt x="1511" y="9786"/>
                    <a:pt x="1511" y="9157"/>
                  </a:cubicBezTo>
                  <a:cubicBezTo>
                    <a:pt x="1511" y="7332"/>
                    <a:pt x="1542" y="3839"/>
                    <a:pt x="1574" y="2046"/>
                  </a:cubicBezTo>
                  <a:cubicBezTo>
                    <a:pt x="1574" y="221"/>
                    <a:pt x="1542" y="158"/>
                    <a:pt x="1448" y="126"/>
                  </a:cubicBezTo>
                  <a:cubicBezTo>
                    <a:pt x="1290" y="32"/>
                    <a:pt x="1133" y="1"/>
                    <a:pt x="944" y="32"/>
                  </a:cubicBezTo>
                  <a:cubicBezTo>
                    <a:pt x="693" y="32"/>
                    <a:pt x="441" y="64"/>
                    <a:pt x="221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76;p25">
            <a:extLst>
              <a:ext uri="{FF2B5EF4-FFF2-40B4-BE49-F238E27FC236}">
                <a16:creationId xmlns:a16="http://schemas.microsoft.com/office/drawing/2014/main" id="{FD3F7E01-65F2-0A54-94FF-8EFB65FFD0D9}"/>
              </a:ext>
            </a:extLst>
          </p:cNvPr>
          <p:cNvGrpSpPr/>
          <p:nvPr/>
        </p:nvGrpSpPr>
        <p:grpSpPr>
          <a:xfrm>
            <a:off x="1381993" y="3733539"/>
            <a:ext cx="467095" cy="574582"/>
            <a:chOff x="5295173" y="1848430"/>
            <a:chExt cx="467095" cy="574582"/>
          </a:xfrm>
        </p:grpSpPr>
        <p:sp>
          <p:nvSpPr>
            <p:cNvPr id="21" name="Google Shape;677;p25">
              <a:extLst>
                <a:ext uri="{FF2B5EF4-FFF2-40B4-BE49-F238E27FC236}">
                  <a16:creationId xmlns:a16="http://schemas.microsoft.com/office/drawing/2014/main" id="{E64C6F88-DDC3-6855-934E-98364EBE9F18}"/>
                </a:ext>
              </a:extLst>
            </p:cNvPr>
            <p:cNvSpPr/>
            <p:nvPr/>
          </p:nvSpPr>
          <p:spPr>
            <a:xfrm>
              <a:off x="5304121" y="1963605"/>
              <a:ext cx="458148" cy="459408"/>
            </a:xfrm>
            <a:custGeom>
              <a:avLst/>
              <a:gdLst/>
              <a:ahLst/>
              <a:cxnLst/>
              <a:rect l="l" t="t" r="r" b="b"/>
              <a:pathLst>
                <a:path w="11265" h="11296" extrusionOk="0">
                  <a:moveTo>
                    <a:pt x="4972" y="63"/>
                  </a:moveTo>
                  <a:cubicBezTo>
                    <a:pt x="9251" y="158"/>
                    <a:pt x="11265" y="5349"/>
                    <a:pt x="8181" y="8338"/>
                  </a:cubicBezTo>
                  <a:cubicBezTo>
                    <a:pt x="5098" y="11296"/>
                    <a:pt x="1" y="9062"/>
                    <a:pt x="63" y="4783"/>
                  </a:cubicBezTo>
                  <a:cubicBezTo>
                    <a:pt x="95" y="2108"/>
                    <a:pt x="2297" y="0"/>
                    <a:pt x="4972" y="6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8;p25">
              <a:extLst>
                <a:ext uri="{FF2B5EF4-FFF2-40B4-BE49-F238E27FC236}">
                  <a16:creationId xmlns:a16="http://schemas.microsoft.com/office/drawing/2014/main" id="{5392E8D2-CFAE-C9A6-6B04-81262A4CDB76}"/>
                </a:ext>
              </a:extLst>
            </p:cNvPr>
            <p:cNvSpPr/>
            <p:nvPr/>
          </p:nvSpPr>
          <p:spPr>
            <a:xfrm>
              <a:off x="5295173" y="1848430"/>
              <a:ext cx="458148" cy="459408"/>
            </a:xfrm>
            <a:custGeom>
              <a:avLst/>
              <a:gdLst/>
              <a:ahLst/>
              <a:cxnLst/>
              <a:rect l="l" t="t" r="r" b="b"/>
              <a:pathLst>
                <a:path w="11265" h="11296" extrusionOk="0">
                  <a:moveTo>
                    <a:pt x="4751" y="11233"/>
                  </a:moveTo>
                  <a:cubicBezTo>
                    <a:pt x="9030" y="11296"/>
                    <a:pt x="11264" y="6167"/>
                    <a:pt x="8307" y="3084"/>
                  </a:cubicBezTo>
                  <a:cubicBezTo>
                    <a:pt x="5349" y="0"/>
                    <a:pt x="126" y="2046"/>
                    <a:pt x="32" y="6325"/>
                  </a:cubicBezTo>
                  <a:cubicBezTo>
                    <a:pt x="0" y="8968"/>
                    <a:pt x="2108" y="11170"/>
                    <a:pt x="4751" y="11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9;p25">
              <a:extLst>
                <a:ext uri="{FF2B5EF4-FFF2-40B4-BE49-F238E27FC236}">
                  <a16:creationId xmlns:a16="http://schemas.microsoft.com/office/drawing/2014/main" id="{A3040F15-7427-992E-0E56-B0F96FCE75BC}"/>
                </a:ext>
              </a:extLst>
            </p:cNvPr>
            <p:cNvSpPr/>
            <p:nvPr/>
          </p:nvSpPr>
          <p:spPr>
            <a:xfrm>
              <a:off x="5339952" y="1907278"/>
              <a:ext cx="355781" cy="355781"/>
            </a:xfrm>
            <a:custGeom>
              <a:avLst/>
              <a:gdLst/>
              <a:ahLst/>
              <a:cxnLst/>
              <a:rect l="l" t="t" r="r" b="b"/>
              <a:pathLst>
                <a:path w="8748" h="8748" extrusionOk="0">
                  <a:moveTo>
                    <a:pt x="3682" y="8685"/>
                  </a:moveTo>
                  <a:cubicBezTo>
                    <a:pt x="6986" y="8748"/>
                    <a:pt x="8748" y="4783"/>
                    <a:pt x="6451" y="2392"/>
                  </a:cubicBezTo>
                  <a:cubicBezTo>
                    <a:pt x="4154" y="1"/>
                    <a:pt x="126" y="1574"/>
                    <a:pt x="32" y="4878"/>
                  </a:cubicBezTo>
                  <a:cubicBezTo>
                    <a:pt x="1" y="6923"/>
                    <a:pt x="1637" y="8622"/>
                    <a:pt x="3682" y="8685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0;p25">
              <a:extLst>
                <a:ext uri="{FF2B5EF4-FFF2-40B4-BE49-F238E27FC236}">
                  <a16:creationId xmlns:a16="http://schemas.microsoft.com/office/drawing/2014/main" id="{E4A249EF-097B-F74B-88F1-028C0933E780}"/>
                </a:ext>
              </a:extLst>
            </p:cNvPr>
            <p:cNvSpPr/>
            <p:nvPr/>
          </p:nvSpPr>
          <p:spPr>
            <a:xfrm>
              <a:off x="5311808" y="2074915"/>
              <a:ext cx="364729" cy="58890"/>
            </a:xfrm>
            <a:custGeom>
              <a:avLst/>
              <a:gdLst/>
              <a:ahLst/>
              <a:cxnLst/>
              <a:rect l="l" t="t" r="r" b="b"/>
              <a:pathLst>
                <a:path w="8968" h="1448" extrusionOk="0">
                  <a:moveTo>
                    <a:pt x="1762" y="95"/>
                  </a:moveTo>
                  <a:cubicBezTo>
                    <a:pt x="3210" y="63"/>
                    <a:pt x="6010" y="1"/>
                    <a:pt x="7457" y="32"/>
                  </a:cubicBezTo>
                  <a:cubicBezTo>
                    <a:pt x="8873" y="63"/>
                    <a:pt x="8968" y="189"/>
                    <a:pt x="8968" y="410"/>
                  </a:cubicBezTo>
                  <a:cubicBezTo>
                    <a:pt x="8968" y="630"/>
                    <a:pt x="8905" y="882"/>
                    <a:pt x="8842" y="1102"/>
                  </a:cubicBezTo>
                  <a:cubicBezTo>
                    <a:pt x="8779" y="1291"/>
                    <a:pt x="8716" y="1354"/>
                    <a:pt x="7457" y="1385"/>
                  </a:cubicBezTo>
                  <a:cubicBezTo>
                    <a:pt x="6199" y="1448"/>
                    <a:pt x="3745" y="1448"/>
                    <a:pt x="2329" y="1385"/>
                  </a:cubicBezTo>
                  <a:cubicBezTo>
                    <a:pt x="913" y="1354"/>
                    <a:pt x="535" y="1196"/>
                    <a:pt x="315" y="1039"/>
                  </a:cubicBezTo>
                  <a:cubicBezTo>
                    <a:pt x="158" y="944"/>
                    <a:pt x="32" y="787"/>
                    <a:pt x="32" y="598"/>
                  </a:cubicBezTo>
                  <a:cubicBezTo>
                    <a:pt x="0" y="473"/>
                    <a:pt x="32" y="347"/>
                    <a:pt x="126" y="252"/>
                  </a:cubicBezTo>
                  <a:cubicBezTo>
                    <a:pt x="221" y="158"/>
                    <a:pt x="315" y="158"/>
                    <a:pt x="1762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1;p25">
              <a:extLst>
                <a:ext uri="{FF2B5EF4-FFF2-40B4-BE49-F238E27FC236}">
                  <a16:creationId xmlns:a16="http://schemas.microsoft.com/office/drawing/2014/main" id="{BF7031DA-B6B6-807F-D52E-040726F049A0}"/>
                </a:ext>
              </a:extLst>
            </p:cNvPr>
            <p:cNvSpPr/>
            <p:nvPr/>
          </p:nvSpPr>
          <p:spPr>
            <a:xfrm>
              <a:off x="5467901" y="1920089"/>
              <a:ext cx="65316" cy="357042"/>
            </a:xfrm>
            <a:custGeom>
              <a:avLst/>
              <a:gdLst/>
              <a:ahLst/>
              <a:cxnLst/>
              <a:rect l="l" t="t" r="r" b="b"/>
              <a:pathLst>
                <a:path w="1606" h="8779" extrusionOk="0">
                  <a:moveTo>
                    <a:pt x="127" y="1762"/>
                  </a:moveTo>
                  <a:cubicBezTo>
                    <a:pt x="95" y="3178"/>
                    <a:pt x="1" y="5790"/>
                    <a:pt x="1" y="7143"/>
                  </a:cubicBezTo>
                  <a:cubicBezTo>
                    <a:pt x="1" y="8527"/>
                    <a:pt x="95" y="8622"/>
                    <a:pt x="253" y="8716"/>
                  </a:cubicBezTo>
                  <a:cubicBezTo>
                    <a:pt x="410" y="8747"/>
                    <a:pt x="599" y="8779"/>
                    <a:pt x="756" y="8779"/>
                  </a:cubicBezTo>
                  <a:cubicBezTo>
                    <a:pt x="913" y="8779"/>
                    <a:pt x="1039" y="8716"/>
                    <a:pt x="1134" y="7583"/>
                  </a:cubicBezTo>
                  <a:cubicBezTo>
                    <a:pt x="1228" y="6451"/>
                    <a:pt x="1322" y="4311"/>
                    <a:pt x="1417" y="2927"/>
                  </a:cubicBezTo>
                  <a:cubicBezTo>
                    <a:pt x="1511" y="1542"/>
                    <a:pt x="1606" y="944"/>
                    <a:pt x="1543" y="598"/>
                  </a:cubicBezTo>
                  <a:cubicBezTo>
                    <a:pt x="1480" y="315"/>
                    <a:pt x="1260" y="95"/>
                    <a:pt x="976" y="63"/>
                  </a:cubicBezTo>
                  <a:cubicBezTo>
                    <a:pt x="756" y="0"/>
                    <a:pt x="536" y="0"/>
                    <a:pt x="316" y="63"/>
                  </a:cubicBezTo>
                  <a:cubicBezTo>
                    <a:pt x="190" y="189"/>
                    <a:pt x="158" y="378"/>
                    <a:pt x="127" y="1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73;p25">
            <a:extLst>
              <a:ext uri="{FF2B5EF4-FFF2-40B4-BE49-F238E27FC236}">
                <a16:creationId xmlns:a16="http://schemas.microsoft.com/office/drawing/2014/main" id="{F39AB748-092B-A067-1885-91E22ED748AB}"/>
              </a:ext>
            </a:extLst>
          </p:cNvPr>
          <p:cNvGrpSpPr/>
          <p:nvPr/>
        </p:nvGrpSpPr>
        <p:grpSpPr>
          <a:xfrm>
            <a:off x="5681103" y="1586134"/>
            <a:ext cx="418622" cy="470161"/>
            <a:chOff x="787475" y="4761850"/>
            <a:chExt cx="261950" cy="294200"/>
          </a:xfrm>
        </p:grpSpPr>
        <p:sp>
          <p:nvSpPr>
            <p:cNvPr id="10" name="Google Shape;674;p25">
              <a:extLst>
                <a:ext uri="{FF2B5EF4-FFF2-40B4-BE49-F238E27FC236}">
                  <a16:creationId xmlns:a16="http://schemas.microsoft.com/office/drawing/2014/main" id="{9CAC6AEB-E552-D60B-DC5A-EB543F0ED877}"/>
                </a:ext>
              </a:extLst>
            </p:cNvPr>
            <p:cNvSpPr/>
            <p:nvPr/>
          </p:nvSpPr>
          <p:spPr>
            <a:xfrm>
              <a:off x="787475" y="4761850"/>
              <a:ext cx="261950" cy="294200"/>
            </a:xfrm>
            <a:custGeom>
              <a:avLst/>
              <a:gdLst/>
              <a:ahLst/>
              <a:cxnLst/>
              <a:rect l="l" t="t" r="r" b="b"/>
              <a:pathLst>
                <a:path w="10478" h="11768" extrusionOk="0">
                  <a:moveTo>
                    <a:pt x="5192" y="2643"/>
                  </a:moveTo>
                  <a:cubicBezTo>
                    <a:pt x="4846" y="1982"/>
                    <a:pt x="4374" y="1353"/>
                    <a:pt x="3807" y="850"/>
                  </a:cubicBezTo>
                  <a:cubicBezTo>
                    <a:pt x="3084" y="283"/>
                    <a:pt x="2077" y="0"/>
                    <a:pt x="1322" y="378"/>
                  </a:cubicBezTo>
                  <a:cubicBezTo>
                    <a:pt x="535" y="755"/>
                    <a:pt x="0" y="1762"/>
                    <a:pt x="95" y="3115"/>
                  </a:cubicBezTo>
                  <a:cubicBezTo>
                    <a:pt x="221" y="4500"/>
                    <a:pt x="976" y="6167"/>
                    <a:pt x="1920" y="7677"/>
                  </a:cubicBezTo>
                  <a:cubicBezTo>
                    <a:pt x="2738" y="8999"/>
                    <a:pt x="3744" y="10163"/>
                    <a:pt x="4940" y="11139"/>
                  </a:cubicBezTo>
                  <a:cubicBezTo>
                    <a:pt x="5821" y="11768"/>
                    <a:pt x="6387" y="11736"/>
                    <a:pt x="7237" y="10855"/>
                  </a:cubicBezTo>
                  <a:cubicBezTo>
                    <a:pt x="8307" y="9628"/>
                    <a:pt x="9156" y="8244"/>
                    <a:pt x="9786" y="6765"/>
                  </a:cubicBezTo>
                  <a:cubicBezTo>
                    <a:pt x="10320" y="5506"/>
                    <a:pt x="10478" y="4122"/>
                    <a:pt x="10258" y="2801"/>
                  </a:cubicBezTo>
                  <a:cubicBezTo>
                    <a:pt x="10132" y="1920"/>
                    <a:pt x="9597" y="1133"/>
                    <a:pt x="8842" y="692"/>
                  </a:cubicBezTo>
                  <a:cubicBezTo>
                    <a:pt x="8181" y="378"/>
                    <a:pt x="7394" y="441"/>
                    <a:pt x="6796" y="850"/>
                  </a:cubicBezTo>
                  <a:cubicBezTo>
                    <a:pt x="6262" y="1259"/>
                    <a:pt x="5821" y="1794"/>
                    <a:pt x="5538" y="2423"/>
                  </a:cubicBezTo>
                  <a:cubicBezTo>
                    <a:pt x="5349" y="2863"/>
                    <a:pt x="5381" y="2989"/>
                    <a:pt x="5192" y="2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5;p25">
              <a:extLst>
                <a:ext uri="{FF2B5EF4-FFF2-40B4-BE49-F238E27FC236}">
                  <a16:creationId xmlns:a16="http://schemas.microsoft.com/office/drawing/2014/main" id="{18EACBF4-E1C9-A9CA-1035-8BA1F0B828F1}"/>
                </a:ext>
              </a:extLst>
            </p:cNvPr>
            <p:cNvSpPr/>
            <p:nvPr/>
          </p:nvSpPr>
          <p:spPr>
            <a:xfrm>
              <a:off x="843325" y="4817700"/>
              <a:ext cx="162850" cy="184075"/>
            </a:xfrm>
            <a:custGeom>
              <a:avLst/>
              <a:gdLst/>
              <a:ahLst/>
              <a:cxnLst/>
              <a:rect l="l" t="t" r="r" b="b"/>
              <a:pathLst>
                <a:path w="6514" h="7363" extrusionOk="0">
                  <a:moveTo>
                    <a:pt x="2800" y="2171"/>
                  </a:moveTo>
                  <a:cubicBezTo>
                    <a:pt x="2391" y="1731"/>
                    <a:pt x="1825" y="976"/>
                    <a:pt x="1322" y="724"/>
                  </a:cubicBezTo>
                  <a:cubicBezTo>
                    <a:pt x="881" y="504"/>
                    <a:pt x="315" y="724"/>
                    <a:pt x="189" y="1227"/>
                  </a:cubicBezTo>
                  <a:cubicBezTo>
                    <a:pt x="0" y="1668"/>
                    <a:pt x="0" y="2297"/>
                    <a:pt x="504" y="3367"/>
                  </a:cubicBezTo>
                  <a:cubicBezTo>
                    <a:pt x="1133" y="4500"/>
                    <a:pt x="1825" y="5601"/>
                    <a:pt x="2643" y="6608"/>
                  </a:cubicBezTo>
                  <a:cubicBezTo>
                    <a:pt x="3241" y="7363"/>
                    <a:pt x="3367" y="7331"/>
                    <a:pt x="3524" y="7300"/>
                  </a:cubicBezTo>
                  <a:cubicBezTo>
                    <a:pt x="3650" y="7268"/>
                    <a:pt x="3776" y="7205"/>
                    <a:pt x="4185" y="6639"/>
                  </a:cubicBezTo>
                  <a:cubicBezTo>
                    <a:pt x="4783" y="5790"/>
                    <a:pt x="5286" y="4877"/>
                    <a:pt x="5758" y="3933"/>
                  </a:cubicBezTo>
                  <a:cubicBezTo>
                    <a:pt x="6230" y="2926"/>
                    <a:pt x="6513" y="1920"/>
                    <a:pt x="6387" y="1196"/>
                  </a:cubicBezTo>
                  <a:cubicBezTo>
                    <a:pt x="6262" y="472"/>
                    <a:pt x="5727" y="0"/>
                    <a:pt x="5255" y="220"/>
                  </a:cubicBezTo>
                  <a:cubicBezTo>
                    <a:pt x="4783" y="409"/>
                    <a:pt x="4342" y="1196"/>
                    <a:pt x="4091" y="1731"/>
                  </a:cubicBezTo>
                  <a:cubicBezTo>
                    <a:pt x="3839" y="2266"/>
                    <a:pt x="3776" y="2517"/>
                    <a:pt x="3619" y="2612"/>
                  </a:cubicBezTo>
                  <a:cubicBezTo>
                    <a:pt x="3461" y="2675"/>
                    <a:pt x="3241" y="2612"/>
                    <a:pt x="2800" y="2171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667;p25">
            <a:extLst>
              <a:ext uri="{FF2B5EF4-FFF2-40B4-BE49-F238E27FC236}">
                <a16:creationId xmlns:a16="http://schemas.microsoft.com/office/drawing/2014/main" id="{BFFEBC9A-4A0D-AFFA-0AEC-63D7F10F7789}"/>
              </a:ext>
            </a:extLst>
          </p:cNvPr>
          <p:cNvGrpSpPr/>
          <p:nvPr/>
        </p:nvGrpSpPr>
        <p:grpSpPr>
          <a:xfrm>
            <a:off x="1376213" y="1559371"/>
            <a:ext cx="489153" cy="445989"/>
            <a:chOff x="1211450" y="4056275"/>
            <a:chExt cx="401175" cy="365775"/>
          </a:xfrm>
        </p:grpSpPr>
        <p:sp>
          <p:nvSpPr>
            <p:cNvPr id="4" name="Google Shape;668;p25">
              <a:extLst>
                <a:ext uri="{FF2B5EF4-FFF2-40B4-BE49-F238E27FC236}">
                  <a16:creationId xmlns:a16="http://schemas.microsoft.com/office/drawing/2014/main" id="{2A10B26C-FE1E-99B2-F42F-547F62304D7D}"/>
                </a:ext>
              </a:extLst>
            </p:cNvPr>
            <p:cNvSpPr/>
            <p:nvPr/>
          </p:nvSpPr>
          <p:spPr>
            <a:xfrm>
              <a:off x="1224825" y="4097175"/>
              <a:ext cx="387800" cy="324875"/>
            </a:xfrm>
            <a:custGeom>
              <a:avLst/>
              <a:gdLst/>
              <a:ahLst/>
              <a:cxnLst/>
              <a:rect l="l" t="t" r="r" b="b"/>
              <a:pathLst>
                <a:path w="15512" h="12995" extrusionOk="0">
                  <a:moveTo>
                    <a:pt x="1322" y="9093"/>
                  </a:moveTo>
                  <a:cubicBezTo>
                    <a:pt x="2926" y="6513"/>
                    <a:pt x="4720" y="4059"/>
                    <a:pt x="6639" y="1731"/>
                  </a:cubicBezTo>
                  <a:cubicBezTo>
                    <a:pt x="8149" y="0"/>
                    <a:pt x="8653" y="95"/>
                    <a:pt x="10006" y="2108"/>
                  </a:cubicBezTo>
                  <a:cubicBezTo>
                    <a:pt x="11642" y="4720"/>
                    <a:pt x="13152" y="7426"/>
                    <a:pt x="14505" y="10226"/>
                  </a:cubicBezTo>
                  <a:cubicBezTo>
                    <a:pt x="15512" y="12334"/>
                    <a:pt x="15292" y="12586"/>
                    <a:pt x="12900" y="12743"/>
                  </a:cubicBezTo>
                  <a:cubicBezTo>
                    <a:pt x="10509" y="12900"/>
                    <a:pt x="5884" y="12995"/>
                    <a:pt x="3367" y="12932"/>
                  </a:cubicBezTo>
                  <a:cubicBezTo>
                    <a:pt x="850" y="12869"/>
                    <a:pt x="378" y="12680"/>
                    <a:pt x="189" y="12271"/>
                  </a:cubicBezTo>
                  <a:cubicBezTo>
                    <a:pt x="0" y="11831"/>
                    <a:pt x="63" y="11170"/>
                    <a:pt x="1322" y="909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9;p25">
              <a:extLst>
                <a:ext uri="{FF2B5EF4-FFF2-40B4-BE49-F238E27FC236}">
                  <a16:creationId xmlns:a16="http://schemas.microsoft.com/office/drawing/2014/main" id="{81D4FF68-C7E8-C2D3-2F83-D5E4D38A3581}"/>
                </a:ext>
              </a:extLst>
            </p:cNvPr>
            <p:cNvSpPr/>
            <p:nvPr/>
          </p:nvSpPr>
          <p:spPr>
            <a:xfrm>
              <a:off x="1211450" y="4056275"/>
              <a:ext cx="387825" cy="324875"/>
            </a:xfrm>
            <a:custGeom>
              <a:avLst/>
              <a:gdLst/>
              <a:ahLst/>
              <a:cxnLst/>
              <a:rect l="l" t="t" r="r" b="b"/>
              <a:pathLst>
                <a:path w="15513" h="12995" extrusionOk="0">
                  <a:moveTo>
                    <a:pt x="1353" y="9093"/>
                  </a:moveTo>
                  <a:cubicBezTo>
                    <a:pt x="2958" y="6513"/>
                    <a:pt x="4720" y="4059"/>
                    <a:pt x="6671" y="1731"/>
                  </a:cubicBezTo>
                  <a:cubicBezTo>
                    <a:pt x="8181" y="0"/>
                    <a:pt x="8684" y="94"/>
                    <a:pt x="10006" y="2108"/>
                  </a:cubicBezTo>
                  <a:cubicBezTo>
                    <a:pt x="11673" y="4720"/>
                    <a:pt x="13184" y="7426"/>
                    <a:pt x="14537" y="10226"/>
                  </a:cubicBezTo>
                  <a:cubicBezTo>
                    <a:pt x="15512" y="12334"/>
                    <a:pt x="15323" y="12586"/>
                    <a:pt x="12932" y="12743"/>
                  </a:cubicBezTo>
                  <a:cubicBezTo>
                    <a:pt x="10509" y="12869"/>
                    <a:pt x="5916" y="12995"/>
                    <a:pt x="3398" y="12932"/>
                  </a:cubicBezTo>
                  <a:cubicBezTo>
                    <a:pt x="850" y="12869"/>
                    <a:pt x="409" y="12680"/>
                    <a:pt x="221" y="12271"/>
                  </a:cubicBezTo>
                  <a:cubicBezTo>
                    <a:pt x="0" y="11831"/>
                    <a:pt x="63" y="11170"/>
                    <a:pt x="1353" y="90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70;p25">
              <a:extLst>
                <a:ext uri="{FF2B5EF4-FFF2-40B4-BE49-F238E27FC236}">
                  <a16:creationId xmlns:a16="http://schemas.microsoft.com/office/drawing/2014/main" id="{D5D34B36-E005-9B47-F4D5-6FD38D584E4D}"/>
                </a:ext>
              </a:extLst>
            </p:cNvPr>
            <p:cNvSpPr/>
            <p:nvPr/>
          </p:nvSpPr>
          <p:spPr>
            <a:xfrm>
              <a:off x="1283825" y="4134150"/>
              <a:ext cx="240700" cy="202175"/>
            </a:xfrm>
            <a:custGeom>
              <a:avLst/>
              <a:gdLst/>
              <a:ahLst/>
              <a:cxnLst/>
              <a:rect l="l" t="t" r="r" b="b"/>
              <a:pathLst>
                <a:path w="9628" h="8087" extrusionOk="0">
                  <a:moveTo>
                    <a:pt x="881" y="6135"/>
                  </a:moveTo>
                  <a:cubicBezTo>
                    <a:pt x="1982" y="4374"/>
                    <a:pt x="3209" y="2674"/>
                    <a:pt x="4562" y="1101"/>
                  </a:cubicBezTo>
                  <a:cubicBezTo>
                    <a:pt x="5569" y="0"/>
                    <a:pt x="5852" y="378"/>
                    <a:pt x="6545" y="1605"/>
                  </a:cubicBezTo>
                  <a:cubicBezTo>
                    <a:pt x="7237" y="2832"/>
                    <a:pt x="8307" y="4908"/>
                    <a:pt x="8904" y="6104"/>
                  </a:cubicBezTo>
                  <a:cubicBezTo>
                    <a:pt x="9502" y="7268"/>
                    <a:pt x="9628" y="7551"/>
                    <a:pt x="9534" y="7740"/>
                  </a:cubicBezTo>
                  <a:cubicBezTo>
                    <a:pt x="9439" y="7897"/>
                    <a:pt x="9156" y="7960"/>
                    <a:pt x="7520" y="7992"/>
                  </a:cubicBezTo>
                  <a:cubicBezTo>
                    <a:pt x="5852" y="8055"/>
                    <a:pt x="2926" y="8086"/>
                    <a:pt x="1479" y="7960"/>
                  </a:cubicBezTo>
                  <a:cubicBezTo>
                    <a:pt x="0" y="7835"/>
                    <a:pt x="0" y="7551"/>
                    <a:pt x="881" y="6135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71;p25">
              <a:extLst>
                <a:ext uri="{FF2B5EF4-FFF2-40B4-BE49-F238E27FC236}">
                  <a16:creationId xmlns:a16="http://schemas.microsoft.com/office/drawing/2014/main" id="{B390D3F7-8996-7B89-1DDE-8B6DBF94B319}"/>
                </a:ext>
              </a:extLst>
            </p:cNvPr>
            <p:cNvSpPr/>
            <p:nvPr/>
          </p:nvSpPr>
          <p:spPr>
            <a:xfrm>
              <a:off x="1388425" y="4091650"/>
              <a:ext cx="45650" cy="265125"/>
            </a:xfrm>
            <a:custGeom>
              <a:avLst/>
              <a:gdLst/>
              <a:ahLst/>
              <a:cxnLst/>
              <a:rect l="l" t="t" r="r" b="b"/>
              <a:pathLst>
                <a:path w="1826" h="10605" extrusionOk="0">
                  <a:moveTo>
                    <a:pt x="661" y="2298"/>
                  </a:moveTo>
                  <a:cubicBezTo>
                    <a:pt x="473" y="3965"/>
                    <a:pt x="127" y="7206"/>
                    <a:pt x="64" y="8874"/>
                  </a:cubicBezTo>
                  <a:cubicBezTo>
                    <a:pt x="1" y="10541"/>
                    <a:pt x="221" y="10604"/>
                    <a:pt x="410" y="10604"/>
                  </a:cubicBezTo>
                  <a:cubicBezTo>
                    <a:pt x="567" y="10604"/>
                    <a:pt x="724" y="10573"/>
                    <a:pt x="882" y="10510"/>
                  </a:cubicBezTo>
                  <a:cubicBezTo>
                    <a:pt x="976" y="10447"/>
                    <a:pt x="1039" y="10353"/>
                    <a:pt x="1228" y="8716"/>
                  </a:cubicBezTo>
                  <a:cubicBezTo>
                    <a:pt x="1385" y="7112"/>
                    <a:pt x="1637" y="3934"/>
                    <a:pt x="1731" y="2266"/>
                  </a:cubicBezTo>
                  <a:cubicBezTo>
                    <a:pt x="1826" y="567"/>
                    <a:pt x="1794" y="347"/>
                    <a:pt x="1700" y="221"/>
                  </a:cubicBezTo>
                  <a:cubicBezTo>
                    <a:pt x="1605" y="95"/>
                    <a:pt x="1480" y="1"/>
                    <a:pt x="1322" y="1"/>
                  </a:cubicBezTo>
                  <a:cubicBezTo>
                    <a:pt x="1196" y="1"/>
                    <a:pt x="1070" y="32"/>
                    <a:pt x="976" y="127"/>
                  </a:cubicBezTo>
                  <a:cubicBezTo>
                    <a:pt x="913" y="221"/>
                    <a:pt x="850" y="347"/>
                    <a:pt x="850" y="441"/>
                  </a:cubicBezTo>
                  <a:cubicBezTo>
                    <a:pt x="819" y="567"/>
                    <a:pt x="819" y="630"/>
                    <a:pt x="661" y="2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2;p25">
              <a:extLst>
                <a:ext uri="{FF2B5EF4-FFF2-40B4-BE49-F238E27FC236}">
                  <a16:creationId xmlns:a16="http://schemas.microsoft.com/office/drawing/2014/main" id="{C2DCB7E6-43C6-3612-1DF2-871E9463275F}"/>
                </a:ext>
              </a:extLst>
            </p:cNvPr>
            <p:cNvSpPr/>
            <p:nvPr/>
          </p:nvSpPr>
          <p:spPr>
            <a:xfrm>
              <a:off x="1286950" y="4234025"/>
              <a:ext cx="240725" cy="37000"/>
            </a:xfrm>
            <a:custGeom>
              <a:avLst/>
              <a:gdLst/>
              <a:ahLst/>
              <a:cxnLst/>
              <a:rect l="l" t="t" r="r" b="b"/>
              <a:pathLst>
                <a:path w="9629" h="1480" extrusionOk="0">
                  <a:moveTo>
                    <a:pt x="1920" y="190"/>
                  </a:moveTo>
                  <a:cubicBezTo>
                    <a:pt x="3871" y="32"/>
                    <a:pt x="5790" y="1"/>
                    <a:pt x="7741" y="64"/>
                  </a:cubicBezTo>
                  <a:cubicBezTo>
                    <a:pt x="9220" y="158"/>
                    <a:pt x="9409" y="410"/>
                    <a:pt x="9503" y="693"/>
                  </a:cubicBezTo>
                  <a:cubicBezTo>
                    <a:pt x="9597" y="945"/>
                    <a:pt x="9629" y="1228"/>
                    <a:pt x="8150" y="1354"/>
                  </a:cubicBezTo>
                  <a:cubicBezTo>
                    <a:pt x="6703" y="1480"/>
                    <a:pt x="3745" y="1448"/>
                    <a:pt x="2140" y="1385"/>
                  </a:cubicBezTo>
                  <a:cubicBezTo>
                    <a:pt x="536" y="1322"/>
                    <a:pt x="316" y="1228"/>
                    <a:pt x="190" y="1102"/>
                  </a:cubicBezTo>
                  <a:cubicBezTo>
                    <a:pt x="32" y="976"/>
                    <a:pt x="1" y="788"/>
                    <a:pt x="95" y="630"/>
                  </a:cubicBezTo>
                  <a:cubicBezTo>
                    <a:pt x="190" y="473"/>
                    <a:pt x="410" y="316"/>
                    <a:pt x="1920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46C444-5026-9186-F6C7-DA090D4F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96587"/>
            <a:ext cx="7717500" cy="612900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9550227-8E82-E4C4-FFB2-2EB1F736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912" y="935832"/>
            <a:ext cx="1267005" cy="1693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E8E4610B-1DFA-72D3-4D63-CB50266BA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0" r="10072"/>
          <a:stretch/>
        </p:blipFill>
        <p:spPr>
          <a:xfrm>
            <a:off x="5256912" y="3126313"/>
            <a:ext cx="1267005" cy="1789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4CD518E7-A25D-0D0B-5FFA-66C80D6E7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95" r="9625"/>
          <a:stretch/>
        </p:blipFill>
        <p:spPr>
          <a:xfrm>
            <a:off x="991300" y="3126313"/>
            <a:ext cx="1267006" cy="1693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Google Shape;657;p25">
            <a:extLst>
              <a:ext uri="{FF2B5EF4-FFF2-40B4-BE49-F238E27FC236}">
                <a16:creationId xmlns:a16="http://schemas.microsoft.com/office/drawing/2014/main" id="{DBC78461-43C1-CDA1-20FE-EA7352850829}"/>
              </a:ext>
            </a:extLst>
          </p:cNvPr>
          <p:cNvSpPr txBox="1">
            <a:spLocks/>
          </p:cNvSpPr>
          <p:nvPr/>
        </p:nvSpPr>
        <p:spPr>
          <a:xfrm>
            <a:off x="6952146" y="1382926"/>
            <a:ext cx="1820380" cy="79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>
                <a:latin typeface="Miltonian Tattoo" panose="020B0604020202020204" charset="0"/>
              </a:rPr>
              <a:t>Mariela Dimova</a:t>
            </a:r>
          </a:p>
          <a:p>
            <a:pPr algn="ctr">
              <a:spcAft>
                <a:spcPts val="1600"/>
              </a:spcAft>
            </a:pPr>
            <a:r>
              <a:rPr lang="en-US" sz="1800" b="0" i="1" dirty="0">
                <a:solidFill>
                  <a:srgbClr val="24292F"/>
                </a:solidFill>
                <a:effectLst/>
                <a:latin typeface="-apple-system"/>
              </a:rPr>
              <a:t>QA Engineer</a:t>
            </a:r>
            <a:endParaRPr lang="en-US" sz="1800" dirty="0">
              <a:latin typeface="Miltonian Tattoo" panose="020B0604020202020204" charset="0"/>
            </a:endParaRPr>
          </a:p>
        </p:txBody>
      </p:sp>
      <p:sp>
        <p:nvSpPr>
          <p:cNvPr id="15" name="Google Shape;657;p25">
            <a:extLst>
              <a:ext uri="{FF2B5EF4-FFF2-40B4-BE49-F238E27FC236}">
                <a16:creationId xmlns:a16="http://schemas.microsoft.com/office/drawing/2014/main" id="{6D7EAE14-7E58-FE26-A6CD-1F42D476B097}"/>
              </a:ext>
            </a:extLst>
          </p:cNvPr>
          <p:cNvSpPr txBox="1">
            <a:spLocks/>
          </p:cNvSpPr>
          <p:nvPr/>
        </p:nvSpPr>
        <p:spPr>
          <a:xfrm>
            <a:off x="6952146" y="3420697"/>
            <a:ext cx="1920392" cy="113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>
                <a:latin typeface="Miltonian Tattoo" panose="020B0604020202020204" charset="0"/>
              </a:rPr>
              <a:t>Nikoleta Ruseva</a:t>
            </a:r>
          </a:p>
          <a:p>
            <a:pPr algn="ctr">
              <a:spcAft>
                <a:spcPts val="1600"/>
              </a:spcAft>
            </a:pPr>
            <a:r>
              <a:rPr lang="en-US" sz="1800" i="1" dirty="0">
                <a:solidFill>
                  <a:srgbClr val="24292F"/>
                </a:solidFill>
                <a:latin typeface="-apple-system"/>
              </a:rPr>
              <a:t>Front-end developer</a:t>
            </a:r>
            <a:endParaRPr lang="en-US" sz="1800" dirty="0">
              <a:latin typeface="Miltonian Tattoo" panose="020B0604020202020204" charset="0"/>
            </a:endParaRPr>
          </a:p>
        </p:txBody>
      </p:sp>
      <p:sp>
        <p:nvSpPr>
          <p:cNvPr id="16" name="Google Shape;657;p25">
            <a:extLst>
              <a:ext uri="{FF2B5EF4-FFF2-40B4-BE49-F238E27FC236}">
                <a16:creationId xmlns:a16="http://schemas.microsoft.com/office/drawing/2014/main" id="{C32B554A-9188-DBED-CAD5-30B4AD1D54FC}"/>
              </a:ext>
            </a:extLst>
          </p:cNvPr>
          <p:cNvSpPr txBox="1">
            <a:spLocks/>
          </p:cNvSpPr>
          <p:nvPr/>
        </p:nvSpPr>
        <p:spPr>
          <a:xfrm>
            <a:off x="2749574" y="3420697"/>
            <a:ext cx="1920392" cy="113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>
                <a:latin typeface="Miltonian Tattoo" panose="020B0604020202020204" charset="0"/>
              </a:rPr>
              <a:t>Mariq Koleva</a:t>
            </a:r>
          </a:p>
          <a:p>
            <a:pPr algn="ctr">
              <a:spcAft>
                <a:spcPts val="1600"/>
              </a:spcAft>
            </a:pPr>
            <a:r>
              <a:rPr lang="en-US" sz="1800" i="1" dirty="0">
                <a:solidFill>
                  <a:srgbClr val="24292F"/>
                </a:solidFill>
                <a:latin typeface="-apple-system"/>
              </a:rPr>
              <a:t>Back-end developer</a:t>
            </a:r>
            <a:endParaRPr lang="en-US" sz="1800" dirty="0">
              <a:latin typeface="Miltonian Tattoo" panose="020B0604020202020204" charset="0"/>
            </a:endParaRPr>
          </a:p>
        </p:txBody>
      </p:sp>
      <p:sp>
        <p:nvSpPr>
          <p:cNvPr id="17" name="Google Shape;657;p25">
            <a:extLst>
              <a:ext uri="{FF2B5EF4-FFF2-40B4-BE49-F238E27FC236}">
                <a16:creationId xmlns:a16="http://schemas.microsoft.com/office/drawing/2014/main" id="{EFF90646-AB8D-57D8-9681-4783579B6C48}"/>
              </a:ext>
            </a:extLst>
          </p:cNvPr>
          <p:cNvSpPr txBox="1">
            <a:spLocks/>
          </p:cNvSpPr>
          <p:nvPr/>
        </p:nvSpPr>
        <p:spPr>
          <a:xfrm>
            <a:off x="2749574" y="1382926"/>
            <a:ext cx="1820380" cy="79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>
                <a:latin typeface="Miltonian Tattoo" panose="020B0604020202020204" charset="0"/>
              </a:rPr>
              <a:t>Filipa Popova</a:t>
            </a:r>
          </a:p>
          <a:p>
            <a:pPr algn="ctr">
              <a:spcAft>
                <a:spcPts val="1600"/>
              </a:spcAft>
            </a:pPr>
            <a:r>
              <a:rPr lang="en-US" sz="1800" i="1" dirty="0">
                <a:solidFill>
                  <a:srgbClr val="24292F"/>
                </a:solidFill>
                <a:latin typeface="-apple-system"/>
              </a:rPr>
              <a:t>Scrum Trainer</a:t>
            </a:r>
            <a:endParaRPr lang="en-US" sz="1800" dirty="0">
              <a:latin typeface="Miltonian Tattoo" panose="020B0604020202020204" charset="0"/>
            </a:endParaRPr>
          </a:p>
        </p:txBody>
      </p:sp>
      <p:pic>
        <p:nvPicPr>
          <p:cNvPr id="19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11E1A580-03EC-70CE-5DC6-52B340AFD2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5" r="18790"/>
          <a:stretch/>
        </p:blipFill>
        <p:spPr>
          <a:xfrm>
            <a:off x="987288" y="935832"/>
            <a:ext cx="1267005" cy="1693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77153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655" name="Google Shape;655;p25"/>
          <p:cNvSpPr txBox="1">
            <a:spLocks noGrp="1"/>
          </p:cNvSpPr>
          <p:nvPr>
            <p:ph type="title" idx="2"/>
          </p:nvPr>
        </p:nvSpPr>
        <p:spPr>
          <a:xfrm>
            <a:off x="713225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57" name="Google Shape;657;p25"/>
          <p:cNvSpPr txBox="1">
            <a:spLocks noGrp="1"/>
          </p:cNvSpPr>
          <p:nvPr>
            <p:ph type="subTitle" idx="3"/>
          </p:nvPr>
        </p:nvSpPr>
        <p:spPr>
          <a:xfrm>
            <a:off x="713225" y="31117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Choose an idea</a:t>
            </a:r>
            <a:endParaRPr dirty="0"/>
          </a:p>
        </p:txBody>
      </p:sp>
      <p:sp>
        <p:nvSpPr>
          <p:cNvPr id="658" name="Google Shape;658;p25"/>
          <p:cNvSpPr txBox="1">
            <a:spLocks noGrp="1"/>
          </p:cNvSpPr>
          <p:nvPr>
            <p:ph type="title" idx="4"/>
          </p:nvPr>
        </p:nvSpPr>
        <p:spPr>
          <a:xfrm>
            <a:off x="2711067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0" name="Google Shape;660;p25"/>
          <p:cNvSpPr txBox="1">
            <a:spLocks noGrp="1"/>
          </p:cNvSpPr>
          <p:nvPr>
            <p:ph type="subTitle" idx="6"/>
          </p:nvPr>
        </p:nvSpPr>
        <p:spPr>
          <a:xfrm>
            <a:off x="2711067" y="31117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Make a design</a:t>
            </a:r>
            <a:endParaRPr dirty="0"/>
          </a:p>
        </p:txBody>
      </p:sp>
      <p:sp>
        <p:nvSpPr>
          <p:cNvPr id="661" name="Google Shape;661;p25"/>
          <p:cNvSpPr txBox="1">
            <a:spLocks noGrp="1"/>
          </p:cNvSpPr>
          <p:nvPr>
            <p:ph type="title" idx="7"/>
          </p:nvPr>
        </p:nvSpPr>
        <p:spPr>
          <a:xfrm>
            <a:off x="4708909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3" name="Google Shape;663;p25"/>
          <p:cNvSpPr txBox="1">
            <a:spLocks noGrp="1"/>
          </p:cNvSpPr>
          <p:nvPr>
            <p:ph type="subTitle" idx="9"/>
          </p:nvPr>
        </p:nvSpPr>
        <p:spPr>
          <a:xfrm>
            <a:off x="4708909" y="3111725"/>
            <a:ext cx="1724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Make a game</a:t>
            </a:r>
            <a:endParaRPr dirty="0"/>
          </a:p>
        </p:txBody>
      </p:sp>
      <p:sp>
        <p:nvSpPr>
          <p:cNvPr id="664" name="Google Shape;664;p25"/>
          <p:cNvSpPr txBox="1">
            <a:spLocks noGrp="1"/>
          </p:cNvSpPr>
          <p:nvPr>
            <p:ph type="title" idx="13"/>
          </p:nvPr>
        </p:nvSpPr>
        <p:spPr>
          <a:xfrm>
            <a:off x="6706750" y="2625550"/>
            <a:ext cx="1724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66" name="Google Shape;666;p25"/>
          <p:cNvSpPr txBox="1">
            <a:spLocks noGrp="1"/>
          </p:cNvSpPr>
          <p:nvPr>
            <p:ph type="subTitle" idx="15"/>
          </p:nvPr>
        </p:nvSpPr>
        <p:spPr>
          <a:xfrm>
            <a:off x="6706749" y="3111725"/>
            <a:ext cx="1944331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Make documentation</a:t>
            </a:r>
            <a:endParaRPr dirty="0"/>
          </a:p>
        </p:txBody>
      </p:sp>
      <p:grpSp>
        <p:nvGrpSpPr>
          <p:cNvPr id="667" name="Google Shape;667;p25"/>
          <p:cNvGrpSpPr/>
          <p:nvPr/>
        </p:nvGrpSpPr>
        <p:grpSpPr>
          <a:xfrm>
            <a:off x="1330699" y="2098048"/>
            <a:ext cx="489153" cy="445989"/>
            <a:chOff x="1211450" y="4056275"/>
            <a:chExt cx="401175" cy="365775"/>
          </a:xfrm>
        </p:grpSpPr>
        <p:sp>
          <p:nvSpPr>
            <p:cNvPr id="668" name="Google Shape;668;p25"/>
            <p:cNvSpPr/>
            <p:nvPr/>
          </p:nvSpPr>
          <p:spPr>
            <a:xfrm>
              <a:off x="1224825" y="4097175"/>
              <a:ext cx="387800" cy="324875"/>
            </a:xfrm>
            <a:custGeom>
              <a:avLst/>
              <a:gdLst/>
              <a:ahLst/>
              <a:cxnLst/>
              <a:rect l="l" t="t" r="r" b="b"/>
              <a:pathLst>
                <a:path w="15512" h="12995" extrusionOk="0">
                  <a:moveTo>
                    <a:pt x="1322" y="9093"/>
                  </a:moveTo>
                  <a:cubicBezTo>
                    <a:pt x="2926" y="6513"/>
                    <a:pt x="4720" y="4059"/>
                    <a:pt x="6639" y="1731"/>
                  </a:cubicBezTo>
                  <a:cubicBezTo>
                    <a:pt x="8149" y="0"/>
                    <a:pt x="8653" y="95"/>
                    <a:pt x="10006" y="2108"/>
                  </a:cubicBezTo>
                  <a:cubicBezTo>
                    <a:pt x="11642" y="4720"/>
                    <a:pt x="13152" y="7426"/>
                    <a:pt x="14505" y="10226"/>
                  </a:cubicBezTo>
                  <a:cubicBezTo>
                    <a:pt x="15512" y="12334"/>
                    <a:pt x="15292" y="12586"/>
                    <a:pt x="12900" y="12743"/>
                  </a:cubicBezTo>
                  <a:cubicBezTo>
                    <a:pt x="10509" y="12900"/>
                    <a:pt x="5884" y="12995"/>
                    <a:pt x="3367" y="12932"/>
                  </a:cubicBezTo>
                  <a:cubicBezTo>
                    <a:pt x="850" y="12869"/>
                    <a:pt x="378" y="12680"/>
                    <a:pt x="189" y="12271"/>
                  </a:cubicBezTo>
                  <a:cubicBezTo>
                    <a:pt x="0" y="11831"/>
                    <a:pt x="63" y="11170"/>
                    <a:pt x="1322" y="909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211450" y="4056275"/>
              <a:ext cx="387825" cy="324875"/>
            </a:xfrm>
            <a:custGeom>
              <a:avLst/>
              <a:gdLst/>
              <a:ahLst/>
              <a:cxnLst/>
              <a:rect l="l" t="t" r="r" b="b"/>
              <a:pathLst>
                <a:path w="15513" h="12995" extrusionOk="0">
                  <a:moveTo>
                    <a:pt x="1353" y="9093"/>
                  </a:moveTo>
                  <a:cubicBezTo>
                    <a:pt x="2958" y="6513"/>
                    <a:pt x="4720" y="4059"/>
                    <a:pt x="6671" y="1731"/>
                  </a:cubicBezTo>
                  <a:cubicBezTo>
                    <a:pt x="8181" y="0"/>
                    <a:pt x="8684" y="94"/>
                    <a:pt x="10006" y="2108"/>
                  </a:cubicBezTo>
                  <a:cubicBezTo>
                    <a:pt x="11673" y="4720"/>
                    <a:pt x="13184" y="7426"/>
                    <a:pt x="14537" y="10226"/>
                  </a:cubicBezTo>
                  <a:cubicBezTo>
                    <a:pt x="15512" y="12334"/>
                    <a:pt x="15323" y="12586"/>
                    <a:pt x="12932" y="12743"/>
                  </a:cubicBezTo>
                  <a:cubicBezTo>
                    <a:pt x="10509" y="12869"/>
                    <a:pt x="5916" y="12995"/>
                    <a:pt x="3398" y="12932"/>
                  </a:cubicBezTo>
                  <a:cubicBezTo>
                    <a:pt x="850" y="12869"/>
                    <a:pt x="409" y="12680"/>
                    <a:pt x="221" y="12271"/>
                  </a:cubicBezTo>
                  <a:cubicBezTo>
                    <a:pt x="0" y="11831"/>
                    <a:pt x="63" y="11170"/>
                    <a:pt x="1353" y="90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1283825" y="4134150"/>
              <a:ext cx="240700" cy="202175"/>
            </a:xfrm>
            <a:custGeom>
              <a:avLst/>
              <a:gdLst/>
              <a:ahLst/>
              <a:cxnLst/>
              <a:rect l="l" t="t" r="r" b="b"/>
              <a:pathLst>
                <a:path w="9628" h="8087" extrusionOk="0">
                  <a:moveTo>
                    <a:pt x="881" y="6135"/>
                  </a:moveTo>
                  <a:cubicBezTo>
                    <a:pt x="1982" y="4374"/>
                    <a:pt x="3209" y="2674"/>
                    <a:pt x="4562" y="1101"/>
                  </a:cubicBezTo>
                  <a:cubicBezTo>
                    <a:pt x="5569" y="0"/>
                    <a:pt x="5852" y="378"/>
                    <a:pt x="6545" y="1605"/>
                  </a:cubicBezTo>
                  <a:cubicBezTo>
                    <a:pt x="7237" y="2832"/>
                    <a:pt x="8307" y="4908"/>
                    <a:pt x="8904" y="6104"/>
                  </a:cubicBezTo>
                  <a:cubicBezTo>
                    <a:pt x="9502" y="7268"/>
                    <a:pt x="9628" y="7551"/>
                    <a:pt x="9534" y="7740"/>
                  </a:cubicBezTo>
                  <a:cubicBezTo>
                    <a:pt x="9439" y="7897"/>
                    <a:pt x="9156" y="7960"/>
                    <a:pt x="7520" y="7992"/>
                  </a:cubicBezTo>
                  <a:cubicBezTo>
                    <a:pt x="5852" y="8055"/>
                    <a:pt x="2926" y="8086"/>
                    <a:pt x="1479" y="7960"/>
                  </a:cubicBezTo>
                  <a:cubicBezTo>
                    <a:pt x="0" y="7835"/>
                    <a:pt x="0" y="7551"/>
                    <a:pt x="881" y="6135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388425" y="4091650"/>
              <a:ext cx="45650" cy="265125"/>
            </a:xfrm>
            <a:custGeom>
              <a:avLst/>
              <a:gdLst/>
              <a:ahLst/>
              <a:cxnLst/>
              <a:rect l="l" t="t" r="r" b="b"/>
              <a:pathLst>
                <a:path w="1826" h="10605" extrusionOk="0">
                  <a:moveTo>
                    <a:pt x="661" y="2298"/>
                  </a:moveTo>
                  <a:cubicBezTo>
                    <a:pt x="473" y="3965"/>
                    <a:pt x="127" y="7206"/>
                    <a:pt x="64" y="8874"/>
                  </a:cubicBezTo>
                  <a:cubicBezTo>
                    <a:pt x="1" y="10541"/>
                    <a:pt x="221" y="10604"/>
                    <a:pt x="410" y="10604"/>
                  </a:cubicBezTo>
                  <a:cubicBezTo>
                    <a:pt x="567" y="10604"/>
                    <a:pt x="724" y="10573"/>
                    <a:pt x="882" y="10510"/>
                  </a:cubicBezTo>
                  <a:cubicBezTo>
                    <a:pt x="976" y="10447"/>
                    <a:pt x="1039" y="10353"/>
                    <a:pt x="1228" y="8716"/>
                  </a:cubicBezTo>
                  <a:cubicBezTo>
                    <a:pt x="1385" y="7112"/>
                    <a:pt x="1637" y="3934"/>
                    <a:pt x="1731" y="2266"/>
                  </a:cubicBezTo>
                  <a:cubicBezTo>
                    <a:pt x="1826" y="567"/>
                    <a:pt x="1794" y="347"/>
                    <a:pt x="1700" y="221"/>
                  </a:cubicBezTo>
                  <a:cubicBezTo>
                    <a:pt x="1605" y="95"/>
                    <a:pt x="1480" y="1"/>
                    <a:pt x="1322" y="1"/>
                  </a:cubicBezTo>
                  <a:cubicBezTo>
                    <a:pt x="1196" y="1"/>
                    <a:pt x="1070" y="32"/>
                    <a:pt x="976" y="127"/>
                  </a:cubicBezTo>
                  <a:cubicBezTo>
                    <a:pt x="913" y="221"/>
                    <a:pt x="850" y="347"/>
                    <a:pt x="850" y="441"/>
                  </a:cubicBezTo>
                  <a:cubicBezTo>
                    <a:pt x="819" y="567"/>
                    <a:pt x="819" y="630"/>
                    <a:pt x="661" y="2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286950" y="4234025"/>
              <a:ext cx="240725" cy="37000"/>
            </a:xfrm>
            <a:custGeom>
              <a:avLst/>
              <a:gdLst/>
              <a:ahLst/>
              <a:cxnLst/>
              <a:rect l="l" t="t" r="r" b="b"/>
              <a:pathLst>
                <a:path w="9629" h="1480" extrusionOk="0">
                  <a:moveTo>
                    <a:pt x="1920" y="190"/>
                  </a:moveTo>
                  <a:cubicBezTo>
                    <a:pt x="3871" y="32"/>
                    <a:pt x="5790" y="1"/>
                    <a:pt x="7741" y="64"/>
                  </a:cubicBezTo>
                  <a:cubicBezTo>
                    <a:pt x="9220" y="158"/>
                    <a:pt x="9409" y="410"/>
                    <a:pt x="9503" y="693"/>
                  </a:cubicBezTo>
                  <a:cubicBezTo>
                    <a:pt x="9597" y="945"/>
                    <a:pt x="9629" y="1228"/>
                    <a:pt x="8150" y="1354"/>
                  </a:cubicBezTo>
                  <a:cubicBezTo>
                    <a:pt x="6703" y="1480"/>
                    <a:pt x="3745" y="1448"/>
                    <a:pt x="2140" y="1385"/>
                  </a:cubicBezTo>
                  <a:cubicBezTo>
                    <a:pt x="536" y="1322"/>
                    <a:pt x="316" y="1228"/>
                    <a:pt x="190" y="1102"/>
                  </a:cubicBezTo>
                  <a:cubicBezTo>
                    <a:pt x="32" y="976"/>
                    <a:pt x="1" y="788"/>
                    <a:pt x="95" y="630"/>
                  </a:cubicBezTo>
                  <a:cubicBezTo>
                    <a:pt x="190" y="473"/>
                    <a:pt x="410" y="316"/>
                    <a:pt x="1920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3363806" y="2073877"/>
            <a:ext cx="418622" cy="470161"/>
            <a:chOff x="787475" y="4761850"/>
            <a:chExt cx="261950" cy="294200"/>
          </a:xfrm>
        </p:grpSpPr>
        <p:sp>
          <p:nvSpPr>
            <p:cNvPr id="674" name="Google Shape;674;p25"/>
            <p:cNvSpPr/>
            <p:nvPr/>
          </p:nvSpPr>
          <p:spPr>
            <a:xfrm>
              <a:off x="787475" y="4761850"/>
              <a:ext cx="261950" cy="294200"/>
            </a:xfrm>
            <a:custGeom>
              <a:avLst/>
              <a:gdLst/>
              <a:ahLst/>
              <a:cxnLst/>
              <a:rect l="l" t="t" r="r" b="b"/>
              <a:pathLst>
                <a:path w="10478" h="11768" extrusionOk="0">
                  <a:moveTo>
                    <a:pt x="5192" y="2643"/>
                  </a:moveTo>
                  <a:cubicBezTo>
                    <a:pt x="4846" y="1982"/>
                    <a:pt x="4374" y="1353"/>
                    <a:pt x="3807" y="850"/>
                  </a:cubicBezTo>
                  <a:cubicBezTo>
                    <a:pt x="3084" y="283"/>
                    <a:pt x="2077" y="0"/>
                    <a:pt x="1322" y="378"/>
                  </a:cubicBezTo>
                  <a:cubicBezTo>
                    <a:pt x="535" y="755"/>
                    <a:pt x="0" y="1762"/>
                    <a:pt x="95" y="3115"/>
                  </a:cubicBezTo>
                  <a:cubicBezTo>
                    <a:pt x="221" y="4500"/>
                    <a:pt x="976" y="6167"/>
                    <a:pt x="1920" y="7677"/>
                  </a:cubicBezTo>
                  <a:cubicBezTo>
                    <a:pt x="2738" y="8999"/>
                    <a:pt x="3744" y="10163"/>
                    <a:pt x="4940" y="11139"/>
                  </a:cubicBezTo>
                  <a:cubicBezTo>
                    <a:pt x="5821" y="11768"/>
                    <a:pt x="6387" y="11736"/>
                    <a:pt x="7237" y="10855"/>
                  </a:cubicBezTo>
                  <a:cubicBezTo>
                    <a:pt x="8307" y="9628"/>
                    <a:pt x="9156" y="8244"/>
                    <a:pt x="9786" y="6765"/>
                  </a:cubicBezTo>
                  <a:cubicBezTo>
                    <a:pt x="10320" y="5506"/>
                    <a:pt x="10478" y="4122"/>
                    <a:pt x="10258" y="2801"/>
                  </a:cubicBezTo>
                  <a:cubicBezTo>
                    <a:pt x="10132" y="1920"/>
                    <a:pt x="9597" y="1133"/>
                    <a:pt x="8842" y="692"/>
                  </a:cubicBezTo>
                  <a:cubicBezTo>
                    <a:pt x="8181" y="378"/>
                    <a:pt x="7394" y="441"/>
                    <a:pt x="6796" y="850"/>
                  </a:cubicBezTo>
                  <a:cubicBezTo>
                    <a:pt x="6262" y="1259"/>
                    <a:pt x="5821" y="1794"/>
                    <a:pt x="5538" y="2423"/>
                  </a:cubicBezTo>
                  <a:cubicBezTo>
                    <a:pt x="5349" y="2863"/>
                    <a:pt x="5381" y="2989"/>
                    <a:pt x="5192" y="2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843325" y="4817700"/>
              <a:ext cx="162850" cy="184075"/>
            </a:xfrm>
            <a:custGeom>
              <a:avLst/>
              <a:gdLst/>
              <a:ahLst/>
              <a:cxnLst/>
              <a:rect l="l" t="t" r="r" b="b"/>
              <a:pathLst>
                <a:path w="6514" h="7363" extrusionOk="0">
                  <a:moveTo>
                    <a:pt x="2800" y="2171"/>
                  </a:moveTo>
                  <a:cubicBezTo>
                    <a:pt x="2391" y="1731"/>
                    <a:pt x="1825" y="976"/>
                    <a:pt x="1322" y="724"/>
                  </a:cubicBezTo>
                  <a:cubicBezTo>
                    <a:pt x="881" y="504"/>
                    <a:pt x="315" y="724"/>
                    <a:pt x="189" y="1227"/>
                  </a:cubicBezTo>
                  <a:cubicBezTo>
                    <a:pt x="0" y="1668"/>
                    <a:pt x="0" y="2297"/>
                    <a:pt x="504" y="3367"/>
                  </a:cubicBezTo>
                  <a:cubicBezTo>
                    <a:pt x="1133" y="4500"/>
                    <a:pt x="1825" y="5601"/>
                    <a:pt x="2643" y="6608"/>
                  </a:cubicBezTo>
                  <a:cubicBezTo>
                    <a:pt x="3241" y="7363"/>
                    <a:pt x="3367" y="7331"/>
                    <a:pt x="3524" y="7300"/>
                  </a:cubicBezTo>
                  <a:cubicBezTo>
                    <a:pt x="3650" y="7268"/>
                    <a:pt x="3776" y="7205"/>
                    <a:pt x="4185" y="6639"/>
                  </a:cubicBezTo>
                  <a:cubicBezTo>
                    <a:pt x="4783" y="5790"/>
                    <a:pt x="5286" y="4877"/>
                    <a:pt x="5758" y="3933"/>
                  </a:cubicBezTo>
                  <a:cubicBezTo>
                    <a:pt x="6230" y="2926"/>
                    <a:pt x="6513" y="1920"/>
                    <a:pt x="6387" y="1196"/>
                  </a:cubicBezTo>
                  <a:cubicBezTo>
                    <a:pt x="6262" y="472"/>
                    <a:pt x="5727" y="0"/>
                    <a:pt x="5255" y="220"/>
                  </a:cubicBezTo>
                  <a:cubicBezTo>
                    <a:pt x="4783" y="409"/>
                    <a:pt x="4342" y="1196"/>
                    <a:pt x="4091" y="1731"/>
                  </a:cubicBezTo>
                  <a:cubicBezTo>
                    <a:pt x="3839" y="2266"/>
                    <a:pt x="3776" y="2517"/>
                    <a:pt x="3619" y="2612"/>
                  </a:cubicBezTo>
                  <a:cubicBezTo>
                    <a:pt x="3461" y="2675"/>
                    <a:pt x="3241" y="2612"/>
                    <a:pt x="2800" y="2171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337411" y="1969455"/>
            <a:ext cx="467095" cy="574582"/>
            <a:chOff x="5295173" y="1848430"/>
            <a:chExt cx="467095" cy="574582"/>
          </a:xfrm>
        </p:grpSpPr>
        <p:sp>
          <p:nvSpPr>
            <p:cNvPr id="677" name="Google Shape;677;p25"/>
            <p:cNvSpPr/>
            <p:nvPr/>
          </p:nvSpPr>
          <p:spPr>
            <a:xfrm>
              <a:off x="5304121" y="1963605"/>
              <a:ext cx="458148" cy="459408"/>
            </a:xfrm>
            <a:custGeom>
              <a:avLst/>
              <a:gdLst/>
              <a:ahLst/>
              <a:cxnLst/>
              <a:rect l="l" t="t" r="r" b="b"/>
              <a:pathLst>
                <a:path w="11265" h="11296" extrusionOk="0">
                  <a:moveTo>
                    <a:pt x="4972" y="63"/>
                  </a:moveTo>
                  <a:cubicBezTo>
                    <a:pt x="9251" y="158"/>
                    <a:pt x="11265" y="5349"/>
                    <a:pt x="8181" y="8338"/>
                  </a:cubicBezTo>
                  <a:cubicBezTo>
                    <a:pt x="5098" y="11296"/>
                    <a:pt x="1" y="9062"/>
                    <a:pt x="63" y="4783"/>
                  </a:cubicBezTo>
                  <a:cubicBezTo>
                    <a:pt x="95" y="2108"/>
                    <a:pt x="2297" y="0"/>
                    <a:pt x="4972" y="63"/>
                  </a:cubicBezTo>
                  <a:close/>
                </a:path>
              </a:pathLst>
            </a:custGeom>
            <a:solidFill>
              <a:srgbClr val="B07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5295173" y="1848430"/>
              <a:ext cx="458148" cy="459408"/>
            </a:xfrm>
            <a:custGeom>
              <a:avLst/>
              <a:gdLst/>
              <a:ahLst/>
              <a:cxnLst/>
              <a:rect l="l" t="t" r="r" b="b"/>
              <a:pathLst>
                <a:path w="11265" h="11296" extrusionOk="0">
                  <a:moveTo>
                    <a:pt x="4751" y="11233"/>
                  </a:moveTo>
                  <a:cubicBezTo>
                    <a:pt x="9030" y="11296"/>
                    <a:pt x="11264" y="6167"/>
                    <a:pt x="8307" y="3084"/>
                  </a:cubicBezTo>
                  <a:cubicBezTo>
                    <a:pt x="5349" y="0"/>
                    <a:pt x="126" y="2046"/>
                    <a:pt x="32" y="6325"/>
                  </a:cubicBezTo>
                  <a:cubicBezTo>
                    <a:pt x="0" y="8968"/>
                    <a:pt x="2108" y="11170"/>
                    <a:pt x="4751" y="11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5339952" y="1907278"/>
              <a:ext cx="355781" cy="355781"/>
            </a:xfrm>
            <a:custGeom>
              <a:avLst/>
              <a:gdLst/>
              <a:ahLst/>
              <a:cxnLst/>
              <a:rect l="l" t="t" r="r" b="b"/>
              <a:pathLst>
                <a:path w="8748" h="8748" extrusionOk="0">
                  <a:moveTo>
                    <a:pt x="3682" y="8685"/>
                  </a:moveTo>
                  <a:cubicBezTo>
                    <a:pt x="6986" y="8748"/>
                    <a:pt x="8748" y="4783"/>
                    <a:pt x="6451" y="2392"/>
                  </a:cubicBezTo>
                  <a:cubicBezTo>
                    <a:pt x="4154" y="1"/>
                    <a:pt x="126" y="1574"/>
                    <a:pt x="32" y="4878"/>
                  </a:cubicBezTo>
                  <a:cubicBezTo>
                    <a:pt x="1" y="6923"/>
                    <a:pt x="1637" y="8622"/>
                    <a:pt x="3682" y="8685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5311808" y="2074915"/>
              <a:ext cx="364729" cy="58890"/>
            </a:xfrm>
            <a:custGeom>
              <a:avLst/>
              <a:gdLst/>
              <a:ahLst/>
              <a:cxnLst/>
              <a:rect l="l" t="t" r="r" b="b"/>
              <a:pathLst>
                <a:path w="8968" h="1448" extrusionOk="0">
                  <a:moveTo>
                    <a:pt x="1762" y="95"/>
                  </a:moveTo>
                  <a:cubicBezTo>
                    <a:pt x="3210" y="63"/>
                    <a:pt x="6010" y="1"/>
                    <a:pt x="7457" y="32"/>
                  </a:cubicBezTo>
                  <a:cubicBezTo>
                    <a:pt x="8873" y="63"/>
                    <a:pt x="8968" y="189"/>
                    <a:pt x="8968" y="410"/>
                  </a:cubicBezTo>
                  <a:cubicBezTo>
                    <a:pt x="8968" y="630"/>
                    <a:pt x="8905" y="882"/>
                    <a:pt x="8842" y="1102"/>
                  </a:cubicBezTo>
                  <a:cubicBezTo>
                    <a:pt x="8779" y="1291"/>
                    <a:pt x="8716" y="1354"/>
                    <a:pt x="7457" y="1385"/>
                  </a:cubicBezTo>
                  <a:cubicBezTo>
                    <a:pt x="6199" y="1448"/>
                    <a:pt x="3745" y="1448"/>
                    <a:pt x="2329" y="1385"/>
                  </a:cubicBezTo>
                  <a:cubicBezTo>
                    <a:pt x="913" y="1354"/>
                    <a:pt x="535" y="1196"/>
                    <a:pt x="315" y="1039"/>
                  </a:cubicBezTo>
                  <a:cubicBezTo>
                    <a:pt x="158" y="944"/>
                    <a:pt x="32" y="787"/>
                    <a:pt x="32" y="598"/>
                  </a:cubicBezTo>
                  <a:cubicBezTo>
                    <a:pt x="0" y="473"/>
                    <a:pt x="32" y="347"/>
                    <a:pt x="126" y="252"/>
                  </a:cubicBezTo>
                  <a:cubicBezTo>
                    <a:pt x="221" y="158"/>
                    <a:pt x="315" y="158"/>
                    <a:pt x="1762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5467901" y="1920089"/>
              <a:ext cx="65316" cy="357042"/>
            </a:xfrm>
            <a:custGeom>
              <a:avLst/>
              <a:gdLst/>
              <a:ahLst/>
              <a:cxnLst/>
              <a:rect l="l" t="t" r="r" b="b"/>
              <a:pathLst>
                <a:path w="1606" h="8779" extrusionOk="0">
                  <a:moveTo>
                    <a:pt x="127" y="1762"/>
                  </a:moveTo>
                  <a:cubicBezTo>
                    <a:pt x="95" y="3178"/>
                    <a:pt x="1" y="5790"/>
                    <a:pt x="1" y="7143"/>
                  </a:cubicBezTo>
                  <a:cubicBezTo>
                    <a:pt x="1" y="8527"/>
                    <a:pt x="95" y="8622"/>
                    <a:pt x="253" y="8716"/>
                  </a:cubicBezTo>
                  <a:cubicBezTo>
                    <a:pt x="410" y="8747"/>
                    <a:pt x="599" y="8779"/>
                    <a:pt x="756" y="8779"/>
                  </a:cubicBezTo>
                  <a:cubicBezTo>
                    <a:pt x="913" y="8779"/>
                    <a:pt x="1039" y="8716"/>
                    <a:pt x="1134" y="7583"/>
                  </a:cubicBezTo>
                  <a:cubicBezTo>
                    <a:pt x="1228" y="6451"/>
                    <a:pt x="1322" y="4311"/>
                    <a:pt x="1417" y="2927"/>
                  </a:cubicBezTo>
                  <a:cubicBezTo>
                    <a:pt x="1511" y="1542"/>
                    <a:pt x="1606" y="944"/>
                    <a:pt x="1543" y="598"/>
                  </a:cubicBezTo>
                  <a:cubicBezTo>
                    <a:pt x="1480" y="315"/>
                    <a:pt x="1260" y="95"/>
                    <a:pt x="976" y="63"/>
                  </a:cubicBezTo>
                  <a:cubicBezTo>
                    <a:pt x="756" y="0"/>
                    <a:pt x="536" y="0"/>
                    <a:pt x="316" y="63"/>
                  </a:cubicBezTo>
                  <a:cubicBezTo>
                    <a:pt x="190" y="189"/>
                    <a:pt x="158" y="378"/>
                    <a:pt x="127" y="1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5"/>
          <p:cNvGrpSpPr/>
          <p:nvPr/>
        </p:nvGrpSpPr>
        <p:grpSpPr>
          <a:xfrm>
            <a:off x="7335243" y="2158434"/>
            <a:ext cx="467114" cy="385604"/>
            <a:chOff x="8658173" y="2014801"/>
            <a:chExt cx="467114" cy="385604"/>
          </a:xfrm>
        </p:grpSpPr>
        <p:sp>
          <p:nvSpPr>
            <p:cNvPr id="683" name="Google Shape;683;p25"/>
            <p:cNvSpPr/>
            <p:nvPr/>
          </p:nvSpPr>
          <p:spPr>
            <a:xfrm>
              <a:off x="8658173" y="2014801"/>
              <a:ext cx="467114" cy="385604"/>
            </a:xfrm>
            <a:custGeom>
              <a:avLst/>
              <a:gdLst/>
              <a:ahLst/>
              <a:cxnLst/>
              <a:rect l="l" t="t" r="r" b="b"/>
              <a:pathLst>
                <a:path w="15324" h="12650" extrusionOk="0">
                  <a:moveTo>
                    <a:pt x="2675" y="221"/>
                  </a:moveTo>
                  <a:cubicBezTo>
                    <a:pt x="5004" y="126"/>
                    <a:pt x="9503" y="1"/>
                    <a:pt x="11957" y="1"/>
                  </a:cubicBezTo>
                  <a:cubicBezTo>
                    <a:pt x="14380" y="1"/>
                    <a:pt x="14695" y="95"/>
                    <a:pt x="14946" y="347"/>
                  </a:cubicBezTo>
                  <a:cubicBezTo>
                    <a:pt x="15198" y="598"/>
                    <a:pt x="15324" y="1007"/>
                    <a:pt x="15261" y="2895"/>
                  </a:cubicBezTo>
                  <a:cubicBezTo>
                    <a:pt x="15167" y="5255"/>
                    <a:pt x="14946" y="7615"/>
                    <a:pt x="14600" y="9975"/>
                  </a:cubicBezTo>
                  <a:cubicBezTo>
                    <a:pt x="14286" y="11862"/>
                    <a:pt x="13877" y="12303"/>
                    <a:pt x="13499" y="12460"/>
                  </a:cubicBezTo>
                  <a:cubicBezTo>
                    <a:pt x="13090" y="12649"/>
                    <a:pt x="12681" y="12555"/>
                    <a:pt x="10604" y="12555"/>
                  </a:cubicBezTo>
                  <a:cubicBezTo>
                    <a:pt x="8528" y="12555"/>
                    <a:pt x="4752" y="12649"/>
                    <a:pt x="2738" y="12460"/>
                  </a:cubicBezTo>
                  <a:cubicBezTo>
                    <a:pt x="693" y="12240"/>
                    <a:pt x="379" y="11768"/>
                    <a:pt x="190" y="11170"/>
                  </a:cubicBezTo>
                  <a:cubicBezTo>
                    <a:pt x="1" y="10572"/>
                    <a:pt x="1" y="9912"/>
                    <a:pt x="1" y="8118"/>
                  </a:cubicBezTo>
                  <a:cubicBezTo>
                    <a:pt x="1" y="6293"/>
                    <a:pt x="1" y="3367"/>
                    <a:pt x="95" y="1857"/>
                  </a:cubicBezTo>
                  <a:cubicBezTo>
                    <a:pt x="158" y="347"/>
                    <a:pt x="316" y="284"/>
                    <a:pt x="2675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8693684" y="2051258"/>
              <a:ext cx="370240" cy="305008"/>
            </a:xfrm>
            <a:custGeom>
              <a:avLst/>
              <a:gdLst/>
              <a:ahLst/>
              <a:cxnLst/>
              <a:rect l="l" t="t" r="r" b="b"/>
              <a:pathLst>
                <a:path w="12146" h="10006" extrusionOk="0">
                  <a:moveTo>
                    <a:pt x="2108" y="126"/>
                  </a:moveTo>
                  <a:cubicBezTo>
                    <a:pt x="4028" y="63"/>
                    <a:pt x="7835" y="32"/>
                    <a:pt x="9817" y="32"/>
                  </a:cubicBezTo>
                  <a:cubicBezTo>
                    <a:pt x="11799" y="0"/>
                    <a:pt x="11956" y="63"/>
                    <a:pt x="12051" y="126"/>
                  </a:cubicBezTo>
                  <a:cubicBezTo>
                    <a:pt x="12114" y="189"/>
                    <a:pt x="12145" y="315"/>
                    <a:pt x="12114" y="1825"/>
                  </a:cubicBezTo>
                  <a:cubicBezTo>
                    <a:pt x="12051" y="3304"/>
                    <a:pt x="11956" y="6199"/>
                    <a:pt x="11894" y="7772"/>
                  </a:cubicBezTo>
                  <a:cubicBezTo>
                    <a:pt x="11799" y="9345"/>
                    <a:pt x="11736" y="9565"/>
                    <a:pt x="11642" y="9722"/>
                  </a:cubicBezTo>
                  <a:cubicBezTo>
                    <a:pt x="11547" y="9911"/>
                    <a:pt x="11422" y="9974"/>
                    <a:pt x="9785" y="9974"/>
                  </a:cubicBezTo>
                  <a:cubicBezTo>
                    <a:pt x="8118" y="10006"/>
                    <a:pt x="4971" y="9943"/>
                    <a:pt x="3147" y="9880"/>
                  </a:cubicBezTo>
                  <a:cubicBezTo>
                    <a:pt x="1353" y="9848"/>
                    <a:pt x="881" y="9817"/>
                    <a:pt x="598" y="9691"/>
                  </a:cubicBezTo>
                  <a:cubicBezTo>
                    <a:pt x="315" y="9565"/>
                    <a:pt x="220" y="9345"/>
                    <a:pt x="157" y="7803"/>
                  </a:cubicBezTo>
                  <a:cubicBezTo>
                    <a:pt x="95" y="6293"/>
                    <a:pt x="32" y="3493"/>
                    <a:pt x="32" y="2014"/>
                  </a:cubicBezTo>
                  <a:cubicBezTo>
                    <a:pt x="0" y="535"/>
                    <a:pt x="32" y="472"/>
                    <a:pt x="32" y="409"/>
                  </a:cubicBezTo>
                  <a:cubicBezTo>
                    <a:pt x="32" y="315"/>
                    <a:pt x="157" y="220"/>
                    <a:pt x="2108" y="126"/>
                  </a:cubicBezTo>
                  <a:close/>
                </a:path>
              </a:pathLst>
            </a:custGeom>
            <a:solidFill>
              <a:srgbClr val="AC6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8669695" y="2176874"/>
              <a:ext cx="419165" cy="56636"/>
            </a:xfrm>
            <a:custGeom>
              <a:avLst/>
              <a:gdLst/>
              <a:ahLst/>
              <a:cxnLst/>
              <a:rect l="l" t="t" r="r" b="b"/>
              <a:pathLst>
                <a:path w="13751" h="1858" extrusionOk="0">
                  <a:moveTo>
                    <a:pt x="95" y="725"/>
                  </a:moveTo>
                  <a:cubicBezTo>
                    <a:pt x="158" y="599"/>
                    <a:pt x="284" y="567"/>
                    <a:pt x="2486" y="441"/>
                  </a:cubicBezTo>
                  <a:cubicBezTo>
                    <a:pt x="4689" y="347"/>
                    <a:pt x="8968" y="95"/>
                    <a:pt x="11202" y="32"/>
                  </a:cubicBezTo>
                  <a:cubicBezTo>
                    <a:pt x="13436" y="1"/>
                    <a:pt x="13593" y="127"/>
                    <a:pt x="13687" y="284"/>
                  </a:cubicBezTo>
                  <a:cubicBezTo>
                    <a:pt x="13719" y="473"/>
                    <a:pt x="13750" y="693"/>
                    <a:pt x="13719" y="882"/>
                  </a:cubicBezTo>
                  <a:cubicBezTo>
                    <a:pt x="13719" y="1071"/>
                    <a:pt x="13719" y="1228"/>
                    <a:pt x="13593" y="1322"/>
                  </a:cubicBezTo>
                  <a:cubicBezTo>
                    <a:pt x="13467" y="1385"/>
                    <a:pt x="13247" y="1417"/>
                    <a:pt x="11044" y="1480"/>
                  </a:cubicBezTo>
                  <a:lnTo>
                    <a:pt x="2549" y="1794"/>
                  </a:lnTo>
                  <a:cubicBezTo>
                    <a:pt x="441" y="1857"/>
                    <a:pt x="315" y="1857"/>
                    <a:pt x="252" y="1794"/>
                  </a:cubicBezTo>
                  <a:cubicBezTo>
                    <a:pt x="126" y="1669"/>
                    <a:pt x="63" y="1480"/>
                    <a:pt x="63" y="1322"/>
                  </a:cubicBezTo>
                  <a:cubicBezTo>
                    <a:pt x="1" y="1134"/>
                    <a:pt x="32" y="913"/>
                    <a:pt x="95" y="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8847130" y="2025348"/>
              <a:ext cx="47979" cy="346281"/>
            </a:xfrm>
            <a:custGeom>
              <a:avLst/>
              <a:gdLst/>
              <a:ahLst/>
              <a:cxnLst/>
              <a:rect l="l" t="t" r="r" b="b"/>
              <a:pathLst>
                <a:path w="1574" h="11360" extrusionOk="0">
                  <a:moveTo>
                    <a:pt x="221" y="126"/>
                  </a:moveTo>
                  <a:cubicBezTo>
                    <a:pt x="63" y="189"/>
                    <a:pt x="63" y="284"/>
                    <a:pt x="32" y="2109"/>
                  </a:cubicBezTo>
                  <a:cubicBezTo>
                    <a:pt x="32" y="3902"/>
                    <a:pt x="0" y="7458"/>
                    <a:pt x="0" y="9282"/>
                  </a:cubicBezTo>
                  <a:cubicBezTo>
                    <a:pt x="0" y="11107"/>
                    <a:pt x="32" y="11170"/>
                    <a:pt x="95" y="11233"/>
                  </a:cubicBezTo>
                  <a:cubicBezTo>
                    <a:pt x="126" y="11296"/>
                    <a:pt x="221" y="11359"/>
                    <a:pt x="441" y="11328"/>
                  </a:cubicBezTo>
                  <a:cubicBezTo>
                    <a:pt x="661" y="11296"/>
                    <a:pt x="1007" y="11170"/>
                    <a:pt x="1196" y="11139"/>
                  </a:cubicBezTo>
                  <a:cubicBezTo>
                    <a:pt x="1385" y="11107"/>
                    <a:pt x="1448" y="11107"/>
                    <a:pt x="1448" y="11076"/>
                  </a:cubicBezTo>
                  <a:cubicBezTo>
                    <a:pt x="1511" y="10447"/>
                    <a:pt x="1511" y="9786"/>
                    <a:pt x="1511" y="9157"/>
                  </a:cubicBezTo>
                  <a:cubicBezTo>
                    <a:pt x="1511" y="7332"/>
                    <a:pt x="1542" y="3839"/>
                    <a:pt x="1574" y="2046"/>
                  </a:cubicBezTo>
                  <a:cubicBezTo>
                    <a:pt x="1574" y="221"/>
                    <a:pt x="1542" y="158"/>
                    <a:pt x="1448" y="126"/>
                  </a:cubicBezTo>
                  <a:cubicBezTo>
                    <a:pt x="1290" y="32"/>
                    <a:pt x="1133" y="1"/>
                    <a:pt x="944" y="32"/>
                  </a:cubicBezTo>
                  <a:cubicBezTo>
                    <a:pt x="693" y="32"/>
                    <a:pt x="441" y="64"/>
                    <a:pt x="221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DE640-4E30-40F1-05A7-427D45F2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87" y="206495"/>
            <a:ext cx="7717500" cy="612900"/>
          </a:xfrm>
        </p:spPr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30FCDB5-9682-4560-3256-64B743F7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447" y="996519"/>
            <a:ext cx="1191918" cy="1108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A0ED4-A67A-8710-9EE3-3B97B47C4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48" y="1544458"/>
            <a:ext cx="1883827" cy="125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CBBE1-6942-B453-79D0-6290FCD0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4071" y="2293744"/>
            <a:ext cx="2670279" cy="199966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FE6D6E-5309-6551-8B28-1356FB524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51078" y="1101305"/>
            <a:ext cx="986049" cy="110848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06918C0-D970-C528-11F4-F7BECE0B9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00669" y="3293574"/>
            <a:ext cx="1255886" cy="125588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03DC7F7-75AC-6F45-CAE6-DB2E66AF6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804116" y="2571750"/>
            <a:ext cx="1526665" cy="152666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597CACD-73F6-CFF7-0D77-B3803E28DB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6414309" y="1204441"/>
            <a:ext cx="1341282" cy="1341282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5408722-8010-CE7C-BB9A-009677BB71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924908" y="3052213"/>
            <a:ext cx="1341282" cy="13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74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1"/>
          <p:cNvSpPr txBox="1">
            <a:spLocks noGrp="1"/>
          </p:cNvSpPr>
          <p:nvPr>
            <p:ph type="title"/>
          </p:nvPr>
        </p:nvSpPr>
        <p:spPr>
          <a:xfrm>
            <a:off x="664343" y="2153550"/>
            <a:ext cx="7815313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to the game</a:t>
            </a:r>
            <a:endParaRPr dirty="0"/>
          </a:p>
        </p:txBody>
      </p:sp>
      <p:sp>
        <p:nvSpPr>
          <p:cNvPr id="1652" name="Google Shape;1652;p41"/>
          <p:cNvSpPr/>
          <p:nvPr/>
        </p:nvSpPr>
        <p:spPr>
          <a:xfrm rot="10780494" flipH="1">
            <a:off x="4822090" y="841774"/>
            <a:ext cx="9697" cy="10101"/>
          </a:xfrm>
          <a:custGeom>
            <a:avLst/>
            <a:gdLst/>
            <a:ahLst/>
            <a:cxnLst/>
            <a:rect l="l" t="t" r="r" b="b"/>
            <a:pathLst>
              <a:path w="168" h="168" extrusionOk="0">
                <a:moveTo>
                  <a:pt x="96" y="0"/>
                </a:moveTo>
                <a:cubicBezTo>
                  <a:pt x="0" y="24"/>
                  <a:pt x="0" y="143"/>
                  <a:pt x="96" y="167"/>
                </a:cubicBezTo>
                <a:cubicBezTo>
                  <a:pt x="167" y="143"/>
                  <a:pt x="167" y="24"/>
                  <a:pt x="96" y="0"/>
                </a:cubicBezTo>
                <a:close/>
              </a:path>
            </a:pathLst>
          </a:custGeom>
          <a:solidFill>
            <a:srgbClr val="BF5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1"/>
          <p:cNvSpPr/>
          <p:nvPr/>
        </p:nvSpPr>
        <p:spPr>
          <a:xfrm rot="10780494" flipH="1">
            <a:off x="4625509" y="810698"/>
            <a:ext cx="61932" cy="138282"/>
          </a:xfrm>
          <a:custGeom>
            <a:avLst/>
            <a:gdLst/>
            <a:ahLst/>
            <a:cxnLst/>
            <a:rect l="l" t="t" r="r" b="b"/>
            <a:pathLst>
              <a:path w="1073" h="2300" extrusionOk="0">
                <a:moveTo>
                  <a:pt x="462" y="1"/>
                </a:moveTo>
                <a:cubicBezTo>
                  <a:pt x="309" y="1"/>
                  <a:pt x="180" y="81"/>
                  <a:pt x="144" y="242"/>
                </a:cubicBezTo>
                <a:cubicBezTo>
                  <a:pt x="144" y="313"/>
                  <a:pt x="120" y="385"/>
                  <a:pt x="96" y="480"/>
                </a:cubicBezTo>
                <a:cubicBezTo>
                  <a:pt x="96" y="552"/>
                  <a:pt x="72" y="647"/>
                  <a:pt x="72" y="718"/>
                </a:cubicBezTo>
                <a:cubicBezTo>
                  <a:pt x="72" y="933"/>
                  <a:pt x="49" y="1123"/>
                  <a:pt x="25" y="1337"/>
                </a:cubicBezTo>
                <a:lnTo>
                  <a:pt x="25" y="1218"/>
                </a:lnTo>
                <a:lnTo>
                  <a:pt x="1" y="1504"/>
                </a:lnTo>
                <a:cubicBezTo>
                  <a:pt x="1" y="1576"/>
                  <a:pt x="1" y="1647"/>
                  <a:pt x="25" y="1718"/>
                </a:cubicBezTo>
                <a:cubicBezTo>
                  <a:pt x="49" y="1861"/>
                  <a:pt x="120" y="2004"/>
                  <a:pt x="215" y="2099"/>
                </a:cubicBezTo>
                <a:cubicBezTo>
                  <a:pt x="263" y="2171"/>
                  <a:pt x="311" y="2219"/>
                  <a:pt x="406" y="2266"/>
                </a:cubicBezTo>
                <a:cubicBezTo>
                  <a:pt x="440" y="2283"/>
                  <a:pt x="497" y="2300"/>
                  <a:pt x="553" y="2300"/>
                </a:cubicBezTo>
                <a:cubicBezTo>
                  <a:pt x="576" y="2300"/>
                  <a:pt x="599" y="2297"/>
                  <a:pt x="620" y="2290"/>
                </a:cubicBezTo>
                <a:cubicBezTo>
                  <a:pt x="639" y="2296"/>
                  <a:pt x="658" y="2299"/>
                  <a:pt x="678" y="2299"/>
                </a:cubicBezTo>
                <a:cubicBezTo>
                  <a:pt x="730" y="2299"/>
                  <a:pt x="782" y="2277"/>
                  <a:pt x="834" y="2242"/>
                </a:cubicBezTo>
                <a:cubicBezTo>
                  <a:pt x="882" y="2195"/>
                  <a:pt x="906" y="2171"/>
                  <a:pt x="930" y="2099"/>
                </a:cubicBezTo>
                <a:cubicBezTo>
                  <a:pt x="954" y="2028"/>
                  <a:pt x="1001" y="1933"/>
                  <a:pt x="1001" y="1861"/>
                </a:cubicBezTo>
                <a:cubicBezTo>
                  <a:pt x="1025" y="1742"/>
                  <a:pt x="1049" y="1623"/>
                  <a:pt x="1073" y="1480"/>
                </a:cubicBezTo>
                <a:cubicBezTo>
                  <a:pt x="1073" y="1337"/>
                  <a:pt x="1073" y="1171"/>
                  <a:pt x="1073" y="1004"/>
                </a:cubicBezTo>
                <a:cubicBezTo>
                  <a:pt x="1073" y="861"/>
                  <a:pt x="1049" y="742"/>
                  <a:pt x="1025" y="599"/>
                </a:cubicBezTo>
                <a:cubicBezTo>
                  <a:pt x="1001" y="456"/>
                  <a:pt x="954" y="337"/>
                  <a:pt x="882" y="242"/>
                </a:cubicBezTo>
                <a:cubicBezTo>
                  <a:pt x="811" y="147"/>
                  <a:pt x="715" y="75"/>
                  <a:pt x="620" y="28"/>
                </a:cubicBezTo>
                <a:cubicBezTo>
                  <a:pt x="567" y="10"/>
                  <a:pt x="513" y="1"/>
                  <a:pt x="462" y="1"/>
                </a:cubicBezTo>
                <a:close/>
              </a:path>
            </a:pathLst>
          </a:custGeom>
          <a:solidFill>
            <a:srgbClr val="BF5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1"/>
          <p:cNvSpPr/>
          <p:nvPr/>
        </p:nvSpPr>
        <p:spPr>
          <a:xfrm rot="10780494" flipH="1">
            <a:off x="4992589" y="3870079"/>
            <a:ext cx="67415" cy="141288"/>
          </a:xfrm>
          <a:custGeom>
            <a:avLst/>
            <a:gdLst/>
            <a:ahLst/>
            <a:cxnLst/>
            <a:rect l="l" t="t" r="r" b="b"/>
            <a:pathLst>
              <a:path w="1168" h="2350" extrusionOk="0">
                <a:moveTo>
                  <a:pt x="551" y="0"/>
                </a:moveTo>
                <a:cubicBezTo>
                  <a:pt x="516" y="0"/>
                  <a:pt x="483" y="6"/>
                  <a:pt x="453" y="16"/>
                </a:cubicBezTo>
                <a:cubicBezTo>
                  <a:pt x="334" y="16"/>
                  <a:pt x="263" y="87"/>
                  <a:pt x="191" y="159"/>
                </a:cubicBezTo>
                <a:cubicBezTo>
                  <a:pt x="167" y="230"/>
                  <a:pt x="120" y="325"/>
                  <a:pt x="96" y="397"/>
                </a:cubicBezTo>
                <a:cubicBezTo>
                  <a:pt x="72" y="444"/>
                  <a:pt x="72" y="516"/>
                  <a:pt x="72" y="564"/>
                </a:cubicBezTo>
                <a:cubicBezTo>
                  <a:pt x="24" y="730"/>
                  <a:pt x="24" y="873"/>
                  <a:pt x="1" y="1040"/>
                </a:cubicBezTo>
                <a:cubicBezTo>
                  <a:pt x="1" y="1159"/>
                  <a:pt x="1" y="1278"/>
                  <a:pt x="24" y="1397"/>
                </a:cubicBezTo>
                <a:cubicBezTo>
                  <a:pt x="48" y="1516"/>
                  <a:pt x="24" y="1635"/>
                  <a:pt x="48" y="1754"/>
                </a:cubicBezTo>
                <a:cubicBezTo>
                  <a:pt x="72" y="2016"/>
                  <a:pt x="215" y="2231"/>
                  <a:pt x="453" y="2326"/>
                </a:cubicBezTo>
                <a:cubicBezTo>
                  <a:pt x="495" y="2342"/>
                  <a:pt x="540" y="2349"/>
                  <a:pt x="584" y="2349"/>
                </a:cubicBezTo>
                <a:cubicBezTo>
                  <a:pt x="741" y="2349"/>
                  <a:pt x="898" y="2255"/>
                  <a:pt x="953" y="2088"/>
                </a:cubicBezTo>
                <a:cubicBezTo>
                  <a:pt x="977" y="1992"/>
                  <a:pt x="1001" y="1873"/>
                  <a:pt x="1025" y="1778"/>
                </a:cubicBezTo>
                <a:cubicBezTo>
                  <a:pt x="1072" y="1659"/>
                  <a:pt x="1096" y="1564"/>
                  <a:pt x="1120" y="1445"/>
                </a:cubicBezTo>
                <a:cubicBezTo>
                  <a:pt x="1144" y="1302"/>
                  <a:pt x="1144" y="1135"/>
                  <a:pt x="1168" y="992"/>
                </a:cubicBezTo>
                <a:cubicBezTo>
                  <a:pt x="1168" y="921"/>
                  <a:pt x="1168" y="873"/>
                  <a:pt x="1168" y="802"/>
                </a:cubicBezTo>
                <a:cubicBezTo>
                  <a:pt x="1144" y="706"/>
                  <a:pt x="1144" y="611"/>
                  <a:pt x="1120" y="516"/>
                </a:cubicBezTo>
                <a:cubicBezTo>
                  <a:pt x="1048" y="302"/>
                  <a:pt x="906" y="111"/>
                  <a:pt x="691" y="40"/>
                </a:cubicBezTo>
                <a:cubicBezTo>
                  <a:pt x="649" y="12"/>
                  <a:pt x="599" y="0"/>
                  <a:pt x="5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41"/>
          <p:cNvSpPr/>
          <p:nvPr/>
        </p:nvSpPr>
        <p:spPr>
          <a:xfrm rot="10780494" flipH="1">
            <a:off x="4801484" y="703677"/>
            <a:ext cx="92119" cy="99382"/>
          </a:xfrm>
          <a:custGeom>
            <a:avLst/>
            <a:gdLst/>
            <a:ahLst/>
            <a:cxnLst/>
            <a:rect l="l" t="t" r="r" b="b"/>
            <a:pathLst>
              <a:path w="1596" h="1653" extrusionOk="0">
                <a:moveTo>
                  <a:pt x="1048" y="0"/>
                </a:moveTo>
                <a:cubicBezTo>
                  <a:pt x="977" y="24"/>
                  <a:pt x="929" y="48"/>
                  <a:pt x="881" y="72"/>
                </a:cubicBezTo>
                <a:lnTo>
                  <a:pt x="786" y="143"/>
                </a:lnTo>
                <a:cubicBezTo>
                  <a:pt x="738" y="167"/>
                  <a:pt x="715" y="191"/>
                  <a:pt x="691" y="214"/>
                </a:cubicBezTo>
                <a:cubicBezTo>
                  <a:pt x="572" y="286"/>
                  <a:pt x="500" y="381"/>
                  <a:pt x="429" y="476"/>
                </a:cubicBezTo>
                <a:cubicBezTo>
                  <a:pt x="310" y="619"/>
                  <a:pt x="215" y="786"/>
                  <a:pt x="119" y="929"/>
                </a:cubicBezTo>
                <a:cubicBezTo>
                  <a:pt x="72" y="953"/>
                  <a:pt x="48" y="1000"/>
                  <a:pt x="48" y="1072"/>
                </a:cubicBezTo>
                <a:cubicBezTo>
                  <a:pt x="24" y="1119"/>
                  <a:pt x="0" y="1191"/>
                  <a:pt x="24" y="1238"/>
                </a:cubicBezTo>
                <a:cubicBezTo>
                  <a:pt x="24" y="1334"/>
                  <a:pt x="72" y="1429"/>
                  <a:pt x="143" y="1500"/>
                </a:cubicBezTo>
                <a:cubicBezTo>
                  <a:pt x="191" y="1572"/>
                  <a:pt x="286" y="1619"/>
                  <a:pt x="381" y="1643"/>
                </a:cubicBezTo>
                <a:cubicBezTo>
                  <a:pt x="411" y="1649"/>
                  <a:pt x="441" y="1652"/>
                  <a:pt x="470" y="1652"/>
                </a:cubicBezTo>
                <a:cubicBezTo>
                  <a:pt x="558" y="1652"/>
                  <a:pt x="643" y="1625"/>
                  <a:pt x="715" y="1572"/>
                </a:cubicBezTo>
                <a:lnTo>
                  <a:pt x="1120" y="1215"/>
                </a:lnTo>
                <a:cubicBezTo>
                  <a:pt x="1167" y="1167"/>
                  <a:pt x="1215" y="1119"/>
                  <a:pt x="1286" y="1048"/>
                </a:cubicBezTo>
                <a:cubicBezTo>
                  <a:pt x="1310" y="1024"/>
                  <a:pt x="1334" y="976"/>
                  <a:pt x="1358" y="953"/>
                </a:cubicBezTo>
                <a:cubicBezTo>
                  <a:pt x="1405" y="881"/>
                  <a:pt x="1453" y="810"/>
                  <a:pt x="1477" y="738"/>
                </a:cubicBezTo>
                <a:lnTo>
                  <a:pt x="1548" y="619"/>
                </a:lnTo>
                <a:cubicBezTo>
                  <a:pt x="1572" y="524"/>
                  <a:pt x="1596" y="429"/>
                  <a:pt x="1572" y="333"/>
                </a:cubicBezTo>
                <a:cubicBezTo>
                  <a:pt x="1548" y="238"/>
                  <a:pt x="1501" y="167"/>
                  <a:pt x="1429" y="95"/>
                </a:cubicBezTo>
                <a:cubicBezTo>
                  <a:pt x="1358" y="48"/>
                  <a:pt x="1286" y="24"/>
                  <a:pt x="12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41"/>
          <p:cNvSpPr/>
          <p:nvPr/>
        </p:nvSpPr>
        <p:spPr>
          <a:xfrm rot="10780494" flipH="1">
            <a:off x="6825399" y="1381430"/>
            <a:ext cx="96274" cy="66676"/>
          </a:xfrm>
          <a:custGeom>
            <a:avLst/>
            <a:gdLst/>
            <a:ahLst/>
            <a:cxnLst/>
            <a:rect l="l" t="t" r="r" b="b"/>
            <a:pathLst>
              <a:path w="1668" h="1109" extrusionOk="0">
                <a:moveTo>
                  <a:pt x="477" y="1"/>
                </a:moveTo>
                <a:cubicBezTo>
                  <a:pt x="447" y="1"/>
                  <a:pt x="418" y="7"/>
                  <a:pt x="382" y="19"/>
                </a:cubicBezTo>
                <a:cubicBezTo>
                  <a:pt x="310" y="19"/>
                  <a:pt x="239" y="42"/>
                  <a:pt x="168" y="90"/>
                </a:cubicBezTo>
                <a:cubicBezTo>
                  <a:pt x="96" y="138"/>
                  <a:pt x="48" y="209"/>
                  <a:pt x="25" y="304"/>
                </a:cubicBezTo>
                <a:cubicBezTo>
                  <a:pt x="1" y="376"/>
                  <a:pt x="1" y="447"/>
                  <a:pt x="25" y="519"/>
                </a:cubicBezTo>
                <a:cubicBezTo>
                  <a:pt x="48" y="590"/>
                  <a:pt x="96" y="685"/>
                  <a:pt x="168" y="733"/>
                </a:cubicBezTo>
                <a:cubicBezTo>
                  <a:pt x="215" y="781"/>
                  <a:pt x="263" y="828"/>
                  <a:pt x="310" y="852"/>
                </a:cubicBezTo>
                <a:lnTo>
                  <a:pt x="406" y="900"/>
                </a:lnTo>
                <a:lnTo>
                  <a:pt x="572" y="971"/>
                </a:lnTo>
                <a:lnTo>
                  <a:pt x="763" y="1019"/>
                </a:lnTo>
                <a:cubicBezTo>
                  <a:pt x="834" y="1043"/>
                  <a:pt x="882" y="1066"/>
                  <a:pt x="953" y="1090"/>
                </a:cubicBezTo>
                <a:cubicBezTo>
                  <a:pt x="989" y="1102"/>
                  <a:pt x="1025" y="1108"/>
                  <a:pt x="1061" y="1108"/>
                </a:cubicBezTo>
                <a:cubicBezTo>
                  <a:pt x="1096" y="1108"/>
                  <a:pt x="1132" y="1102"/>
                  <a:pt x="1168" y="1090"/>
                </a:cubicBezTo>
                <a:lnTo>
                  <a:pt x="1334" y="1090"/>
                </a:lnTo>
                <a:lnTo>
                  <a:pt x="1430" y="1066"/>
                </a:lnTo>
                <a:lnTo>
                  <a:pt x="1525" y="1019"/>
                </a:lnTo>
                <a:cubicBezTo>
                  <a:pt x="1596" y="971"/>
                  <a:pt x="1644" y="900"/>
                  <a:pt x="1668" y="828"/>
                </a:cubicBezTo>
                <a:cubicBezTo>
                  <a:pt x="1668" y="757"/>
                  <a:pt x="1668" y="685"/>
                  <a:pt x="1668" y="614"/>
                </a:cubicBezTo>
                <a:cubicBezTo>
                  <a:pt x="1644" y="519"/>
                  <a:pt x="1596" y="447"/>
                  <a:pt x="1525" y="400"/>
                </a:cubicBezTo>
                <a:lnTo>
                  <a:pt x="1406" y="328"/>
                </a:lnTo>
                <a:cubicBezTo>
                  <a:pt x="1358" y="257"/>
                  <a:pt x="1311" y="209"/>
                  <a:pt x="1239" y="185"/>
                </a:cubicBezTo>
                <a:cubicBezTo>
                  <a:pt x="1168" y="162"/>
                  <a:pt x="1120" y="138"/>
                  <a:pt x="1049" y="138"/>
                </a:cubicBezTo>
                <a:cubicBezTo>
                  <a:pt x="977" y="114"/>
                  <a:pt x="930" y="90"/>
                  <a:pt x="858" y="66"/>
                </a:cubicBezTo>
                <a:lnTo>
                  <a:pt x="572" y="19"/>
                </a:lnTo>
                <a:cubicBezTo>
                  <a:pt x="537" y="7"/>
                  <a:pt x="507" y="1"/>
                  <a:pt x="477" y="1"/>
                </a:cubicBezTo>
                <a:close/>
              </a:path>
            </a:pathLst>
          </a:custGeom>
          <a:solidFill>
            <a:srgbClr val="E0B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1"/>
          <p:cNvSpPr/>
          <p:nvPr/>
        </p:nvSpPr>
        <p:spPr>
          <a:xfrm rot="10780494" flipH="1">
            <a:off x="8435536" y="2207067"/>
            <a:ext cx="60547" cy="116097"/>
          </a:xfrm>
          <a:custGeom>
            <a:avLst/>
            <a:gdLst/>
            <a:ahLst/>
            <a:cxnLst/>
            <a:rect l="l" t="t" r="r" b="b"/>
            <a:pathLst>
              <a:path w="1049" h="1931" extrusionOk="0">
                <a:moveTo>
                  <a:pt x="547" y="1"/>
                </a:moveTo>
                <a:cubicBezTo>
                  <a:pt x="423" y="1"/>
                  <a:pt x="294" y="50"/>
                  <a:pt x="215" y="149"/>
                </a:cubicBezTo>
                <a:cubicBezTo>
                  <a:pt x="191" y="221"/>
                  <a:pt x="144" y="268"/>
                  <a:pt x="96" y="340"/>
                </a:cubicBezTo>
                <a:cubicBezTo>
                  <a:pt x="96" y="364"/>
                  <a:pt x="96" y="388"/>
                  <a:pt x="72" y="411"/>
                </a:cubicBezTo>
                <a:cubicBezTo>
                  <a:pt x="25" y="507"/>
                  <a:pt x="1" y="602"/>
                  <a:pt x="1" y="697"/>
                </a:cubicBezTo>
                <a:cubicBezTo>
                  <a:pt x="1" y="792"/>
                  <a:pt x="25" y="888"/>
                  <a:pt x="25" y="1007"/>
                </a:cubicBezTo>
                <a:cubicBezTo>
                  <a:pt x="48" y="1126"/>
                  <a:pt x="96" y="1269"/>
                  <a:pt x="144" y="1388"/>
                </a:cubicBezTo>
                <a:cubicBezTo>
                  <a:pt x="167" y="1483"/>
                  <a:pt x="215" y="1578"/>
                  <a:pt x="239" y="1674"/>
                </a:cubicBezTo>
                <a:cubicBezTo>
                  <a:pt x="308" y="1851"/>
                  <a:pt x="459" y="1931"/>
                  <a:pt x="608" y="1931"/>
                </a:cubicBezTo>
                <a:cubicBezTo>
                  <a:pt x="820" y="1931"/>
                  <a:pt x="1029" y="1772"/>
                  <a:pt x="1001" y="1507"/>
                </a:cubicBezTo>
                <a:cubicBezTo>
                  <a:pt x="977" y="1435"/>
                  <a:pt x="977" y="1388"/>
                  <a:pt x="1001" y="1340"/>
                </a:cubicBezTo>
                <a:cubicBezTo>
                  <a:pt x="1001" y="1245"/>
                  <a:pt x="1001" y="1173"/>
                  <a:pt x="1025" y="1102"/>
                </a:cubicBezTo>
                <a:cubicBezTo>
                  <a:pt x="1025" y="1007"/>
                  <a:pt x="1025" y="888"/>
                  <a:pt x="1025" y="792"/>
                </a:cubicBezTo>
                <a:lnTo>
                  <a:pt x="1025" y="769"/>
                </a:lnTo>
                <a:cubicBezTo>
                  <a:pt x="1049" y="673"/>
                  <a:pt x="1025" y="602"/>
                  <a:pt x="1025" y="554"/>
                </a:cubicBezTo>
                <a:cubicBezTo>
                  <a:pt x="1001" y="507"/>
                  <a:pt x="1001" y="459"/>
                  <a:pt x="977" y="435"/>
                </a:cubicBezTo>
                <a:cubicBezTo>
                  <a:pt x="953" y="388"/>
                  <a:pt x="929" y="316"/>
                  <a:pt x="906" y="268"/>
                </a:cubicBezTo>
                <a:cubicBezTo>
                  <a:pt x="858" y="126"/>
                  <a:pt x="739" y="30"/>
                  <a:pt x="620" y="7"/>
                </a:cubicBezTo>
                <a:cubicBezTo>
                  <a:pt x="596" y="3"/>
                  <a:pt x="572" y="1"/>
                  <a:pt x="547" y="1"/>
                </a:cubicBezTo>
                <a:close/>
              </a:path>
            </a:pathLst>
          </a:custGeom>
          <a:solidFill>
            <a:srgbClr val="E0B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1"/>
          <p:cNvSpPr/>
          <p:nvPr/>
        </p:nvSpPr>
        <p:spPr>
          <a:xfrm rot="8080415" flipH="1">
            <a:off x="1478992" y="1321290"/>
            <a:ext cx="9696" cy="10100"/>
          </a:xfrm>
          <a:custGeom>
            <a:avLst/>
            <a:gdLst/>
            <a:ahLst/>
            <a:cxnLst/>
            <a:rect l="l" t="t" r="r" b="b"/>
            <a:pathLst>
              <a:path w="168" h="168" extrusionOk="0">
                <a:moveTo>
                  <a:pt x="96" y="0"/>
                </a:moveTo>
                <a:cubicBezTo>
                  <a:pt x="0" y="24"/>
                  <a:pt x="0" y="143"/>
                  <a:pt x="96" y="167"/>
                </a:cubicBezTo>
                <a:cubicBezTo>
                  <a:pt x="167" y="143"/>
                  <a:pt x="167" y="24"/>
                  <a:pt x="96" y="0"/>
                </a:cubicBezTo>
                <a:close/>
              </a:path>
            </a:pathLst>
          </a:custGeom>
          <a:solidFill>
            <a:srgbClr val="BF5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1"/>
          <p:cNvSpPr/>
          <p:nvPr/>
        </p:nvSpPr>
        <p:spPr>
          <a:xfrm rot="8080415" flipH="1">
            <a:off x="1583013" y="3303057"/>
            <a:ext cx="81147" cy="89877"/>
          </a:xfrm>
          <a:custGeom>
            <a:avLst/>
            <a:gdLst/>
            <a:ahLst/>
            <a:cxnLst/>
            <a:rect l="l" t="t" r="r" b="b"/>
            <a:pathLst>
              <a:path w="1406" h="1495" extrusionOk="0">
                <a:moveTo>
                  <a:pt x="238" y="762"/>
                </a:moveTo>
                <a:cubicBezTo>
                  <a:pt x="249" y="784"/>
                  <a:pt x="260" y="801"/>
                  <a:pt x="271" y="818"/>
                </a:cubicBezTo>
                <a:lnTo>
                  <a:pt x="271" y="818"/>
                </a:lnTo>
                <a:cubicBezTo>
                  <a:pt x="261" y="799"/>
                  <a:pt x="250" y="781"/>
                  <a:pt x="238" y="762"/>
                </a:cubicBezTo>
                <a:close/>
                <a:moveTo>
                  <a:pt x="286" y="0"/>
                </a:moveTo>
                <a:cubicBezTo>
                  <a:pt x="214" y="24"/>
                  <a:pt x="143" y="72"/>
                  <a:pt x="95" y="119"/>
                </a:cubicBezTo>
                <a:cubicBezTo>
                  <a:pt x="71" y="167"/>
                  <a:pt x="48" y="214"/>
                  <a:pt x="24" y="286"/>
                </a:cubicBezTo>
                <a:cubicBezTo>
                  <a:pt x="0" y="381"/>
                  <a:pt x="24" y="476"/>
                  <a:pt x="95" y="548"/>
                </a:cubicBezTo>
                <a:lnTo>
                  <a:pt x="119" y="596"/>
                </a:lnTo>
                <a:cubicBezTo>
                  <a:pt x="143" y="619"/>
                  <a:pt x="167" y="667"/>
                  <a:pt x="191" y="691"/>
                </a:cubicBezTo>
                <a:cubicBezTo>
                  <a:pt x="191" y="715"/>
                  <a:pt x="214" y="738"/>
                  <a:pt x="238" y="762"/>
                </a:cubicBezTo>
                <a:cubicBezTo>
                  <a:pt x="238" y="762"/>
                  <a:pt x="238" y="762"/>
                  <a:pt x="238" y="762"/>
                </a:cubicBezTo>
                <a:lnTo>
                  <a:pt x="238" y="762"/>
                </a:lnTo>
                <a:cubicBezTo>
                  <a:pt x="238" y="762"/>
                  <a:pt x="238" y="762"/>
                  <a:pt x="238" y="762"/>
                </a:cubicBezTo>
                <a:lnTo>
                  <a:pt x="238" y="762"/>
                </a:lnTo>
                <a:cubicBezTo>
                  <a:pt x="262" y="786"/>
                  <a:pt x="286" y="834"/>
                  <a:pt x="310" y="881"/>
                </a:cubicBezTo>
                <a:cubicBezTo>
                  <a:pt x="297" y="856"/>
                  <a:pt x="284" y="837"/>
                  <a:pt x="271" y="818"/>
                </a:cubicBezTo>
                <a:lnTo>
                  <a:pt x="271" y="818"/>
                </a:lnTo>
                <a:cubicBezTo>
                  <a:pt x="300" y="871"/>
                  <a:pt x="322" y="924"/>
                  <a:pt x="357" y="977"/>
                </a:cubicBezTo>
                <a:lnTo>
                  <a:pt x="381" y="1024"/>
                </a:lnTo>
                <a:cubicBezTo>
                  <a:pt x="405" y="1096"/>
                  <a:pt x="452" y="1143"/>
                  <a:pt x="476" y="1191"/>
                </a:cubicBezTo>
                <a:lnTo>
                  <a:pt x="572" y="1310"/>
                </a:lnTo>
                <a:lnTo>
                  <a:pt x="643" y="1381"/>
                </a:lnTo>
                <a:cubicBezTo>
                  <a:pt x="691" y="1429"/>
                  <a:pt x="738" y="1453"/>
                  <a:pt x="810" y="1477"/>
                </a:cubicBezTo>
                <a:cubicBezTo>
                  <a:pt x="857" y="1489"/>
                  <a:pt x="905" y="1495"/>
                  <a:pt x="953" y="1495"/>
                </a:cubicBezTo>
                <a:cubicBezTo>
                  <a:pt x="1000" y="1495"/>
                  <a:pt x="1048" y="1489"/>
                  <a:pt x="1095" y="1477"/>
                </a:cubicBezTo>
                <a:cubicBezTo>
                  <a:pt x="1167" y="1429"/>
                  <a:pt x="1238" y="1381"/>
                  <a:pt x="1310" y="1334"/>
                </a:cubicBezTo>
                <a:cubicBezTo>
                  <a:pt x="1334" y="1286"/>
                  <a:pt x="1357" y="1239"/>
                  <a:pt x="1381" y="1167"/>
                </a:cubicBezTo>
                <a:cubicBezTo>
                  <a:pt x="1405" y="1119"/>
                  <a:pt x="1405" y="1048"/>
                  <a:pt x="1405" y="977"/>
                </a:cubicBezTo>
                <a:cubicBezTo>
                  <a:pt x="1381" y="834"/>
                  <a:pt x="1334" y="691"/>
                  <a:pt x="1262" y="572"/>
                </a:cubicBezTo>
                <a:cubicBezTo>
                  <a:pt x="1215" y="476"/>
                  <a:pt x="1143" y="381"/>
                  <a:pt x="1048" y="310"/>
                </a:cubicBezTo>
                <a:cubicBezTo>
                  <a:pt x="976" y="238"/>
                  <a:pt x="881" y="191"/>
                  <a:pt x="810" y="143"/>
                </a:cubicBezTo>
                <a:lnTo>
                  <a:pt x="714" y="95"/>
                </a:lnTo>
                <a:lnTo>
                  <a:pt x="667" y="72"/>
                </a:lnTo>
                <a:cubicBezTo>
                  <a:pt x="619" y="48"/>
                  <a:pt x="595" y="24"/>
                  <a:pt x="548" y="24"/>
                </a:cubicBezTo>
                <a:lnTo>
                  <a:pt x="524" y="24"/>
                </a:lnTo>
                <a:lnTo>
                  <a:pt x="429" y="0"/>
                </a:lnTo>
                <a:close/>
              </a:path>
            </a:pathLst>
          </a:custGeom>
          <a:solidFill>
            <a:srgbClr val="BF5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41"/>
          <p:cNvSpPr/>
          <p:nvPr/>
        </p:nvSpPr>
        <p:spPr>
          <a:xfrm rot="5380344" flipH="1">
            <a:off x="4838319" y="4194277"/>
            <a:ext cx="80167" cy="107550"/>
          </a:xfrm>
          <a:custGeom>
            <a:avLst/>
            <a:gdLst/>
            <a:ahLst/>
            <a:cxnLst/>
            <a:rect l="l" t="t" r="r" b="b"/>
            <a:pathLst>
              <a:path w="1389" h="1789" extrusionOk="0">
                <a:moveTo>
                  <a:pt x="339" y="1"/>
                </a:moveTo>
                <a:cubicBezTo>
                  <a:pt x="166" y="1"/>
                  <a:pt x="0" y="136"/>
                  <a:pt x="31" y="351"/>
                </a:cubicBezTo>
                <a:cubicBezTo>
                  <a:pt x="31" y="398"/>
                  <a:pt x="54" y="446"/>
                  <a:pt x="54" y="493"/>
                </a:cubicBezTo>
                <a:cubicBezTo>
                  <a:pt x="78" y="541"/>
                  <a:pt x="54" y="589"/>
                  <a:pt x="54" y="636"/>
                </a:cubicBezTo>
                <a:cubicBezTo>
                  <a:pt x="78" y="803"/>
                  <a:pt x="150" y="970"/>
                  <a:pt x="245" y="1113"/>
                </a:cubicBezTo>
                <a:cubicBezTo>
                  <a:pt x="293" y="1208"/>
                  <a:pt x="340" y="1303"/>
                  <a:pt x="412" y="1375"/>
                </a:cubicBezTo>
                <a:cubicBezTo>
                  <a:pt x="435" y="1422"/>
                  <a:pt x="459" y="1470"/>
                  <a:pt x="507" y="1517"/>
                </a:cubicBezTo>
                <a:cubicBezTo>
                  <a:pt x="531" y="1541"/>
                  <a:pt x="578" y="1589"/>
                  <a:pt x="602" y="1637"/>
                </a:cubicBezTo>
                <a:cubicBezTo>
                  <a:pt x="697" y="1684"/>
                  <a:pt x="769" y="1732"/>
                  <a:pt x="864" y="1732"/>
                </a:cubicBezTo>
                <a:cubicBezTo>
                  <a:pt x="934" y="1767"/>
                  <a:pt x="1004" y="1789"/>
                  <a:pt x="1073" y="1789"/>
                </a:cubicBezTo>
                <a:cubicBezTo>
                  <a:pt x="1099" y="1789"/>
                  <a:pt x="1124" y="1786"/>
                  <a:pt x="1150" y="1779"/>
                </a:cubicBezTo>
                <a:cubicBezTo>
                  <a:pt x="1269" y="1779"/>
                  <a:pt x="1340" y="1684"/>
                  <a:pt x="1364" y="1589"/>
                </a:cubicBezTo>
                <a:cubicBezTo>
                  <a:pt x="1388" y="1494"/>
                  <a:pt x="1388" y="1422"/>
                  <a:pt x="1364" y="1327"/>
                </a:cubicBezTo>
                <a:cubicBezTo>
                  <a:pt x="1388" y="1255"/>
                  <a:pt x="1388" y="1184"/>
                  <a:pt x="1340" y="1113"/>
                </a:cubicBezTo>
                <a:cubicBezTo>
                  <a:pt x="1317" y="1065"/>
                  <a:pt x="1293" y="1017"/>
                  <a:pt x="1269" y="970"/>
                </a:cubicBezTo>
                <a:cubicBezTo>
                  <a:pt x="1245" y="922"/>
                  <a:pt x="1198" y="898"/>
                  <a:pt x="1174" y="851"/>
                </a:cubicBezTo>
                <a:cubicBezTo>
                  <a:pt x="1150" y="803"/>
                  <a:pt x="1055" y="684"/>
                  <a:pt x="1007" y="612"/>
                </a:cubicBezTo>
                <a:cubicBezTo>
                  <a:pt x="936" y="493"/>
                  <a:pt x="840" y="398"/>
                  <a:pt x="769" y="303"/>
                </a:cubicBezTo>
                <a:lnTo>
                  <a:pt x="697" y="255"/>
                </a:lnTo>
                <a:cubicBezTo>
                  <a:pt x="674" y="208"/>
                  <a:pt x="626" y="184"/>
                  <a:pt x="602" y="136"/>
                </a:cubicBezTo>
                <a:cubicBezTo>
                  <a:pt x="534" y="43"/>
                  <a:pt x="436" y="1"/>
                  <a:pt x="339" y="1"/>
                </a:cubicBezTo>
                <a:close/>
              </a:path>
            </a:pathLst>
          </a:custGeom>
          <a:solidFill>
            <a:srgbClr val="E0B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1"/>
          <p:cNvSpPr/>
          <p:nvPr/>
        </p:nvSpPr>
        <p:spPr>
          <a:xfrm rot="8080415" flipH="1">
            <a:off x="1881722" y="1393093"/>
            <a:ext cx="67411" cy="141278"/>
          </a:xfrm>
          <a:custGeom>
            <a:avLst/>
            <a:gdLst/>
            <a:ahLst/>
            <a:cxnLst/>
            <a:rect l="l" t="t" r="r" b="b"/>
            <a:pathLst>
              <a:path w="1168" h="2350" extrusionOk="0">
                <a:moveTo>
                  <a:pt x="551" y="0"/>
                </a:moveTo>
                <a:cubicBezTo>
                  <a:pt x="516" y="0"/>
                  <a:pt x="483" y="6"/>
                  <a:pt x="453" y="16"/>
                </a:cubicBezTo>
                <a:cubicBezTo>
                  <a:pt x="334" y="16"/>
                  <a:pt x="263" y="87"/>
                  <a:pt x="191" y="159"/>
                </a:cubicBezTo>
                <a:cubicBezTo>
                  <a:pt x="167" y="230"/>
                  <a:pt x="120" y="325"/>
                  <a:pt x="96" y="397"/>
                </a:cubicBezTo>
                <a:cubicBezTo>
                  <a:pt x="72" y="444"/>
                  <a:pt x="72" y="516"/>
                  <a:pt x="72" y="564"/>
                </a:cubicBezTo>
                <a:cubicBezTo>
                  <a:pt x="24" y="730"/>
                  <a:pt x="24" y="873"/>
                  <a:pt x="1" y="1040"/>
                </a:cubicBezTo>
                <a:cubicBezTo>
                  <a:pt x="1" y="1159"/>
                  <a:pt x="1" y="1278"/>
                  <a:pt x="24" y="1397"/>
                </a:cubicBezTo>
                <a:cubicBezTo>
                  <a:pt x="48" y="1516"/>
                  <a:pt x="24" y="1635"/>
                  <a:pt x="48" y="1754"/>
                </a:cubicBezTo>
                <a:cubicBezTo>
                  <a:pt x="72" y="2016"/>
                  <a:pt x="215" y="2231"/>
                  <a:pt x="453" y="2326"/>
                </a:cubicBezTo>
                <a:cubicBezTo>
                  <a:pt x="495" y="2342"/>
                  <a:pt x="540" y="2349"/>
                  <a:pt x="584" y="2349"/>
                </a:cubicBezTo>
                <a:cubicBezTo>
                  <a:pt x="741" y="2349"/>
                  <a:pt x="898" y="2255"/>
                  <a:pt x="953" y="2088"/>
                </a:cubicBezTo>
                <a:cubicBezTo>
                  <a:pt x="977" y="1992"/>
                  <a:pt x="1001" y="1873"/>
                  <a:pt x="1025" y="1778"/>
                </a:cubicBezTo>
                <a:cubicBezTo>
                  <a:pt x="1072" y="1659"/>
                  <a:pt x="1096" y="1564"/>
                  <a:pt x="1120" y="1445"/>
                </a:cubicBezTo>
                <a:cubicBezTo>
                  <a:pt x="1144" y="1302"/>
                  <a:pt x="1144" y="1135"/>
                  <a:pt x="1168" y="992"/>
                </a:cubicBezTo>
                <a:cubicBezTo>
                  <a:pt x="1168" y="921"/>
                  <a:pt x="1168" y="873"/>
                  <a:pt x="1168" y="802"/>
                </a:cubicBezTo>
                <a:cubicBezTo>
                  <a:pt x="1144" y="706"/>
                  <a:pt x="1144" y="611"/>
                  <a:pt x="1120" y="516"/>
                </a:cubicBezTo>
                <a:cubicBezTo>
                  <a:pt x="1048" y="302"/>
                  <a:pt x="906" y="111"/>
                  <a:pt x="691" y="40"/>
                </a:cubicBezTo>
                <a:cubicBezTo>
                  <a:pt x="649" y="12"/>
                  <a:pt x="599" y="0"/>
                  <a:pt x="5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1"/>
          <p:cNvSpPr/>
          <p:nvPr/>
        </p:nvSpPr>
        <p:spPr>
          <a:xfrm rot="8080415" flipH="1">
            <a:off x="7174130" y="1364427"/>
            <a:ext cx="105907" cy="100698"/>
          </a:xfrm>
          <a:custGeom>
            <a:avLst/>
            <a:gdLst/>
            <a:ahLst/>
            <a:cxnLst/>
            <a:rect l="l" t="t" r="r" b="b"/>
            <a:pathLst>
              <a:path w="1835" h="1675" extrusionOk="0">
                <a:moveTo>
                  <a:pt x="384" y="1"/>
                </a:moveTo>
                <a:cubicBezTo>
                  <a:pt x="265" y="1"/>
                  <a:pt x="152" y="54"/>
                  <a:pt x="72" y="173"/>
                </a:cubicBezTo>
                <a:cubicBezTo>
                  <a:pt x="48" y="221"/>
                  <a:pt x="25" y="293"/>
                  <a:pt x="25" y="340"/>
                </a:cubicBezTo>
                <a:cubicBezTo>
                  <a:pt x="1" y="435"/>
                  <a:pt x="25" y="507"/>
                  <a:pt x="96" y="578"/>
                </a:cubicBezTo>
                <a:lnTo>
                  <a:pt x="144" y="650"/>
                </a:lnTo>
                <a:cubicBezTo>
                  <a:pt x="144" y="650"/>
                  <a:pt x="144" y="674"/>
                  <a:pt x="144" y="674"/>
                </a:cubicBezTo>
                <a:cubicBezTo>
                  <a:pt x="191" y="721"/>
                  <a:pt x="215" y="745"/>
                  <a:pt x="263" y="793"/>
                </a:cubicBezTo>
                <a:lnTo>
                  <a:pt x="287" y="816"/>
                </a:lnTo>
                <a:cubicBezTo>
                  <a:pt x="358" y="912"/>
                  <a:pt x="453" y="1007"/>
                  <a:pt x="549" y="1102"/>
                </a:cubicBezTo>
                <a:cubicBezTo>
                  <a:pt x="587" y="1141"/>
                  <a:pt x="626" y="1179"/>
                  <a:pt x="668" y="1221"/>
                </a:cubicBezTo>
                <a:lnTo>
                  <a:pt x="668" y="1221"/>
                </a:lnTo>
                <a:lnTo>
                  <a:pt x="858" y="1436"/>
                </a:lnTo>
                <a:cubicBezTo>
                  <a:pt x="906" y="1459"/>
                  <a:pt x="953" y="1483"/>
                  <a:pt x="1025" y="1507"/>
                </a:cubicBezTo>
                <a:lnTo>
                  <a:pt x="1049" y="1531"/>
                </a:lnTo>
                <a:cubicBezTo>
                  <a:pt x="1120" y="1578"/>
                  <a:pt x="1192" y="1626"/>
                  <a:pt x="1287" y="1650"/>
                </a:cubicBezTo>
                <a:lnTo>
                  <a:pt x="1334" y="1650"/>
                </a:lnTo>
                <a:cubicBezTo>
                  <a:pt x="1377" y="1667"/>
                  <a:pt x="1421" y="1675"/>
                  <a:pt x="1464" y="1675"/>
                </a:cubicBezTo>
                <a:cubicBezTo>
                  <a:pt x="1658" y="1675"/>
                  <a:pt x="1830" y="1512"/>
                  <a:pt x="1811" y="1317"/>
                </a:cubicBezTo>
                <a:cubicBezTo>
                  <a:pt x="1811" y="1317"/>
                  <a:pt x="1811" y="1293"/>
                  <a:pt x="1811" y="1293"/>
                </a:cubicBezTo>
                <a:cubicBezTo>
                  <a:pt x="1811" y="1269"/>
                  <a:pt x="1811" y="1269"/>
                  <a:pt x="1811" y="1245"/>
                </a:cubicBezTo>
                <a:cubicBezTo>
                  <a:pt x="1835" y="1150"/>
                  <a:pt x="1835" y="1055"/>
                  <a:pt x="1787" y="959"/>
                </a:cubicBezTo>
                <a:cubicBezTo>
                  <a:pt x="1787" y="936"/>
                  <a:pt x="1763" y="912"/>
                  <a:pt x="1739" y="864"/>
                </a:cubicBezTo>
                <a:cubicBezTo>
                  <a:pt x="1739" y="793"/>
                  <a:pt x="1692" y="721"/>
                  <a:pt x="1644" y="650"/>
                </a:cubicBezTo>
                <a:cubicBezTo>
                  <a:pt x="1596" y="578"/>
                  <a:pt x="1549" y="531"/>
                  <a:pt x="1477" y="483"/>
                </a:cubicBezTo>
                <a:cubicBezTo>
                  <a:pt x="1430" y="435"/>
                  <a:pt x="1382" y="388"/>
                  <a:pt x="1334" y="340"/>
                </a:cubicBezTo>
                <a:cubicBezTo>
                  <a:pt x="1239" y="269"/>
                  <a:pt x="1144" y="221"/>
                  <a:pt x="1049" y="173"/>
                </a:cubicBezTo>
                <a:cubicBezTo>
                  <a:pt x="1001" y="126"/>
                  <a:pt x="930" y="102"/>
                  <a:pt x="858" y="102"/>
                </a:cubicBezTo>
                <a:cubicBezTo>
                  <a:pt x="739" y="54"/>
                  <a:pt x="620" y="7"/>
                  <a:pt x="501" y="7"/>
                </a:cubicBezTo>
                <a:lnTo>
                  <a:pt x="453" y="7"/>
                </a:lnTo>
                <a:cubicBezTo>
                  <a:pt x="430" y="3"/>
                  <a:pt x="407" y="1"/>
                  <a:pt x="3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1"/>
          <p:cNvSpPr/>
          <p:nvPr/>
        </p:nvSpPr>
        <p:spPr>
          <a:xfrm rot="8080415" flipH="1">
            <a:off x="2411716" y="1227999"/>
            <a:ext cx="70124" cy="88494"/>
          </a:xfrm>
          <a:custGeom>
            <a:avLst/>
            <a:gdLst/>
            <a:ahLst/>
            <a:cxnLst/>
            <a:rect l="l" t="t" r="r" b="b"/>
            <a:pathLst>
              <a:path w="1215" h="1472" extrusionOk="0">
                <a:moveTo>
                  <a:pt x="381" y="0"/>
                </a:moveTo>
                <a:cubicBezTo>
                  <a:pt x="310" y="0"/>
                  <a:pt x="262" y="0"/>
                  <a:pt x="215" y="48"/>
                </a:cubicBezTo>
                <a:cubicBezTo>
                  <a:pt x="143" y="72"/>
                  <a:pt x="72" y="143"/>
                  <a:pt x="24" y="239"/>
                </a:cubicBezTo>
                <a:cubicBezTo>
                  <a:pt x="0" y="334"/>
                  <a:pt x="0" y="453"/>
                  <a:pt x="24" y="548"/>
                </a:cubicBezTo>
                <a:cubicBezTo>
                  <a:pt x="72" y="667"/>
                  <a:pt x="119" y="786"/>
                  <a:pt x="191" y="905"/>
                </a:cubicBezTo>
                <a:cubicBezTo>
                  <a:pt x="215" y="977"/>
                  <a:pt x="262" y="1072"/>
                  <a:pt x="310" y="1144"/>
                </a:cubicBezTo>
                <a:lnTo>
                  <a:pt x="381" y="1263"/>
                </a:lnTo>
                <a:cubicBezTo>
                  <a:pt x="477" y="1358"/>
                  <a:pt x="572" y="1429"/>
                  <a:pt x="691" y="1453"/>
                </a:cubicBezTo>
                <a:cubicBezTo>
                  <a:pt x="715" y="1465"/>
                  <a:pt x="745" y="1471"/>
                  <a:pt x="774" y="1471"/>
                </a:cubicBezTo>
                <a:cubicBezTo>
                  <a:pt x="804" y="1471"/>
                  <a:pt x="834" y="1465"/>
                  <a:pt x="858" y="1453"/>
                </a:cubicBezTo>
                <a:cubicBezTo>
                  <a:pt x="929" y="1453"/>
                  <a:pt x="977" y="1429"/>
                  <a:pt x="1024" y="1382"/>
                </a:cubicBezTo>
                <a:lnTo>
                  <a:pt x="1096" y="1310"/>
                </a:lnTo>
                <a:cubicBezTo>
                  <a:pt x="1167" y="1239"/>
                  <a:pt x="1191" y="1167"/>
                  <a:pt x="1191" y="1096"/>
                </a:cubicBezTo>
                <a:cubicBezTo>
                  <a:pt x="1215" y="1048"/>
                  <a:pt x="1215" y="1025"/>
                  <a:pt x="1191" y="977"/>
                </a:cubicBezTo>
                <a:cubicBezTo>
                  <a:pt x="1191" y="882"/>
                  <a:pt x="1167" y="810"/>
                  <a:pt x="1120" y="739"/>
                </a:cubicBezTo>
                <a:cubicBezTo>
                  <a:pt x="1120" y="739"/>
                  <a:pt x="1072" y="643"/>
                  <a:pt x="1048" y="596"/>
                </a:cubicBezTo>
                <a:cubicBezTo>
                  <a:pt x="1024" y="572"/>
                  <a:pt x="977" y="501"/>
                  <a:pt x="953" y="453"/>
                </a:cubicBezTo>
                <a:cubicBezTo>
                  <a:pt x="882" y="358"/>
                  <a:pt x="810" y="262"/>
                  <a:pt x="739" y="167"/>
                </a:cubicBezTo>
                <a:cubicBezTo>
                  <a:pt x="715" y="120"/>
                  <a:pt x="667" y="72"/>
                  <a:pt x="620" y="48"/>
                </a:cubicBezTo>
                <a:cubicBezTo>
                  <a:pt x="596" y="24"/>
                  <a:pt x="524" y="0"/>
                  <a:pt x="4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1"/>
          <p:cNvSpPr/>
          <p:nvPr/>
        </p:nvSpPr>
        <p:spPr>
          <a:xfrm rot="8080415" flipH="1">
            <a:off x="1589216" y="1058124"/>
            <a:ext cx="68739" cy="75388"/>
          </a:xfrm>
          <a:custGeom>
            <a:avLst/>
            <a:gdLst/>
            <a:ahLst/>
            <a:cxnLst/>
            <a:rect l="l" t="t" r="r" b="b"/>
            <a:pathLst>
              <a:path w="1191" h="1254" extrusionOk="0">
                <a:moveTo>
                  <a:pt x="334" y="0"/>
                </a:moveTo>
                <a:cubicBezTo>
                  <a:pt x="262" y="0"/>
                  <a:pt x="191" y="24"/>
                  <a:pt x="143" y="72"/>
                </a:cubicBezTo>
                <a:cubicBezTo>
                  <a:pt x="95" y="96"/>
                  <a:pt x="72" y="143"/>
                  <a:pt x="48" y="191"/>
                </a:cubicBezTo>
                <a:cubicBezTo>
                  <a:pt x="24" y="239"/>
                  <a:pt x="0" y="262"/>
                  <a:pt x="0" y="310"/>
                </a:cubicBezTo>
                <a:cubicBezTo>
                  <a:pt x="0" y="358"/>
                  <a:pt x="24" y="405"/>
                  <a:pt x="24" y="429"/>
                </a:cubicBezTo>
                <a:lnTo>
                  <a:pt x="72" y="524"/>
                </a:lnTo>
                <a:cubicBezTo>
                  <a:pt x="84" y="537"/>
                  <a:pt x="90" y="556"/>
                  <a:pt x="96" y="575"/>
                </a:cubicBezTo>
                <a:lnTo>
                  <a:pt x="96" y="575"/>
                </a:lnTo>
                <a:cubicBezTo>
                  <a:pt x="98" y="606"/>
                  <a:pt x="104" y="637"/>
                  <a:pt x="119" y="667"/>
                </a:cubicBezTo>
                <a:cubicBezTo>
                  <a:pt x="143" y="715"/>
                  <a:pt x="167" y="739"/>
                  <a:pt x="191" y="786"/>
                </a:cubicBezTo>
                <a:cubicBezTo>
                  <a:pt x="214" y="834"/>
                  <a:pt x="238" y="858"/>
                  <a:pt x="262" y="882"/>
                </a:cubicBezTo>
                <a:cubicBezTo>
                  <a:pt x="262" y="929"/>
                  <a:pt x="286" y="953"/>
                  <a:pt x="310" y="977"/>
                </a:cubicBezTo>
                <a:cubicBezTo>
                  <a:pt x="357" y="1048"/>
                  <a:pt x="405" y="1096"/>
                  <a:pt x="453" y="1144"/>
                </a:cubicBezTo>
                <a:cubicBezTo>
                  <a:pt x="500" y="1191"/>
                  <a:pt x="548" y="1215"/>
                  <a:pt x="619" y="1239"/>
                </a:cubicBezTo>
                <a:cubicBezTo>
                  <a:pt x="654" y="1248"/>
                  <a:pt x="695" y="1253"/>
                  <a:pt x="738" y="1253"/>
                </a:cubicBezTo>
                <a:cubicBezTo>
                  <a:pt x="813" y="1253"/>
                  <a:pt x="892" y="1237"/>
                  <a:pt x="953" y="1191"/>
                </a:cubicBezTo>
                <a:cubicBezTo>
                  <a:pt x="1000" y="1167"/>
                  <a:pt x="1048" y="1144"/>
                  <a:pt x="1096" y="1096"/>
                </a:cubicBezTo>
                <a:cubicBezTo>
                  <a:pt x="1167" y="1001"/>
                  <a:pt x="1191" y="882"/>
                  <a:pt x="1191" y="763"/>
                </a:cubicBezTo>
                <a:cubicBezTo>
                  <a:pt x="1167" y="643"/>
                  <a:pt x="1119" y="548"/>
                  <a:pt x="1024" y="453"/>
                </a:cubicBezTo>
                <a:cubicBezTo>
                  <a:pt x="1000" y="429"/>
                  <a:pt x="977" y="405"/>
                  <a:pt x="953" y="382"/>
                </a:cubicBezTo>
                <a:lnTo>
                  <a:pt x="857" y="334"/>
                </a:lnTo>
                <a:lnTo>
                  <a:pt x="762" y="262"/>
                </a:lnTo>
                <a:lnTo>
                  <a:pt x="715" y="215"/>
                </a:lnTo>
                <a:lnTo>
                  <a:pt x="643" y="191"/>
                </a:lnTo>
                <a:cubicBezTo>
                  <a:pt x="619" y="143"/>
                  <a:pt x="572" y="120"/>
                  <a:pt x="548" y="72"/>
                </a:cubicBezTo>
                <a:lnTo>
                  <a:pt x="476" y="24"/>
                </a:lnTo>
                <a:cubicBezTo>
                  <a:pt x="429" y="24"/>
                  <a:pt x="381" y="0"/>
                  <a:pt x="334" y="0"/>
                </a:cubicBezTo>
                <a:close/>
              </a:path>
            </a:pathLst>
          </a:custGeom>
          <a:solidFill>
            <a:srgbClr val="E0B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1"/>
          <p:cNvSpPr/>
          <p:nvPr/>
        </p:nvSpPr>
        <p:spPr>
          <a:xfrm rot="5380344" flipH="1">
            <a:off x="4984384" y="4110190"/>
            <a:ext cx="67355" cy="54106"/>
          </a:xfrm>
          <a:custGeom>
            <a:avLst/>
            <a:gdLst/>
            <a:ahLst/>
            <a:cxnLst/>
            <a:rect l="l" t="t" r="r" b="b"/>
            <a:pathLst>
              <a:path w="1167" h="900" extrusionOk="0">
                <a:moveTo>
                  <a:pt x="905" y="1"/>
                </a:moveTo>
                <a:cubicBezTo>
                  <a:pt x="834" y="1"/>
                  <a:pt x="762" y="1"/>
                  <a:pt x="714" y="25"/>
                </a:cubicBezTo>
                <a:lnTo>
                  <a:pt x="595" y="25"/>
                </a:lnTo>
                <a:lnTo>
                  <a:pt x="500" y="49"/>
                </a:lnTo>
                <a:cubicBezTo>
                  <a:pt x="453" y="72"/>
                  <a:pt x="405" y="96"/>
                  <a:pt x="381" y="120"/>
                </a:cubicBezTo>
                <a:lnTo>
                  <a:pt x="191" y="215"/>
                </a:lnTo>
                <a:cubicBezTo>
                  <a:pt x="119" y="287"/>
                  <a:pt x="71" y="358"/>
                  <a:pt x="48" y="430"/>
                </a:cubicBezTo>
                <a:cubicBezTo>
                  <a:pt x="24" y="477"/>
                  <a:pt x="0" y="549"/>
                  <a:pt x="0" y="596"/>
                </a:cubicBezTo>
                <a:cubicBezTo>
                  <a:pt x="24" y="644"/>
                  <a:pt x="24" y="692"/>
                  <a:pt x="48" y="715"/>
                </a:cubicBezTo>
                <a:cubicBezTo>
                  <a:pt x="71" y="763"/>
                  <a:pt x="95" y="787"/>
                  <a:pt x="119" y="811"/>
                </a:cubicBezTo>
                <a:cubicBezTo>
                  <a:pt x="167" y="858"/>
                  <a:pt x="214" y="882"/>
                  <a:pt x="286" y="882"/>
                </a:cubicBezTo>
                <a:lnTo>
                  <a:pt x="310" y="882"/>
                </a:lnTo>
                <a:cubicBezTo>
                  <a:pt x="357" y="894"/>
                  <a:pt x="399" y="900"/>
                  <a:pt x="438" y="900"/>
                </a:cubicBezTo>
                <a:cubicBezTo>
                  <a:pt x="476" y="900"/>
                  <a:pt x="512" y="894"/>
                  <a:pt x="548" y="882"/>
                </a:cubicBezTo>
                <a:lnTo>
                  <a:pt x="786" y="787"/>
                </a:lnTo>
                <a:cubicBezTo>
                  <a:pt x="810" y="787"/>
                  <a:pt x="857" y="763"/>
                  <a:pt x="881" y="739"/>
                </a:cubicBezTo>
                <a:lnTo>
                  <a:pt x="953" y="668"/>
                </a:lnTo>
                <a:lnTo>
                  <a:pt x="1024" y="620"/>
                </a:lnTo>
                <a:cubicBezTo>
                  <a:pt x="1096" y="549"/>
                  <a:pt x="1143" y="477"/>
                  <a:pt x="1167" y="382"/>
                </a:cubicBezTo>
                <a:lnTo>
                  <a:pt x="1167" y="287"/>
                </a:lnTo>
                <a:cubicBezTo>
                  <a:pt x="1167" y="263"/>
                  <a:pt x="1143" y="215"/>
                  <a:pt x="1143" y="192"/>
                </a:cubicBezTo>
                <a:cubicBezTo>
                  <a:pt x="1119" y="144"/>
                  <a:pt x="1096" y="120"/>
                  <a:pt x="1072" y="120"/>
                </a:cubicBezTo>
                <a:cubicBezTo>
                  <a:pt x="1048" y="72"/>
                  <a:pt x="1024" y="49"/>
                  <a:pt x="976" y="25"/>
                </a:cubicBezTo>
                <a:lnTo>
                  <a:pt x="905" y="1"/>
                </a:lnTo>
                <a:close/>
              </a:path>
            </a:pathLst>
          </a:custGeom>
          <a:solidFill>
            <a:srgbClr val="BF5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1"/>
          <p:cNvSpPr/>
          <p:nvPr/>
        </p:nvSpPr>
        <p:spPr>
          <a:xfrm rot="8080415" flipH="1">
            <a:off x="5465608" y="1542171"/>
            <a:ext cx="60543" cy="116088"/>
          </a:xfrm>
          <a:custGeom>
            <a:avLst/>
            <a:gdLst/>
            <a:ahLst/>
            <a:cxnLst/>
            <a:rect l="l" t="t" r="r" b="b"/>
            <a:pathLst>
              <a:path w="1049" h="1931" extrusionOk="0">
                <a:moveTo>
                  <a:pt x="547" y="1"/>
                </a:moveTo>
                <a:cubicBezTo>
                  <a:pt x="423" y="1"/>
                  <a:pt x="294" y="50"/>
                  <a:pt x="215" y="149"/>
                </a:cubicBezTo>
                <a:cubicBezTo>
                  <a:pt x="191" y="221"/>
                  <a:pt x="144" y="268"/>
                  <a:pt x="96" y="340"/>
                </a:cubicBezTo>
                <a:cubicBezTo>
                  <a:pt x="96" y="364"/>
                  <a:pt x="96" y="388"/>
                  <a:pt x="72" y="411"/>
                </a:cubicBezTo>
                <a:cubicBezTo>
                  <a:pt x="25" y="507"/>
                  <a:pt x="1" y="602"/>
                  <a:pt x="1" y="697"/>
                </a:cubicBezTo>
                <a:cubicBezTo>
                  <a:pt x="1" y="792"/>
                  <a:pt x="25" y="888"/>
                  <a:pt x="25" y="1007"/>
                </a:cubicBezTo>
                <a:cubicBezTo>
                  <a:pt x="48" y="1126"/>
                  <a:pt x="96" y="1269"/>
                  <a:pt x="144" y="1388"/>
                </a:cubicBezTo>
                <a:cubicBezTo>
                  <a:pt x="167" y="1483"/>
                  <a:pt x="215" y="1578"/>
                  <a:pt x="239" y="1674"/>
                </a:cubicBezTo>
                <a:cubicBezTo>
                  <a:pt x="308" y="1851"/>
                  <a:pt x="459" y="1931"/>
                  <a:pt x="608" y="1931"/>
                </a:cubicBezTo>
                <a:cubicBezTo>
                  <a:pt x="820" y="1931"/>
                  <a:pt x="1029" y="1772"/>
                  <a:pt x="1001" y="1507"/>
                </a:cubicBezTo>
                <a:cubicBezTo>
                  <a:pt x="977" y="1435"/>
                  <a:pt x="977" y="1388"/>
                  <a:pt x="1001" y="1340"/>
                </a:cubicBezTo>
                <a:cubicBezTo>
                  <a:pt x="1001" y="1245"/>
                  <a:pt x="1001" y="1173"/>
                  <a:pt x="1025" y="1102"/>
                </a:cubicBezTo>
                <a:cubicBezTo>
                  <a:pt x="1025" y="1007"/>
                  <a:pt x="1025" y="888"/>
                  <a:pt x="1025" y="792"/>
                </a:cubicBezTo>
                <a:lnTo>
                  <a:pt x="1025" y="769"/>
                </a:lnTo>
                <a:cubicBezTo>
                  <a:pt x="1049" y="673"/>
                  <a:pt x="1025" y="602"/>
                  <a:pt x="1025" y="554"/>
                </a:cubicBezTo>
                <a:cubicBezTo>
                  <a:pt x="1001" y="507"/>
                  <a:pt x="1001" y="459"/>
                  <a:pt x="977" y="435"/>
                </a:cubicBezTo>
                <a:cubicBezTo>
                  <a:pt x="953" y="388"/>
                  <a:pt x="929" y="316"/>
                  <a:pt x="906" y="268"/>
                </a:cubicBezTo>
                <a:cubicBezTo>
                  <a:pt x="858" y="126"/>
                  <a:pt x="739" y="30"/>
                  <a:pt x="620" y="7"/>
                </a:cubicBezTo>
                <a:cubicBezTo>
                  <a:pt x="596" y="3"/>
                  <a:pt x="572" y="1"/>
                  <a:pt x="5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1"/>
          <p:cNvSpPr/>
          <p:nvPr/>
        </p:nvSpPr>
        <p:spPr>
          <a:xfrm rot="8080415" flipH="1">
            <a:off x="4733975" y="3995440"/>
            <a:ext cx="60543" cy="55850"/>
          </a:xfrm>
          <a:custGeom>
            <a:avLst/>
            <a:gdLst/>
            <a:ahLst/>
            <a:cxnLst/>
            <a:rect l="l" t="t" r="r" b="b"/>
            <a:pathLst>
              <a:path w="1049" h="929" extrusionOk="0">
                <a:moveTo>
                  <a:pt x="357" y="0"/>
                </a:moveTo>
                <a:cubicBezTo>
                  <a:pt x="310" y="0"/>
                  <a:pt x="262" y="0"/>
                  <a:pt x="215" y="48"/>
                </a:cubicBezTo>
                <a:cubicBezTo>
                  <a:pt x="167" y="48"/>
                  <a:pt x="119" y="95"/>
                  <a:pt x="95" y="143"/>
                </a:cubicBezTo>
                <a:lnTo>
                  <a:pt x="24" y="214"/>
                </a:lnTo>
                <a:cubicBezTo>
                  <a:pt x="0" y="262"/>
                  <a:pt x="0" y="334"/>
                  <a:pt x="0" y="381"/>
                </a:cubicBezTo>
                <a:cubicBezTo>
                  <a:pt x="0" y="405"/>
                  <a:pt x="0" y="453"/>
                  <a:pt x="0" y="476"/>
                </a:cubicBezTo>
                <a:cubicBezTo>
                  <a:pt x="0" y="548"/>
                  <a:pt x="24" y="595"/>
                  <a:pt x="72" y="643"/>
                </a:cubicBezTo>
                <a:lnTo>
                  <a:pt x="143" y="715"/>
                </a:lnTo>
                <a:cubicBezTo>
                  <a:pt x="167" y="738"/>
                  <a:pt x="191" y="762"/>
                  <a:pt x="238" y="762"/>
                </a:cubicBezTo>
                <a:cubicBezTo>
                  <a:pt x="286" y="810"/>
                  <a:pt x="334" y="857"/>
                  <a:pt x="405" y="881"/>
                </a:cubicBezTo>
                <a:cubicBezTo>
                  <a:pt x="476" y="929"/>
                  <a:pt x="548" y="929"/>
                  <a:pt x="619" y="929"/>
                </a:cubicBezTo>
                <a:lnTo>
                  <a:pt x="738" y="905"/>
                </a:lnTo>
                <a:cubicBezTo>
                  <a:pt x="810" y="881"/>
                  <a:pt x="881" y="834"/>
                  <a:pt x="929" y="762"/>
                </a:cubicBezTo>
                <a:cubicBezTo>
                  <a:pt x="977" y="715"/>
                  <a:pt x="1000" y="667"/>
                  <a:pt x="1024" y="619"/>
                </a:cubicBezTo>
                <a:cubicBezTo>
                  <a:pt x="1024" y="548"/>
                  <a:pt x="1048" y="500"/>
                  <a:pt x="1048" y="429"/>
                </a:cubicBezTo>
                <a:cubicBezTo>
                  <a:pt x="1024" y="357"/>
                  <a:pt x="1000" y="262"/>
                  <a:pt x="953" y="191"/>
                </a:cubicBezTo>
                <a:cubicBezTo>
                  <a:pt x="905" y="143"/>
                  <a:pt x="858" y="95"/>
                  <a:pt x="786" y="48"/>
                </a:cubicBezTo>
                <a:cubicBezTo>
                  <a:pt x="762" y="48"/>
                  <a:pt x="762" y="24"/>
                  <a:pt x="738" y="24"/>
                </a:cubicBezTo>
                <a:lnTo>
                  <a:pt x="715" y="24"/>
                </a:lnTo>
                <a:lnTo>
                  <a:pt x="596" y="0"/>
                </a:lnTo>
                <a:close/>
              </a:path>
            </a:pathLst>
          </a:custGeom>
          <a:solidFill>
            <a:srgbClr val="C9B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1"/>
          <p:cNvSpPr/>
          <p:nvPr/>
        </p:nvSpPr>
        <p:spPr>
          <a:xfrm rot="8080415" flipH="1">
            <a:off x="4655941" y="4211812"/>
            <a:ext cx="70124" cy="88494"/>
          </a:xfrm>
          <a:custGeom>
            <a:avLst/>
            <a:gdLst/>
            <a:ahLst/>
            <a:cxnLst/>
            <a:rect l="l" t="t" r="r" b="b"/>
            <a:pathLst>
              <a:path w="1215" h="1472" extrusionOk="0">
                <a:moveTo>
                  <a:pt x="381" y="0"/>
                </a:moveTo>
                <a:cubicBezTo>
                  <a:pt x="310" y="0"/>
                  <a:pt x="262" y="0"/>
                  <a:pt x="215" y="48"/>
                </a:cubicBezTo>
                <a:cubicBezTo>
                  <a:pt x="143" y="72"/>
                  <a:pt x="72" y="143"/>
                  <a:pt x="24" y="239"/>
                </a:cubicBezTo>
                <a:cubicBezTo>
                  <a:pt x="0" y="334"/>
                  <a:pt x="0" y="453"/>
                  <a:pt x="24" y="548"/>
                </a:cubicBezTo>
                <a:cubicBezTo>
                  <a:pt x="72" y="667"/>
                  <a:pt x="119" y="786"/>
                  <a:pt x="191" y="905"/>
                </a:cubicBezTo>
                <a:cubicBezTo>
                  <a:pt x="215" y="977"/>
                  <a:pt x="262" y="1072"/>
                  <a:pt x="310" y="1144"/>
                </a:cubicBezTo>
                <a:lnTo>
                  <a:pt x="381" y="1263"/>
                </a:lnTo>
                <a:cubicBezTo>
                  <a:pt x="477" y="1358"/>
                  <a:pt x="572" y="1429"/>
                  <a:pt x="691" y="1453"/>
                </a:cubicBezTo>
                <a:cubicBezTo>
                  <a:pt x="715" y="1465"/>
                  <a:pt x="745" y="1471"/>
                  <a:pt x="774" y="1471"/>
                </a:cubicBezTo>
                <a:cubicBezTo>
                  <a:pt x="804" y="1471"/>
                  <a:pt x="834" y="1465"/>
                  <a:pt x="858" y="1453"/>
                </a:cubicBezTo>
                <a:cubicBezTo>
                  <a:pt x="929" y="1453"/>
                  <a:pt x="977" y="1429"/>
                  <a:pt x="1024" y="1382"/>
                </a:cubicBezTo>
                <a:lnTo>
                  <a:pt x="1096" y="1310"/>
                </a:lnTo>
                <a:cubicBezTo>
                  <a:pt x="1167" y="1239"/>
                  <a:pt x="1191" y="1167"/>
                  <a:pt x="1191" y="1096"/>
                </a:cubicBezTo>
                <a:cubicBezTo>
                  <a:pt x="1215" y="1048"/>
                  <a:pt x="1215" y="1025"/>
                  <a:pt x="1191" y="977"/>
                </a:cubicBezTo>
                <a:cubicBezTo>
                  <a:pt x="1191" y="882"/>
                  <a:pt x="1167" y="810"/>
                  <a:pt x="1120" y="739"/>
                </a:cubicBezTo>
                <a:cubicBezTo>
                  <a:pt x="1120" y="739"/>
                  <a:pt x="1072" y="643"/>
                  <a:pt x="1048" y="596"/>
                </a:cubicBezTo>
                <a:cubicBezTo>
                  <a:pt x="1024" y="572"/>
                  <a:pt x="977" y="501"/>
                  <a:pt x="953" y="453"/>
                </a:cubicBezTo>
                <a:cubicBezTo>
                  <a:pt x="882" y="358"/>
                  <a:pt x="810" y="262"/>
                  <a:pt x="739" y="167"/>
                </a:cubicBezTo>
                <a:cubicBezTo>
                  <a:pt x="715" y="120"/>
                  <a:pt x="667" y="72"/>
                  <a:pt x="620" y="48"/>
                </a:cubicBezTo>
                <a:cubicBezTo>
                  <a:pt x="596" y="24"/>
                  <a:pt x="524" y="0"/>
                  <a:pt x="4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1"/>
          <p:cNvSpPr/>
          <p:nvPr/>
        </p:nvSpPr>
        <p:spPr>
          <a:xfrm rot="10780494" flipH="1">
            <a:off x="2023902" y="1233022"/>
            <a:ext cx="92176" cy="78460"/>
          </a:xfrm>
          <a:custGeom>
            <a:avLst/>
            <a:gdLst/>
            <a:ahLst/>
            <a:cxnLst/>
            <a:rect l="l" t="t" r="r" b="b"/>
            <a:pathLst>
              <a:path w="1597" h="1305" extrusionOk="0">
                <a:moveTo>
                  <a:pt x="477" y="1"/>
                </a:moveTo>
                <a:cubicBezTo>
                  <a:pt x="215" y="1"/>
                  <a:pt x="1" y="239"/>
                  <a:pt x="25" y="525"/>
                </a:cubicBezTo>
                <a:cubicBezTo>
                  <a:pt x="25" y="620"/>
                  <a:pt x="49" y="691"/>
                  <a:pt x="96" y="763"/>
                </a:cubicBezTo>
                <a:cubicBezTo>
                  <a:pt x="144" y="810"/>
                  <a:pt x="168" y="834"/>
                  <a:pt x="215" y="882"/>
                </a:cubicBezTo>
                <a:lnTo>
                  <a:pt x="263" y="929"/>
                </a:lnTo>
                <a:lnTo>
                  <a:pt x="311" y="977"/>
                </a:lnTo>
                <a:lnTo>
                  <a:pt x="382" y="1001"/>
                </a:lnTo>
                <a:lnTo>
                  <a:pt x="430" y="1048"/>
                </a:lnTo>
                <a:cubicBezTo>
                  <a:pt x="472" y="1077"/>
                  <a:pt x="506" y="1105"/>
                  <a:pt x="542" y="1128"/>
                </a:cubicBezTo>
                <a:lnTo>
                  <a:pt x="542" y="1128"/>
                </a:lnTo>
                <a:lnTo>
                  <a:pt x="477" y="1096"/>
                </a:lnTo>
                <a:lnTo>
                  <a:pt x="549" y="1144"/>
                </a:lnTo>
                <a:lnTo>
                  <a:pt x="567" y="1144"/>
                </a:lnTo>
                <a:cubicBezTo>
                  <a:pt x="571" y="1146"/>
                  <a:pt x="575" y="1148"/>
                  <a:pt x="579" y="1150"/>
                </a:cubicBezTo>
                <a:lnTo>
                  <a:pt x="579" y="1150"/>
                </a:lnTo>
                <a:cubicBezTo>
                  <a:pt x="625" y="1194"/>
                  <a:pt x="670" y="1216"/>
                  <a:pt x="715" y="1239"/>
                </a:cubicBezTo>
                <a:cubicBezTo>
                  <a:pt x="763" y="1263"/>
                  <a:pt x="834" y="1287"/>
                  <a:pt x="882" y="1287"/>
                </a:cubicBezTo>
                <a:lnTo>
                  <a:pt x="930" y="1287"/>
                </a:lnTo>
                <a:cubicBezTo>
                  <a:pt x="965" y="1299"/>
                  <a:pt x="995" y="1304"/>
                  <a:pt x="1025" y="1304"/>
                </a:cubicBezTo>
                <a:cubicBezTo>
                  <a:pt x="1055" y="1304"/>
                  <a:pt x="1085" y="1299"/>
                  <a:pt x="1120" y="1287"/>
                </a:cubicBezTo>
                <a:lnTo>
                  <a:pt x="1168" y="1287"/>
                </a:lnTo>
                <a:cubicBezTo>
                  <a:pt x="1215" y="1287"/>
                  <a:pt x="1287" y="1263"/>
                  <a:pt x="1335" y="1239"/>
                </a:cubicBezTo>
                <a:cubicBezTo>
                  <a:pt x="1382" y="1215"/>
                  <a:pt x="1430" y="1168"/>
                  <a:pt x="1477" y="1120"/>
                </a:cubicBezTo>
                <a:lnTo>
                  <a:pt x="1549" y="1025"/>
                </a:lnTo>
                <a:cubicBezTo>
                  <a:pt x="1573" y="953"/>
                  <a:pt x="1597" y="858"/>
                  <a:pt x="1573" y="787"/>
                </a:cubicBezTo>
                <a:lnTo>
                  <a:pt x="1573" y="715"/>
                </a:lnTo>
                <a:lnTo>
                  <a:pt x="1525" y="572"/>
                </a:lnTo>
                <a:cubicBezTo>
                  <a:pt x="1525" y="548"/>
                  <a:pt x="1501" y="525"/>
                  <a:pt x="1501" y="501"/>
                </a:cubicBezTo>
                <a:cubicBezTo>
                  <a:pt x="1477" y="477"/>
                  <a:pt x="1477" y="453"/>
                  <a:pt x="1454" y="429"/>
                </a:cubicBezTo>
                <a:lnTo>
                  <a:pt x="1454" y="405"/>
                </a:lnTo>
                <a:cubicBezTo>
                  <a:pt x="1430" y="382"/>
                  <a:pt x="1406" y="358"/>
                  <a:pt x="1382" y="334"/>
                </a:cubicBezTo>
                <a:cubicBezTo>
                  <a:pt x="1311" y="239"/>
                  <a:pt x="1335" y="263"/>
                  <a:pt x="1192" y="191"/>
                </a:cubicBezTo>
                <a:lnTo>
                  <a:pt x="1144" y="144"/>
                </a:lnTo>
                <a:cubicBezTo>
                  <a:pt x="1096" y="120"/>
                  <a:pt x="1073" y="120"/>
                  <a:pt x="1025" y="96"/>
                </a:cubicBezTo>
                <a:lnTo>
                  <a:pt x="930" y="72"/>
                </a:lnTo>
                <a:cubicBezTo>
                  <a:pt x="858" y="24"/>
                  <a:pt x="787" y="24"/>
                  <a:pt x="715" y="1"/>
                </a:cubicBezTo>
                <a:close/>
              </a:path>
            </a:pathLst>
          </a:custGeom>
          <a:solidFill>
            <a:srgbClr val="BF5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1"/>
          <p:cNvSpPr/>
          <p:nvPr/>
        </p:nvSpPr>
        <p:spPr>
          <a:xfrm rot="8080415" flipH="1">
            <a:off x="6626934" y="1261192"/>
            <a:ext cx="92171" cy="78454"/>
          </a:xfrm>
          <a:custGeom>
            <a:avLst/>
            <a:gdLst/>
            <a:ahLst/>
            <a:cxnLst/>
            <a:rect l="l" t="t" r="r" b="b"/>
            <a:pathLst>
              <a:path w="1597" h="1305" extrusionOk="0">
                <a:moveTo>
                  <a:pt x="477" y="1"/>
                </a:moveTo>
                <a:cubicBezTo>
                  <a:pt x="215" y="1"/>
                  <a:pt x="1" y="239"/>
                  <a:pt x="25" y="525"/>
                </a:cubicBezTo>
                <a:cubicBezTo>
                  <a:pt x="25" y="620"/>
                  <a:pt x="49" y="691"/>
                  <a:pt x="96" y="763"/>
                </a:cubicBezTo>
                <a:cubicBezTo>
                  <a:pt x="144" y="810"/>
                  <a:pt x="168" y="834"/>
                  <a:pt x="215" y="882"/>
                </a:cubicBezTo>
                <a:lnTo>
                  <a:pt x="263" y="929"/>
                </a:lnTo>
                <a:lnTo>
                  <a:pt x="311" y="977"/>
                </a:lnTo>
                <a:lnTo>
                  <a:pt x="382" y="1001"/>
                </a:lnTo>
                <a:lnTo>
                  <a:pt x="430" y="1048"/>
                </a:lnTo>
                <a:cubicBezTo>
                  <a:pt x="472" y="1077"/>
                  <a:pt x="506" y="1105"/>
                  <a:pt x="542" y="1128"/>
                </a:cubicBezTo>
                <a:lnTo>
                  <a:pt x="542" y="1128"/>
                </a:lnTo>
                <a:lnTo>
                  <a:pt x="477" y="1096"/>
                </a:lnTo>
                <a:lnTo>
                  <a:pt x="549" y="1144"/>
                </a:lnTo>
                <a:lnTo>
                  <a:pt x="567" y="1144"/>
                </a:lnTo>
                <a:cubicBezTo>
                  <a:pt x="571" y="1146"/>
                  <a:pt x="575" y="1148"/>
                  <a:pt x="579" y="1150"/>
                </a:cubicBezTo>
                <a:lnTo>
                  <a:pt x="579" y="1150"/>
                </a:lnTo>
                <a:cubicBezTo>
                  <a:pt x="625" y="1194"/>
                  <a:pt x="670" y="1216"/>
                  <a:pt x="715" y="1239"/>
                </a:cubicBezTo>
                <a:cubicBezTo>
                  <a:pt x="763" y="1263"/>
                  <a:pt x="834" y="1287"/>
                  <a:pt x="882" y="1287"/>
                </a:cubicBezTo>
                <a:lnTo>
                  <a:pt x="930" y="1287"/>
                </a:lnTo>
                <a:cubicBezTo>
                  <a:pt x="965" y="1299"/>
                  <a:pt x="995" y="1304"/>
                  <a:pt x="1025" y="1304"/>
                </a:cubicBezTo>
                <a:cubicBezTo>
                  <a:pt x="1055" y="1304"/>
                  <a:pt x="1085" y="1299"/>
                  <a:pt x="1120" y="1287"/>
                </a:cubicBezTo>
                <a:lnTo>
                  <a:pt x="1168" y="1287"/>
                </a:lnTo>
                <a:cubicBezTo>
                  <a:pt x="1215" y="1287"/>
                  <a:pt x="1287" y="1263"/>
                  <a:pt x="1335" y="1239"/>
                </a:cubicBezTo>
                <a:cubicBezTo>
                  <a:pt x="1382" y="1215"/>
                  <a:pt x="1430" y="1168"/>
                  <a:pt x="1477" y="1120"/>
                </a:cubicBezTo>
                <a:lnTo>
                  <a:pt x="1549" y="1025"/>
                </a:lnTo>
                <a:cubicBezTo>
                  <a:pt x="1573" y="953"/>
                  <a:pt x="1597" y="858"/>
                  <a:pt x="1573" y="787"/>
                </a:cubicBezTo>
                <a:lnTo>
                  <a:pt x="1573" y="715"/>
                </a:lnTo>
                <a:lnTo>
                  <a:pt x="1525" y="572"/>
                </a:lnTo>
                <a:cubicBezTo>
                  <a:pt x="1525" y="548"/>
                  <a:pt x="1501" y="525"/>
                  <a:pt x="1501" y="501"/>
                </a:cubicBezTo>
                <a:cubicBezTo>
                  <a:pt x="1477" y="477"/>
                  <a:pt x="1477" y="453"/>
                  <a:pt x="1454" y="429"/>
                </a:cubicBezTo>
                <a:lnTo>
                  <a:pt x="1454" y="405"/>
                </a:lnTo>
                <a:cubicBezTo>
                  <a:pt x="1430" y="382"/>
                  <a:pt x="1406" y="358"/>
                  <a:pt x="1382" y="334"/>
                </a:cubicBezTo>
                <a:cubicBezTo>
                  <a:pt x="1311" y="239"/>
                  <a:pt x="1335" y="263"/>
                  <a:pt x="1192" y="191"/>
                </a:cubicBezTo>
                <a:lnTo>
                  <a:pt x="1144" y="144"/>
                </a:lnTo>
                <a:cubicBezTo>
                  <a:pt x="1096" y="120"/>
                  <a:pt x="1073" y="120"/>
                  <a:pt x="1025" y="96"/>
                </a:cubicBezTo>
                <a:lnTo>
                  <a:pt x="930" y="72"/>
                </a:lnTo>
                <a:cubicBezTo>
                  <a:pt x="858" y="24"/>
                  <a:pt x="787" y="24"/>
                  <a:pt x="715" y="1"/>
                </a:cubicBezTo>
                <a:close/>
              </a:path>
            </a:pathLst>
          </a:custGeom>
          <a:solidFill>
            <a:srgbClr val="BF5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ingerbread house workshop by Slidesgo">
  <a:themeElements>
    <a:clrScheme name="Simple Light">
      <a:dk1>
        <a:srgbClr val="1D2937"/>
      </a:dk1>
      <a:lt1>
        <a:srgbClr val="FFFFFF"/>
      </a:lt1>
      <a:dk2>
        <a:srgbClr val="1D2937"/>
      </a:dk2>
      <a:lt2>
        <a:srgbClr val="EBD2A7"/>
      </a:lt2>
      <a:accent1>
        <a:srgbClr val="B78651"/>
      </a:accent1>
      <a:accent2>
        <a:srgbClr val="AC6139"/>
      </a:accent2>
      <a:accent3>
        <a:srgbClr val="BF5686"/>
      </a:accent3>
      <a:accent4>
        <a:srgbClr val="C9B128"/>
      </a:accent4>
      <a:accent5>
        <a:srgbClr val="E0B100"/>
      </a:accent5>
      <a:accent6>
        <a:srgbClr val="66300C"/>
      </a:accent6>
      <a:hlink>
        <a:srgbClr val="1D2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Презентация на цял екран (16:9)</PresentationFormat>
  <Paragraphs>21</Paragraphs>
  <Slides>5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1" baseType="lpstr">
      <vt:lpstr>Fira Sans</vt:lpstr>
      <vt:lpstr>Arial</vt:lpstr>
      <vt:lpstr>Miltonian Tattoo</vt:lpstr>
      <vt:lpstr>-apple-system</vt:lpstr>
      <vt:lpstr>Nunito Sans</vt:lpstr>
      <vt:lpstr>Gingerbread house workshop by Slidesgo</vt:lpstr>
      <vt:lpstr>Gingerbreads</vt:lpstr>
      <vt:lpstr>Our Team</vt:lpstr>
      <vt:lpstr>Stages of creation</vt:lpstr>
      <vt:lpstr>Technologies</vt:lpstr>
      <vt:lpstr>Let’s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Gingerbreads</dc:title>
  <dc:creator>admin</dc:creator>
  <cp:lastModifiedBy>Филипа Хараламбиева Попова</cp:lastModifiedBy>
  <cp:revision>2</cp:revision>
  <dcterms:modified xsi:type="dcterms:W3CDTF">2022-12-12T18:56:32Z</dcterms:modified>
</cp:coreProperties>
</file>