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8.jpeg" ContentType="image/jpeg"/>
  <Override PartName="/ppt/media/image27.png" ContentType="image/png"/>
  <Override PartName="/ppt/media/image26.jpeg" ContentType="image/jpeg"/>
  <Override PartName="/ppt/media/image25.png" ContentType="image/png"/>
  <Override PartName="/ppt/media/image24.jpeg" ContentType="image/jpeg"/>
  <Override PartName="/ppt/media/image23.png" ContentType="image/png"/>
  <Override PartName="/ppt/media/image8.png" ContentType="image/png"/>
  <Override PartName="/ppt/media/image7.jpeg" ContentType="image/jpeg"/>
  <Override PartName="/ppt/media/image2.png" ContentType="image/png"/>
  <Override PartName="/ppt/media/image22.jpeg" ContentType="image/jpeg"/>
  <Override PartName="/ppt/media/image10.png" ContentType="image/png"/>
  <Override PartName="/ppt/media/image9.jpeg" ContentType="image/jpeg"/>
  <Override PartName="/ppt/media/image5.png" ContentType="image/png"/>
  <Override PartName="/ppt/media/image16.jpeg" ContentType="image/jpeg"/>
  <Override PartName="/ppt/media/image1.png" ContentType="image/png"/>
  <Override PartName="/ppt/media/image6.png" ContentType="image/png"/>
  <Override PartName="/ppt/media/image21.png" ContentType="image/png"/>
  <Override PartName="/ppt/media/image20.jpeg" ContentType="image/jpeg"/>
  <Override PartName="/ppt/media/image3.png" ContentType="image/png"/>
  <Override PartName="/ppt/media/image4.png" ContentType="image/png"/>
  <Override PartName="/ppt/media/image11.png" ContentType="image/png"/>
  <Override PartName="/ppt/media/image18.jpeg" ContentType="image/jpeg"/>
  <Override PartName="/ppt/media/image12.jpeg" ContentType="image/jpeg"/>
  <Override PartName="/ppt/media/image19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7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143000" y="3789000"/>
            <a:ext cx="6857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NiceTours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Mobile Interaction Design – WS 2017/18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Gruppe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01.02.2018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Grafik 4" descr=""/>
          <p:cNvPicPr/>
          <p:nvPr/>
        </p:nvPicPr>
        <p:blipFill>
          <a:blip r:embed="rId1"/>
          <a:stretch/>
        </p:blipFill>
        <p:spPr>
          <a:xfrm>
            <a:off x="3657600" y="2205000"/>
            <a:ext cx="1828080" cy="182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39640" y="231480"/>
            <a:ext cx="59155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Interaction Design - WS 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E992582-0554-4D20-A7C3-F8080AAFDDCB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Grafik 18" descr=""/>
          <p:cNvPicPr/>
          <p:nvPr/>
        </p:nvPicPr>
        <p:blipFill>
          <a:blip r:embed="rId1"/>
          <a:stretch/>
        </p:blipFill>
        <p:spPr>
          <a:xfrm>
            <a:off x="107640" y="6026400"/>
            <a:ext cx="2359440" cy="69444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539640" y="1343520"/>
            <a:ext cx="79750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Inhaltsplatzhalter 16" descr=""/>
          <p:cNvPicPr/>
          <p:nvPr/>
        </p:nvPicPr>
        <p:blipFill>
          <a:blip r:embed="rId2"/>
          <a:stretch/>
        </p:blipFill>
        <p:spPr>
          <a:xfrm>
            <a:off x="6455880" y="246960"/>
            <a:ext cx="2655360" cy="8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39640" y="231480"/>
            <a:ext cx="59155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Interaction Design - WS 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A596BAF-18AB-46C2-BEBF-0C0EEFDBF276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Grafik 18" descr=""/>
          <p:cNvPicPr/>
          <p:nvPr/>
        </p:nvPicPr>
        <p:blipFill>
          <a:blip r:embed="rId1"/>
          <a:stretch/>
        </p:blipFill>
        <p:spPr>
          <a:xfrm>
            <a:off x="107640" y="6026400"/>
            <a:ext cx="2359440" cy="69444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539640" y="1343520"/>
            <a:ext cx="79750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Inhaltsplatzhalter 16" descr=""/>
          <p:cNvPicPr/>
          <p:nvPr/>
        </p:nvPicPr>
        <p:blipFill>
          <a:blip r:embed="rId2"/>
          <a:stretch/>
        </p:blipFill>
        <p:spPr>
          <a:xfrm>
            <a:off x="6455880" y="246960"/>
            <a:ext cx="2655360" cy="8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39640" y="231480"/>
            <a:ext cx="59155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Interaction Design - WS 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8CC8416-5BC7-47D7-BAFC-6A01B3DBD1A2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rafik 18" descr=""/>
          <p:cNvPicPr/>
          <p:nvPr/>
        </p:nvPicPr>
        <p:blipFill>
          <a:blip r:embed="rId1"/>
          <a:stretch/>
        </p:blipFill>
        <p:spPr>
          <a:xfrm>
            <a:off x="107640" y="6026400"/>
            <a:ext cx="2359440" cy="694440"/>
          </a:xfrm>
          <a:prstGeom prst="rect">
            <a:avLst/>
          </a:prstGeom>
          <a:ln>
            <a:noFill/>
          </a:ln>
        </p:spPr>
      </p:pic>
      <p:sp>
        <p:nvSpPr>
          <p:cNvPr id="78" name="CustomShape 4"/>
          <p:cNvSpPr/>
          <p:nvPr/>
        </p:nvSpPr>
        <p:spPr>
          <a:xfrm>
            <a:off x="539640" y="1342080"/>
            <a:ext cx="7975080" cy="44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Fremde Orte in einer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Sightseeing Tour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entdecken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Navigation basierend auf Smartphone/-watch Technologie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Präferierte Sehenswürdigkeiten auswählen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Zeitplanung möglich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Inhaltsplatzhalter 16" descr=""/>
          <p:cNvPicPr/>
          <p:nvPr/>
        </p:nvPicPr>
        <p:blipFill>
          <a:blip r:embed="rId2"/>
          <a:stretch/>
        </p:blipFill>
        <p:spPr>
          <a:xfrm>
            <a:off x="6455880" y="246960"/>
            <a:ext cx="2655360" cy="8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39640" y="231480"/>
            <a:ext cx="59155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Zielgruppe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Interaction Design - WS 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C950E3C-4335-4D7A-B41D-211059A7C150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Grafik 18" descr=""/>
          <p:cNvPicPr/>
          <p:nvPr/>
        </p:nvPicPr>
        <p:blipFill>
          <a:blip r:embed="rId1"/>
          <a:stretch/>
        </p:blipFill>
        <p:spPr>
          <a:xfrm>
            <a:off x="107640" y="6026400"/>
            <a:ext cx="2359440" cy="69444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539640" y="1343520"/>
            <a:ext cx="79750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Erkundungsfreudige Fußgänger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Urlaubs- und Geschäftsreisende an fremden Orten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Unentgeltliches Sightseeing bevorzugt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Besitz eines Android Smartphones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optional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Smartwatch)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nhaltsplatzhalter 16" descr=""/>
          <p:cNvPicPr/>
          <p:nvPr/>
        </p:nvPicPr>
        <p:blipFill>
          <a:blip r:embed="rId2"/>
          <a:stretch/>
        </p:blipFill>
        <p:spPr>
          <a:xfrm>
            <a:off x="6455880" y="246960"/>
            <a:ext cx="2655360" cy="830520"/>
          </a:xfrm>
          <a:prstGeom prst="rect">
            <a:avLst/>
          </a:prstGeom>
          <a:ln>
            <a:noFill/>
          </a:ln>
        </p:spPr>
      </p:pic>
      <p:pic>
        <p:nvPicPr>
          <p:cNvPr id="86" name="Grafik 6" descr=""/>
          <p:cNvPicPr/>
          <p:nvPr/>
        </p:nvPicPr>
        <p:blipFill>
          <a:blip r:embed="rId3"/>
          <a:stretch/>
        </p:blipFill>
        <p:spPr>
          <a:xfrm>
            <a:off x="5796000" y="4221000"/>
            <a:ext cx="359280" cy="3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39640" y="231480"/>
            <a:ext cx="59155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Besonderheiten 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Interaction Design - WS 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1F6FAE4-2EA0-4944-A641-185816FA4947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Grafik 18" descr=""/>
          <p:cNvPicPr/>
          <p:nvPr/>
        </p:nvPicPr>
        <p:blipFill>
          <a:blip r:embed="rId1"/>
          <a:stretch/>
        </p:blipFill>
        <p:spPr>
          <a:xfrm>
            <a:off x="107640" y="6026400"/>
            <a:ext cx="2359440" cy="69444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539640" y="1343520"/>
            <a:ext cx="79750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Routengenerierung nach eigenen Wünschen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Sehenswürdigkeiten-Auswahl sowohl über Bilder aus auch Standorten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Inhaltsplatzhalter 16" descr=""/>
          <p:cNvPicPr/>
          <p:nvPr/>
        </p:nvPicPr>
        <p:blipFill>
          <a:blip r:embed="rId2"/>
          <a:stretch/>
        </p:blipFill>
        <p:spPr>
          <a:xfrm>
            <a:off x="6455880" y="246960"/>
            <a:ext cx="2655360" cy="830520"/>
          </a:xfrm>
          <a:prstGeom prst="rect">
            <a:avLst/>
          </a:prstGeom>
          <a:ln>
            <a:noFill/>
          </a:ln>
        </p:spPr>
      </p:pic>
      <p:pic>
        <p:nvPicPr>
          <p:cNvPr id="93" name="Grafik 5" descr=""/>
          <p:cNvPicPr/>
          <p:nvPr/>
        </p:nvPicPr>
        <p:blipFill>
          <a:blip r:embed="rId3"/>
          <a:stretch/>
        </p:blipFill>
        <p:spPr>
          <a:xfrm>
            <a:off x="790560" y="3072600"/>
            <a:ext cx="7804440" cy="295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39640" y="231480"/>
            <a:ext cx="59155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Besonderheiten 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Interaction Design - WS 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B5AD823-1890-4195-9259-652D79C0A293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Grafik 18" descr=""/>
          <p:cNvPicPr/>
          <p:nvPr/>
        </p:nvPicPr>
        <p:blipFill>
          <a:blip r:embed="rId1"/>
          <a:stretch/>
        </p:blipFill>
        <p:spPr>
          <a:xfrm>
            <a:off x="107640" y="6026400"/>
            <a:ext cx="2359440" cy="69444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539640" y="1343520"/>
            <a:ext cx="79750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Navigation und Infos über Smartwatch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Smartphone kann in der Tasche bleiben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Inhaltsplatzhalter 16" descr=""/>
          <p:cNvPicPr/>
          <p:nvPr/>
        </p:nvPicPr>
        <p:blipFill>
          <a:blip r:embed="rId2"/>
          <a:stretch/>
        </p:blipFill>
        <p:spPr>
          <a:xfrm>
            <a:off x="6455880" y="246960"/>
            <a:ext cx="2655360" cy="830520"/>
          </a:xfrm>
          <a:prstGeom prst="rect">
            <a:avLst/>
          </a:prstGeom>
          <a:ln>
            <a:noFill/>
          </a:ln>
        </p:spPr>
      </p:pic>
      <p:pic>
        <p:nvPicPr>
          <p:cNvPr id="100" name="Grafik 5" descr=""/>
          <p:cNvPicPr/>
          <p:nvPr/>
        </p:nvPicPr>
        <p:blipFill>
          <a:blip r:embed="rId3"/>
          <a:stretch/>
        </p:blipFill>
        <p:spPr>
          <a:xfrm>
            <a:off x="1115640" y="2870640"/>
            <a:ext cx="1669320" cy="2348280"/>
          </a:xfrm>
          <a:prstGeom prst="rect">
            <a:avLst/>
          </a:prstGeom>
          <a:ln>
            <a:noFill/>
          </a:ln>
        </p:spPr>
      </p:pic>
      <p:pic>
        <p:nvPicPr>
          <p:cNvPr id="101" name="Grafik 7" descr=""/>
          <p:cNvPicPr/>
          <p:nvPr/>
        </p:nvPicPr>
        <p:blipFill>
          <a:blip r:embed="rId4"/>
          <a:stretch/>
        </p:blipFill>
        <p:spPr>
          <a:xfrm>
            <a:off x="6267600" y="2853360"/>
            <a:ext cx="1760040" cy="2369520"/>
          </a:xfrm>
          <a:prstGeom prst="rect">
            <a:avLst/>
          </a:prstGeom>
          <a:ln>
            <a:noFill/>
          </a:ln>
        </p:spPr>
      </p:pic>
      <p:pic>
        <p:nvPicPr>
          <p:cNvPr id="102" name="Grafik 10" descr=""/>
          <p:cNvPicPr/>
          <p:nvPr/>
        </p:nvPicPr>
        <p:blipFill>
          <a:blip r:embed="rId5"/>
          <a:stretch/>
        </p:blipFill>
        <p:spPr>
          <a:xfrm>
            <a:off x="3780000" y="2853360"/>
            <a:ext cx="1571400" cy="240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39640" y="231480"/>
            <a:ext cx="59155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Herausforderungen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Interaction Design - WS 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B114073-9170-4A09-B58D-A33A2A045EC8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Grafik 18" descr=""/>
          <p:cNvPicPr/>
          <p:nvPr/>
        </p:nvPicPr>
        <p:blipFill>
          <a:blip r:embed="rId1"/>
          <a:stretch/>
        </p:blipFill>
        <p:spPr>
          <a:xfrm>
            <a:off x="107640" y="6026400"/>
            <a:ext cx="2359440" cy="69444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539640" y="1343520"/>
            <a:ext cx="79750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App sollte viele Aktionen vereinfachen/zusammenfassen: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„Google Map“-App öffnen.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Ins Suche-Feld „Sehenwürdigkeiten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Mailand“ eingeben.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ein Ziel aus der Liste aussuchen.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Dorthin navigieren lassen.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Schritt 2 wiederholen für das nächste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 Hilfe der App wird eine einzige Tour für alle gewünschten Orte generiert.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Inhaltsplatzhalter 16" descr=""/>
          <p:cNvPicPr/>
          <p:nvPr/>
        </p:nvPicPr>
        <p:blipFill>
          <a:blip r:embed="rId2"/>
          <a:stretch/>
        </p:blipFill>
        <p:spPr>
          <a:xfrm>
            <a:off x="6455880" y="246960"/>
            <a:ext cx="2655360" cy="8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39640" y="231480"/>
            <a:ext cx="59155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Herausforderungen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Interaction Design - WS 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55C911-9AEF-41B4-920E-BFBF35264748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Grafik 18" descr=""/>
          <p:cNvPicPr/>
          <p:nvPr/>
        </p:nvPicPr>
        <p:blipFill>
          <a:blip r:embed="rId1"/>
          <a:stretch/>
        </p:blipFill>
        <p:spPr>
          <a:xfrm>
            <a:off x="107640" y="6026400"/>
            <a:ext cx="2359440" cy="69444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539640" y="1343520"/>
            <a:ext cx="79750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Navigation darf nicht gefehlt, sollte aber simpel sein.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Letztendlich sollte der Nutzer die Tour genießen: die Sehenswürdigkeiten anschauen ohne zu verlaufen.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nhaltsplatzhalter 16" descr=""/>
          <p:cNvPicPr/>
          <p:nvPr/>
        </p:nvPicPr>
        <p:blipFill>
          <a:blip r:embed="rId2"/>
          <a:stretch/>
        </p:blipFill>
        <p:spPr>
          <a:xfrm>
            <a:off x="6455880" y="246960"/>
            <a:ext cx="2655360" cy="8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39640" y="231480"/>
            <a:ext cx="59155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Herausforderungen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Interaction Design - WS 17/18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A157EF-1A4A-41A5-A6CD-0731E51AC149}" type="slidenum"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Grafik 18" descr=""/>
          <p:cNvPicPr/>
          <p:nvPr/>
        </p:nvPicPr>
        <p:blipFill>
          <a:blip r:embed="rId1"/>
          <a:stretch/>
        </p:blipFill>
        <p:spPr>
          <a:xfrm>
            <a:off x="107640" y="6026400"/>
            <a:ext cx="2359440" cy="69444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539640" y="1343520"/>
            <a:ext cx="7975080" cy="47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App sollte viele Aktionen vereinfachen/zusammenfassen: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„Google Map“-App öffnen.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Ins Suche-Feld „Sehenwürdigkeiten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Mailand“ eingeben.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ein Ziel aus der Liste aussuchen.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Dorthin navigieren lassen.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Schritt 2 wiederholen für das nächste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 Hilfe der App wird eine einzige Tour für alle gewünschten Orte generiert.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Inhaltsplatzhalter 16" descr=""/>
          <p:cNvPicPr/>
          <p:nvPr/>
        </p:nvPicPr>
        <p:blipFill>
          <a:blip r:embed="rId2"/>
          <a:stretch/>
        </p:blipFill>
        <p:spPr>
          <a:xfrm>
            <a:off x="6455880" y="246960"/>
            <a:ext cx="2655360" cy="8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28560" y="27662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Live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  <Words>107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2018-01-25T11:21:10Z</dcterms:created>
  <dc:creator>de</dc:creator>
  <dc:description/>
  <dc:language>en-US</dc:language>
  <cp:lastModifiedBy/>
  <dcterms:modified xsi:type="dcterms:W3CDTF">2018-01-29T21:09:27Z</dcterms:modified>
  <cp:revision>50</cp:revision>
  <dc:subject/>
  <dc:title>NiceTours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