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33" autoAdjust="0"/>
  </p:normalViewPr>
  <p:slideViewPr>
    <p:cSldViewPr>
      <p:cViewPr varScale="1">
        <p:scale>
          <a:sx n="150" d="100"/>
          <a:sy n="150" d="100"/>
        </p:scale>
        <p:origin x="12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410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59D4B35-7640-49FD-BFD4-2225E64F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C2D2E6-F1A7-4269-BA41-349C07E3E6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E9A77-5233-44B6-B2DF-3DE81FC1C5A5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8C39B7-9B9F-4A95-9341-CCAC1335A0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00BAF2-BD94-4543-B5B2-289474D667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5143-8B70-4718-A50F-4D26FC1ED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775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1DE9F-D5AE-4655-A45C-963C1409FDCA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02BBD-0FAA-44D2-956C-18A1E8626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7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3A41B-4377-4408-9867-664DFE925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36A804-9DED-43F0-86B2-9B9E37F0C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41845-78A2-4BCE-AEDA-3D021D17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37944-0D16-4CB5-B8DB-5693D54C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23CAA-F025-45F3-97DB-4E1E2AE4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42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6906A-59CA-46D9-8245-9D14353D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80F554-E42B-4548-9879-D7437E417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DC527-66CC-45C5-8A07-59FA98B5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E5CAF0-A18B-4914-8BA4-91907309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DFA8B-C4F6-4343-9134-2D525174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4747BF-1134-4F1D-AC21-6D2022220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A8EF15-ED45-45E7-884B-6B60D41DA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FA86D1-9F2D-4F49-AB44-2ABCF546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ECB3A-5598-4C54-BB37-BEE4713A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4DBC8-2527-4AF5-843E-921564F0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B8194-5D5D-4FC0-B245-47605F4E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6C23C6-823A-4292-AC6B-62211D64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ED434-A5D7-4282-BBF0-50561956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A5A70-87E0-43AF-A4AA-C3B876BA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A283E-299E-4757-8CE8-FEF7243B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7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1BC6C-0FB7-48DF-9589-F6B048A0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890BB2-F989-4DCE-BD76-D040E8E1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0D2390-26C3-4FDF-8F8A-301C3ED9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35BBA-A7BB-4FAD-84DB-ABE55F52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BBF159-81A2-4C86-8510-C2640907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9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FFAD7-286D-4983-B9DC-DCF2A313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30F15-DFAF-4C1E-B14D-FDE876C07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CE443E-0C7F-4B42-B7DF-BBC73A25E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636FD5-9E15-45C9-AC67-E14E0C02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9E0B0E-C9C6-4FD8-B5D3-96D9976C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8CF21-696D-4A95-BA53-969D7EFD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6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8CF4E-EC36-4EAB-B511-ABFF49D6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176ADD-7D77-4D39-98F1-284671E0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8CF98-81A7-4A80-9F05-CD3DE99C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96A9E1-1F33-47A6-B64B-E25754C1F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9FB276-7BDE-4651-961C-D48D8C11E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782053-27DA-42EE-8F19-1FA967DA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06A71E-C0D4-4CBF-BF23-8D069D09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88D0B1-45B4-45F5-851F-F3063E8B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8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D715C-6341-41D8-845D-53D87ECF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15D30B-DADD-45BE-B283-2AA3304B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52B4B9-C708-4A8F-8E19-EA3997C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006A30-0077-4EA1-85D6-EC39BF41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80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F19649-19D1-4166-ACD4-6065C45B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91E31C-8871-448D-A401-EC4BCFB5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34E67D-E67D-4C8B-8F67-85FCE7AD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23094-64B6-4D3E-ABE6-A251562B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D10D0-0888-4A9E-BDB4-D4537D81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093AC7-F03D-4703-980E-93C99FF58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9D21EF-2AF3-4536-9B00-5AFC27BA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CA6F2-6F19-412F-A3AD-B2E3815F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BCAF72-1C79-4BCA-B2C0-3EA358F7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FDEF0-9D49-4572-8392-DCA0DA21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DB4326-BAC9-4879-B781-0C94FD772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4159F9-ACAE-4F39-B71F-E63C87082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B07B6E-C8AF-4D93-B7AE-ACE1EF1F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E42C8D-E472-4A9A-B2BF-43FCD07A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810D7F-E336-4BFF-BBC5-6479B9B5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38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81F014-749C-4AAD-86D5-E91568E1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14B105-C278-4C31-BD21-4800B594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15234A-E9EC-433D-AC9F-F3AA66106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471F2-17C6-44A8-B0C2-85E44759B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DEAD1-A428-41F7-AE6F-AAEB7AA8C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B59C3-DEA9-4435-A2E5-8BE8CE358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789040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de-DE" b="1" dirty="0" err="1"/>
              <a:t>NiceTours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dirty="0"/>
            </a:br>
            <a:r>
              <a:rPr lang="de-DE" sz="2700" dirty="0"/>
              <a:t>Mobile Interaction Design – WS 2017/18</a:t>
            </a:r>
            <a:br>
              <a:rPr lang="de-DE" sz="2700" dirty="0"/>
            </a:br>
            <a:r>
              <a:rPr lang="de-DE" sz="2700" dirty="0"/>
              <a:t>Gruppe 2</a:t>
            </a:r>
            <a:br>
              <a:rPr lang="de-DE" sz="2700" dirty="0"/>
            </a:br>
            <a:br>
              <a:rPr lang="de-DE" sz="2700" dirty="0"/>
            </a:br>
            <a:r>
              <a:rPr lang="de-DE" sz="2700" i="1" dirty="0"/>
              <a:t>01.02.2018</a:t>
            </a:r>
            <a:endParaRPr lang="de-DE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0F5C38-A61D-4D56-B36F-FE05FCE4D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888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8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F5F-D4DB-4BFF-8690-FA5AEF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88640"/>
            <a:ext cx="5743550" cy="709961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2C7434AB-9843-4BFE-87E2-CBEDED9E0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83" y="128625"/>
            <a:ext cx="2654283" cy="829990"/>
          </a:xfr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95CF72-B838-4732-9BD8-BE1309AE35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6396"/>
            <a:ext cx="2360315" cy="695080"/>
          </a:xfrm>
          <a:prstGeom prst="rect">
            <a:avLst/>
          </a:prstGeom>
        </p:spPr>
      </p:pic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3976722D-E43A-48F2-811E-4F12ED62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Interaction Design - WS 17/18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07CAB0-8524-4600-A2A2-63EF77B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97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</Words>
  <Application>Microsoft Office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NiceTours      Mobile Interaction Design – WS 2017/18 Gruppe 2  01.02.2018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NiceTours</dc:title>
  <dc:creator>de</dc:creator>
  <cp:lastModifiedBy>de ra</cp:lastModifiedBy>
  <cp:revision>6</cp:revision>
  <dcterms:created xsi:type="dcterms:W3CDTF">2018-01-25T11:21:10Z</dcterms:created>
  <dcterms:modified xsi:type="dcterms:W3CDTF">2018-01-25T12:03:19Z</dcterms:modified>
</cp:coreProperties>
</file>