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82"/>
    <p:restoredTop sz="94713"/>
  </p:normalViewPr>
  <p:slideViewPr>
    <p:cSldViewPr snapToGrid="0">
      <p:cViewPr varScale="1">
        <p:scale>
          <a:sx n="180" d="100"/>
          <a:sy n="180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66CAE5-5190-21A6-D6DD-7854D4075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E5F81B-84A7-A85C-78B0-F0BCB15050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19707A3-FFE5-9BE9-31F8-F6C638286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49F1B-46DC-9239-77B5-5DBCD3929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9EAC46-491F-B93F-9FD3-F923C5AE1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174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A9F1-33A1-7EBA-666D-BB0E61D4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43DF28B-A390-C32C-3CEA-493016B5B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4FF2C4-6E01-6AF8-580E-6D049A304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879FAE-A207-E3B8-E4FC-8136AB475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0AD47-555A-87E3-0B6D-98B73706D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28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29857D7-63DA-C554-8F6F-1318FD534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BAA4A9C-F5EE-D487-D64D-C295C93D08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911A69-E1F4-DED4-B5AE-1FF18F69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77FDC9-96DB-A7A9-ECE8-3E496805C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447213-74CB-06BC-976C-80330584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0816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C95CC-CE84-4A5C-EB2A-79A47A4AE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9DDE35F-6CE1-966B-59DA-21A1264B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FA456-47AF-109B-39BF-D13BDD9F4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BB953B-BAC8-AA46-B290-6EF67429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62AD39-F7D7-A7C3-2C8E-AC01F6962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721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8FF37-560F-99E7-66C8-710615D4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7AF5D3-F110-3B49-B23B-7AD30C86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F1F4F-73AF-8C9A-2C5D-6DDFA2C94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807EC2-4FFD-C4E1-0B0E-3DFDD474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0E6978-EEF7-8BB6-725C-3630D0908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8718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A8E5D2-314E-57DE-8227-6FA9CDB3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8E6AE-459E-79B6-E7BD-5EA9B7F04B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2F9BF07-7B28-A807-F7A2-1A5D3A4EA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4E2DDE-03D9-ED91-51B7-FD7F8EA74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A50129-976D-B390-9B69-92936D0DB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A64BC1A-9ABF-1DA4-223A-C1DDD2EA7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530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3C30EE-07E2-51F6-88EF-A0191B546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1E063E9-914B-BCF6-AF78-3A10C579C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A63CC37-AFA0-54A7-F824-DDC424CA8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0704E8-D977-0509-F962-2E7053BE6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3661DC-67FA-F10C-09A2-6FD464786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391AF5A-7089-8B7E-2E80-189180F8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8A7CFD-01E8-7059-398D-E4851D86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406B67D-F2E6-47D3-8787-301F3550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10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20C29A-9C19-CAC3-95FF-BDF254DD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34FF4B-8427-913A-37A5-5A711D3BF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198C93-105B-314F-7B36-A511AAF2E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7EAB5-6956-AE02-B6B6-82ED1106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193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4611CB3-61DB-C3C2-4B53-D8D3E069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EBF09D-E20E-9265-FA09-7B65C4D0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76B1CD6-D454-82C0-F47C-FD5E75E97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7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203C6D-4C19-0847-91C0-B294A23CE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5EA8EC7-1CDC-D2AA-2788-DAB9E1ECC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7D90661-6059-172D-3793-53358CE00F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CC582B-4532-7EBE-4D69-86F77855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F0B72C4-C59F-93AC-B259-68250B5D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6C7FC2D-10CC-C772-67F3-3E577A25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06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6B44C0-02EF-D8E7-F89D-548275218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F97132-DC8C-C2B5-07E0-DAA79950FB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F8BB6DF-8D22-9047-0231-47EEA864D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B1C85E-70DB-0540-6BB5-38DF3FDB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A2BC52-717F-CE14-4EBC-B41738AB6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09368C-6320-44F2-D0FD-0331F7371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16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648ED2-31F9-1E94-629D-3DA955EDF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06178C-7B2D-F0DB-DFA9-BE1002EACA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EA0374-2D8F-7699-B72A-5268F822F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F6F0EA-576A-C44D-B280-4FBFCA599755}" type="datetimeFigureOut">
              <a:rPr kumimoji="1" lang="ja-JP" altLang="en-US" smtClean="0"/>
              <a:t>2023/7/27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D78062-9084-3D31-37E4-86A9741F3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5CA979-013F-F197-9174-9139678267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635F6-E520-B946-A0A6-E1BD88C0CE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309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8C90FDFC-FBD2-8798-E8F0-16723DF43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717550"/>
            <a:ext cx="7772400" cy="4960859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2DA7747-4F86-6309-3620-6D3BD6DE6FF5}"/>
              </a:ext>
            </a:extLst>
          </p:cNvPr>
          <p:cNvSpPr/>
          <p:nvPr/>
        </p:nvSpPr>
        <p:spPr>
          <a:xfrm>
            <a:off x="1953746" y="1794447"/>
            <a:ext cx="1236007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B40BD1F-73BF-0A78-0669-F9D0B63E1C89}"/>
              </a:ext>
            </a:extLst>
          </p:cNvPr>
          <p:cNvSpPr/>
          <p:nvPr/>
        </p:nvSpPr>
        <p:spPr>
          <a:xfrm>
            <a:off x="5724654" y="1988100"/>
            <a:ext cx="1185302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A9C2F1A-E74F-1CA5-2D15-9D10CA89AA02}"/>
              </a:ext>
            </a:extLst>
          </p:cNvPr>
          <p:cNvSpPr/>
          <p:nvPr/>
        </p:nvSpPr>
        <p:spPr>
          <a:xfrm>
            <a:off x="9180369" y="1689828"/>
            <a:ext cx="290690" cy="209238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47C5307-897D-080E-B094-5C25963FF621}"/>
              </a:ext>
            </a:extLst>
          </p:cNvPr>
          <p:cNvSpPr txBox="1"/>
          <p:nvPr/>
        </p:nvSpPr>
        <p:spPr>
          <a:xfrm>
            <a:off x="2904258" y="1773667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/>
              <a:t>③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7FE7B4-7A2C-F2F7-8BA3-85B233497E4A}"/>
              </a:ext>
            </a:extLst>
          </p:cNvPr>
          <p:cNvSpPr txBox="1"/>
          <p:nvPr/>
        </p:nvSpPr>
        <p:spPr>
          <a:xfrm>
            <a:off x="6525490" y="1971095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⑤</a:t>
            </a:r>
            <a:endParaRPr kumimoji="1" lang="ja-JP" altLang="en-US" sz="11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139420A-21E6-9F3C-1952-99BB8F09AB9E}"/>
              </a:ext>
            </a:extLst>
          </p:cNvPr>
          <p:cNvSpPr txBox="1"/>
          <p:nvPr/>
        </p:nvSpPr>
        <p:spPr>
          <a:xfrm>
            <a:off x="9164781" y="167495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/>
              <a:t>④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11354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7A7AA791-D1CB-AC47-6412-60286396B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38" y="126351"/>
            <a:ext cx="11780168" cy="500563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8BC4142-80A2-40ED-ADFF-0A628B9BF412}"/>
              </a:ext>
            </a:extLst>
          </p:cNvPr>
          <p:cNvSpPr/>
          <p:nvPr/>
        </p:nvSpPr>
        <p:spPr>
          <a:xfrm>
            <a:off x="285570" y="1238962"/>
            <a:ext cx="11481128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F50BC32-A6BD-84C6-2F07-72D3F4FBDF85}"/>
              </a:ext>
            </a:extLst>
          </p:cNvPr>
          <p:cNvSpPr/>
          <p:nvPr/>
        </p:nvSpPr>
        <p:spPr>
          <a:xfrm>
            <a:off x="285570" y="3962886"/>
            <a:ext cx="242927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523918-FDC2-12DE-518E-A7AEC37298E9}"/>
              </a:ext>
            </a:extLst>
          </p:cNvPr>
          <p:cNvSpPr/>
          <p:nvPr/>
        </p:nvSpPr>
        <p:spPr>
          <a:xfrm>
            <a:off x="10292315" y="4809946"/>
            <a:ext cx="91794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1BA5F26-7D20-B049-D4B3-0858BCDDD6A0}"/>
              </a:ext>
            </a:extLst>
          </p:cNvPr>
          <p:cNvSpPr txBox="1"/>
          <p:nvPr/>
        </p:nvSpPr>
        <p:spPr>
          <a:xfrm>
            <a:off x="5207763" y="2266085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E45BF-1E77-7672-E6BB-FCB36E9FDD76}"/>
              </a:ext>
            </a:extLst>
          </p:cNvPr>
          <p:cNvSpPr txBox="1"/>
          <p:nvPr/>
        </p:nvSpPr>
        <p:spPr>
          <a:xfrm>
            <a:off x="2300068" y="390850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8E7BA2A-DA12-2F3A-465B-B72B88BB5DB8}"/>
              </a:ext>
            </a:extLst>
          </p:cNvPr>
          <p:cNvSpPr txBox="1"/>
          <p:nvPr/>
        </p:nvSpPr>
        <p:spPr>
          <a:xfrm>
            <a:off x="10292316" y="47603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60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7F485572-129D-E8F9-FA79-34FA12038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61" y="123497"/>
            <a:ext cx="12043383" cy="51218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365CD41-09F2-9850-696E-EFFDAF1D62A1}"/>
              </a:ext>
            </a:extLst>
          </p:cNvPr>
          <p:cNvSpPr/>
          <p:nvPr/>
        </p:nvSpPr>
        <p:spPr>
          <a:xfrm>
            <a:off x="1412706" y="4845595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D322DA-73DD-981B-6FA1-06A7557FF4CE}"/>
              </a:ext>
            </a:extLst>
          </p:cNvPr>
          <p:cNvSpPr txBox="1"/>
          <p:nvPr/>
        </p:nvSpPr>
        <p:spPr>
          <a:xfrm>
            <a:off x="2985302" y="4798530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661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&#10;&#10;自動的に生成された説明">
            <a:extLst>
              <a:ext uri="{FF2B5EF4-FFF2-40B4-BE49-F238E27FC236}">
                <a16:creationId xmlns:a16="http://schemas.microsoft.com/office/drawing/2014/main" id="{7E9E2CC8-B85D-FFD3-3EA9-66E8BE3E4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19092"/>
            <a:ext cx="9699097" cy="697709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9C9FA9F-D8BA-DC8E-9F28-07EE9516F699}"/>
              </a:ext>
            </a:extLst>
          </p:cNvPr>
          <p:cNvSpPr/>
          <p:nvPr/>
        </p:nvSpPr>
        <p:spPr>
          <a:xfrm>
            <a:off x="384806" y="1238962"/>
            <a:ext cx="8900961" cy="133235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EBE4D75-FFC9-7A2E-BB5D-648A8BBC63A1}"/>
              </a:ext>
            </a:extLst>
          </p:cNvPr>
          <p:cNvSpPr/>
          <p:nvPr/>
        </p:nvSpPr>
        <p:spPr>
          <a:xfrm>
            <a:off x="384806" y="5399307"/>
            <a:ext cx="2039324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7232A6C-F772-0BC5-5462-840DE5817D6E}"/>
              </a:ext>
            </a:extLst>
          </p:cNvPr>
          <p:cNvSpPr/>
          <p:nvPr/>
        </p:nvSpPr>
        <p:spPr>
          <a:xfrm>
            <a:off x="6946605" y="6241797"/>
            <a:ext cx="1410585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BD6964A-7581-ADA2-DDB7-0E0D31FB31DC}"/>
              </a:ext>
            </a:extLst>
          </p:cNvPr>
          <p:cNvSpPr txBox="1"/>
          <p:nvPr/>
        </p:nvSpPr>
        <p:spPr>
          <a:xfrm>
            <a:off x="5207764" y="2266085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EAD9077-3E92-E568-26BA-0EE10EB905AA}"/>
              </a:ext>
            </a:extLst>
          </p:cNvPr>
          <p:cNvSpPr txBox="1"/>
          <p:nvPr/>
        </p:nvSpPr>
        <p:spPr>
          <a:xfrm>
            <a:off x="2075932" y="5348939"/>
            <a:ext cx="348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④</a:t>
            </a:r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8B48A3-3799-962B-1D16-E7FDE4E383B5}"/>
              </a:ext>
            </a:extLst>
          </p:cNvPr>
          <p:cNvSpPr txBox="1"/>
          <p:nvPr/>
        </p:nvSpPr>
        <p:spPr>
          <a:xfrm>
            <a:off x="6946607" y="6192181"/>
            <a:ext cx="396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09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17550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6714" y="1302610"/>
            <a:ext cx="237004" cy="427475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630BC-C544-3A5A-EA8F-93FB72648396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19F9579-DF62-3CE0-5BE6-F337DCAA6413}"/>
              </a:ext>
            </a:extLst>
          </p:cNvPr>
          <p:cNvSpPr txBox="1"/>
          <p:nvPr/>
        </p:nvSpPr>
        <p:spPr>
          <a:xfrm>
            <a:off x="1399307" y="1488834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65364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53CB1558-A007-52C5-5218-AC26224CC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9" y="722745"/>
            <a:ext cx="11992941" cy="5356679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69F619-1A38-109C-A2CE-E1B69F530256}"/>
              </a:ext>
            </a:extLst>
          </p:cNvPr>
          <p:cNvSpPr/>
          <p:nvPr/>
        </p:nvSpPr>
        <p:spPr>
          <a:xfrm>
            <a:off x="135337" y="1358029"/>
            <a:ext cx="126743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7C813D8-80B0-57F5-7ECD-370B2C8F5F78}"/>
              </a:ext>
            </a:extLst>
          </p:cNvPr>
          <p:cNvSpPr/>
          <p:nvPr/>
        </p:nvSpPr>
        <p:spPr>
          <a:xfrm>
            <a:off x="1451518" y="1281831"/>
            <a:ext cx="2933446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EF2282-8A60-95E1-17C0-FA7AFF4C8EC9}"/>
              </a:ext>
            </a:extLst>
          </p:cNvPr>
          <p:cNvSpPr txBox="1"/>
          <p:nvPr/>
        </p:nvSpPr>
        <p:spPr>
          <a:xfrm>
            <a:off x="1054676" y="1358029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②</a:t>
            </a:r>
            <a:endParaRPr kumimoji="1" lang="ja-JP" altLang="en-US" sz="11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75980EF-42A6-FFE9-7C5B-C80AFC5FE4CF}"/>
              </a:ext>
            </a:extLst>
          </p:cNvPr>
          <p:cNvSpPr txBox="1"/>
          <p:nvPr/>
        </p:nvSpPr>
        <p:spPr>
          <a:xfrm>
            <a:off x="4094274" y="1281831"/>
            <a:ext cx="2906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③</a:t>
            </a:r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456419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72422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607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63617" y="110350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8F496C7-5411-F006-C49C-E018E6CCE343}"/>
              </a:ext>
            </a:extLst>
          </p:cNvPr>
          <p:cNvSpPr/>
          <p:nvPr/>
        </p:nvSpPr>
        <p:spPr>
          <a:xfrm>
            <a:off x="163617" y="1414590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BBE09A-0C56-4FAA-5E1F-0A1E9FFCA888}"/>
              </a:ext>
            </a:extLst>
          </p:cNvPr>
          <p:cNvSpPr/>
          <p:nvPr/>
        </p:nvSpPr>
        <p:spPr>
          <a:xfrm>
            <a:off x="163617" y="1670989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7AF254D-C990-4EC1-A19C-F10E533186EF}"/>
              </a:ext>
            </a:extLst>
          </p:cNvPr>
          <p:cNvSpPr/>
          <p:nvPr/>
        </p:nvSpPr>
        <p:spPr>
          <a:xfrm>
            <a:off x="163617" y="1940565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9CD14508-5982-3A33-5AC8-5EE8FBC22AEA}"/>
              </a:ext>
            </a:extLst>
          </p:cNvPr>
          <p:cNvSpPr/>
          <p:nvPr/>
        </p:nvSpPr>
        <p:spPr>
          <a:xfrm>
            <a:off x="163617" y="24439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6259E2C-14F8-35D3-D93D-802C3B24B013}"/>
              </a:ext>
            </a:extLst>
          </p:cNvPr>
          <p:cNvSpPr/>
          <p:nvPr/>
        </p:nvSpPr>
        <p:spPr>
          <a:xfrm>
            <a:off x="10256363" y="5124453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1762814" y="1061062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07B7557-DC94-B5AF-2628-6CEC0664BD79}"/>
              </a:ext>
            </a:extLst>
          </p:cNvPr>
          <p:cNvSpPr txBox="1"/>
          <p:nvPr/>
        </p:nvSpPr>
        <p:spPr>
          <a:xfrm>
            <a:off x="3493985" y="136712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C2CDE54-DD12-4961-4AAF-4CEF6E9ED2C9}"/>
              </a:ext>
            </a:extLst>
          </p:cNvPr>
          <p:cNvSpPr txBox="1"/>
          <p:nvPr/>
        </p:nvSpPr>
        <p:spPr>
          <a:xfrm>
            <a:off x="3493985" y="163271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⑤</a:t>
            </a:r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F253DA-EAAE-BCDF-CD9D-8423F535D624}"/>
              </a:ext>
            </a:extLst>
          </p:cNvPr>
          <p:cNvSpPr txBox="1"/>
          <p:nvPr/>
        </p:nvSpPr>
        <p:spPr>
          <a:xfrm>
            <a:off x="3493985" y="189796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⑥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B82F31-3AF4-2E34-B9E3-FCFB986ABE20}"/>
              </a:ext>
            </a:extLst>
          </p:cNvPr>
          <p:cNvSpPr txBox="1"/>
          <p:nvPr/>
        </p:nvSpPr>
        <p:spPr>
          <a:xfrm>
            <a:off x="3079206" y="2404009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⑦</a:t>
            </a:r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1190591-83A3-0C4E-D80E-4B3CE5197BCA}"/>
              </a:ext>
            </a:extLst>
          </p:cNvPr>
          <p:cNvSpPr txBox="1"/>
          <p:nvPr/>
        </p:nvSpPr>
        <p:spPr>
          <a:xfrm>
            <a:off x="10256363" y="5102173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⑧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6690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DADC9B33-2202-B769-8BBE-E519C492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152" cy="5184742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1B49D37-032A-A92C-C00D-677B660B15B6}"/>
              </a:ext>
            </a:extLst>
          </p:cNvPr>
          <p:cNvSpPr/>
          <p:nvPr/>
        </p:nvSpPr>
        <p:spPr>
          <a:xfrm>
            <a:off x="174613" y="1131786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0841D9-3CCB-E903-7202-C7A6E99D0EDE}"/>
              </a:ext>
            </a:extLst>
          </p:cNvPr>
          <p:cNvSpPr/>
          <p:nvPr/>
        </p:nvSpPr>
        <p:spPr>
          <a:xfrm>
            <a:off x="174613" y="1680113"/>
            <a:ext cx="3861627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1E75316-C40E-C361-1338-3E0FA31BE26E}"/>
              </a:ext>
            </a:extLst>
          </p:cNvPr>
          <p:cNvSpPr/>
          <p:nvPr/>
        </p:nvSpPr>
        <p:spPr>
          <a:xfrm>
            <a:off x="10341206" y="4766237"/>
            <a:ext cx="1121791" cy="260674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D645027-7454-069C-BEC1-0CCA5DE29873}"/>
              </a:ext>
            </a:extLst>
          </p:cNvPr>
          <p:cNvSpPr txBox="1"/>
          <p:nvPr/>
        </p:nvSpPr>
        <p:spPr>
          <a:xfrm>
            <a:off x="1762814" y="1089343"/>
            <a:ext cx="414779" cy="305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③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86561B-49B9-F57B-E97E-E1113E349628}"/>
              </a:ext>
            </a:extLst>
          </p:cNvPr>
          <p:cNvSpPr txBox="1"/>
          <p:nvPr/>
        </p:nvSpPr>
        <p:spPr>
          <a:xfrm>
            <a:off x="3357514" y="1637668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④</a:t>
            </a:r>
            <a:endParaRPr kumimoji="1"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6C42038-7486-C79F-7D54-CBAF55E3046F}"/>
              </a:ext>
            </a:extLst>
          </p:cNvPr>
          <p:cNvSpPr txBox="1"/>
          <p:nvPr/>
        </p:nvSpPr>
        <p:spPr>
          <a:xfrm>
            <a:off x="10419761" y="4743957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282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アプリケーション, Word&#10;&#10;自動的に生成された説明">
            <a:extLst>
              <a:ext uri="{FF2B5EF4-FFF2-40B4-BE49-F238E27FC236}">
                <a16:creationId xmlns:a16="http://schemas.microsoft.com/office/drawing/2014/main" id="{29FBF5A6-6808-2AD2-7F95-7AE62F3DC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01687" cy="518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62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ィカル ユーザー インターフェイス, テキスト, アプリケーション&#10;&#10;自動的に生成された説明">
            <a:extLst>
              <a:ext uri="{FF2B5EF4-FFF2-40B4-BE49-F238E27FC236}">
                <a16:creationId xmlns:a16="http://schemas.microsoft.com/office/drawing/2014/main" id="{0F226E97-3808-D2B7-2612-36D829824C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054750" cy="5533534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A1B1539-B2D1-5A60-C73E-AE1340ADB3E1}"/>
              </a:ext>
            </a:extLst>
          </p:cNvPr>
          <p:cNvSpPr/>
          <p:nvPr/>
        </p:nvSpPr>
        <p:spPr>
          <a:xfrm>
            <a:off x="1270939" y="5143307"/>
            <a:ext cx="2037870" cy="23697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5F1AF36-A0D3-5611-D0C0-845F7A65E385}"/>
              </a:ext>
            </a:extLst>
          </p:cNvPr>
          <p:cNvSpPr txBox="1"/>
          <p:nvPr/>
        </p:nvSpPr>
        <p:spPr>
          <a:xfrm>
            <a:off x="2843535" y="5096242"/>
            <a:ext cx="41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9420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792A485A-FFBC-AD0B-950C-315FD4E94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103108"/>
            <a:ext cx="11142483" cy="6651783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86F2AA-D313-F7AA-B96F-774284937EB2}"/>
              </a:ext>
            </a:extLst>
          </p:cNvPr>
          <p:cNvSpPr/>
          <p:nvPr/>
        </p:nvSpPr>
        <p:spPr>
          <a:xfrm flipV="1">
            <a:off x="6396304" y="329937"/>
            <a:ext cx="881190" cy="21681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C91D83-B27D-851D-6485-02B4163E0B91}"/>
              </a:ext>
            </a:extLst>
          </p:cNvPr>
          <p:cNvSpPr/>
          <p:nvPr/>
        </p:nvSpPr>
        <p:spPr>
          <a:xfrm flipV="1">
            <a:off x="6396304" y="556765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1A5317B-761F-AD05-07A6-D1325023983D}"/>
              </a:ext>
            </a:extLst>
          </p:cNvPr>
          <p:cNvSpPr/>
          <p:nvPr/>
        </p:nvSpPr>
        <p:spPr>
          <a:xfrm flipV="1">
            <a:off x="8555043" y="5912761"/>
            <a:ext cx="2775976" cy="216816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2010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24</Words>
  <Application>Microsoft Macintosh PowerPoint</Application>
  <PresentationFormat>ワイド画面</PresentationFormat>
  <Paragraphs>24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高見</dc:creator>
  <cp:lastModifiedBy>高見</cp:lastModifiedBy>
  <cp:revision>11</cp:revision>
  <dcterms:created xsi:type="dcterms:W3CDTF">2023-07-26T01:21:59Z</dcterms:created>
  <dcterms:modified xsi:type="dcterms:W3CDTF">2023-07-27T06:47:37Z</dcterms:modified>
</cp:coreProperties>
</file>