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8" r:id="rId5"/>
    <p:sldId id="25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0"/>
    <p:restoredTop sz="94713"/>
  </p:normalViewPr>
  <p:slideViewPr>
    <p:cSldViewPr snapToGrid="0">
      <p:cViewPr varScale="1">
        <p:scale>
          <a:sx n="152" d="100"/>
          <a:sy n="152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6CAE5-5190-21A6-D6DD-7854D4075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E5F81B-84A7-A85C-78B0-F0BCB150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707A3-FFE5-9BE9-31F8-F6C6382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49F1B-46DC-9239-77B5-5DBCD39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EAC46-491F-B93F-9FD3-F923C5A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1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A9F1-33A1-7EBA-666D-BB0E61D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DF28B-A390-C32C-3CEA-493016B5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FF2C4-6E01-6AF8-580E-6D049A3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79FAE-A207-E3B8-E4FC-8136AB47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0AD47-555A-87E3-0B6D-98B7370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857D7-63DA-C554-8F6F-1318FD53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A4A9C-F5EE-D487-D64D-C295C93D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11A69-E1F4-DED4-B5AE-1FF18F6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7FDC9-96DB-A7A9-ECE8-3E49680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47213-74CB-06BC-976C-8033058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95CC-CE84-4A5C-EB2A-79A47A4A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DE35F-6CE1-966B-59DA-21A1264B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FA456-47AF-109B-39BF-D13BDD9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B953B-BAC8-AA46-B290-6EF6742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2AD39-F7D7-A7C3-2C8E-AC01F696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FF37-560F-99E7-66C8-710615D4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AF5D3-F110-3B49-B23B-7AD30C86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F1F4F-73AF-8C9A-2C5D-6DDFA2C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07EC2-4FFD-C4E1-0B0E-3DFDD47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E6978-EEF7-8BB6-725C-3630D09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E5D2-314E-57DE-8227-6FA9CDB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8E6AE-459E-79B6-E7BD-5EA9B7F0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F9BF07-7B28-A807-F7A2-1A5D3A4E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E2DDE-03D9-ED91-51B7-FD7F8EA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50129-976D-B390-9B69-92936D0D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4BC1A-9ABF-1DA4-223A-C1DDD2E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30EE-07E2-51F6-88EF-A0191B5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063E9-914B-BCF6-AF78-3A10C579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3CC37-AFA0-54A7-F824-DDC424CA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0704E8-D977-0509-F962-2E7053BE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3661DC-67FA-F10C-09A2-6FD46478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91AF5A-7089-8B7E-2E80-189180F8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8A7CFD-01E8-7059-398D-E4851D8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06B67D-F2E6-47D3-8787-301F355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0C29A-9C19-CAC3-95FF-BDF254D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34FF4B-8427-913A-37A5-5A711D3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98C93-105B-314F-7B36-A511AAF2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7EAB5-6956-AE02-B6B6-82ED110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611CB3-61DB-C3C2-4B53-D8D3E06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EBF09D-E20E-9265-FA09-7B65C4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B1CD6-D454-82C0-F47C-FD5E75E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3C6D-4C19-0847-91C0-B294A2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A8EC7-1CDC-D2AA-2788-DAB9E1E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90661-6059-172D-3793-53358CE0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C582B-4532-7EBE-4D69-86F7785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B72C4-C59F-93AC-B259-68250B5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7FC2D-10CC-C772-67F3-3E577A2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44C0-02EF-D8E7-F89D-5482752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F97132-DC8C-C2B5-07E0-DAA79950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8BB6DF-8D22-9047-0231-47EEA864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1C85E-70DB-0540-6BB5-38DF3FD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2BC52-717F-CE14-4EBC-B41738A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9368C-6320-44F2-D0FD-0331F73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6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648ED2-31F9-1E94-629D-3DA955E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6178C-7B2D-F0DB-DFA9-BE1002EA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A0374-2D8F-7699-B72A-5268F822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78062-9084-3D31-37E4-86A9741F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CA979-013F-F197-9174-91396782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C90FDFC-FBD2-8798-E8F0-16723DF4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17550"/>
            <a:ext cx="7772400" cy="496085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DA7747-4F86-6309-3620-6D3BD6DE6FF5}"/>
              </a:ext>
            </a:extLst>
          </p:cNvPr>
          <p:cNvSpPr/>
          <p:nvPr/>
        </p:nvSpPr>
        <p:spPr>
          <a:xfrm>
            <a:off x="1953746" y="1794447"/>
            <a:ext cx="1236007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40BD1F-73BF-0A78-0669-F9D0B63E1C89}"/>
              </a:ext>
            </a:extLst>
          </p:cNvPr>
          <p:cNvSpPr/>
          <p:nvPr/>
        </p:nvSpPr>
        <p:spPr>
          <a:xfrm>
            <a:off x="5724654" y="1988100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9C2F1A-E74F-1CA5-2D15-9D10CA89AA02}"/>
              </a:ext>
            </a:extLst>
          </p:cNvPr>
          <p:cNvSpPr/>
          <p:nvPr/>
        </p:nvSpPr>
        <p:spPr>
          <a:xfrm>
            <a:off x="9180369" y="1689828"/>
            <a:ext cx="290690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7C5307-897D-080E-B094-5C25963FF621}"/>
              </a:ext>
            </a:extLst>
          </p:cNvPr>
          <p:cNvSpPr txBox="1"/>
          <p:nvPr/>
        </p:nvSpPr>
        <p:spPr>
          <a:xfrm>
            <a:off x="2904258" y="1773667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FE7B4-7A2C-F2F7-8BA3-85B233497E4A}"/>
              </a:ext>
            </a:extLst>
          </p:cNvPr>
          <p:cNvSpPr txBox="1"/>
          <p:nvPr/>
        </p:nvSpPr>
        <p:spPr>
          <a:xfrm>
            <a:off x="6525490" y="1971095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⑤</a:t>
            </a:r>
            <a:endParaRPr kumimoji="1" lang="ja-JP" altLang="en-US" sz="11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39420A-21E6-9F3C-1952-99BB8F09AB9E}"/>
              </a:ext>
            </a:extLst>
          </p:cNvPr>
          <p:cNvSpPr txBox="1"/>
          <p:nvPr/>
        </p:nvSpPr>
        <p:spPr>
          <a:xfrm>
            <a:off x="9164781" y="167495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④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61135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270939" y="5143307"/>
            <a:ext cx="2037870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2843535" y="509624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2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912761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1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7A7AA791-D1CB-AC47-6412-60286396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8" y="126351"/>
            <a:ext cx="11780168" cy="500563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BC4142-80A2-40ED-ADFF-0A628B9BF412}"/>
              </a:ext>
            </a:extLst>
          </p:cNvPr>
          <p:cNvSpPr/>
          <p:nvPr/>
        </p:nvSpPr>
        <p:spPr>
          <a:xfrm>
            <a:off x="285570" y="1238962"/>
            <a:ext cx="11481128" cy="13323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50BC32-A6BD-84C6-2F07-72D3F4FBDF85}"/>
              </a:ext>
            </a:extLst>
          </p:cNvPr>
          <p:cNvSpPr/>
          <p:nvPr/>
        </p:nvSpPr>
        <p:spPr>
          <a:xfrm>
            <a:off x="285570" y="3962886"/>
            <a:ext cx="242927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523918-FDC2-12DE-518E-A7AEC37298E9}"/>
              </a:ext>
            </a:extLst>
          </p:cNvPr>
          <p:cNvSpPr/>
          <p:nvPr/>
        </p:nvSpPr>
        <p:spPr>
          <a:xfrm>
            <a:off x="10292315" y="4809946"/>
            <a:ext cx="917945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BA5F26-7D20-B049-D4B3-0858BCDDD6A0}"/>
              </a:ext>
            </a:extLst>
          </p:cNvPr>
          <p:cNvSpPr txBox="1"/>
          <p:nvPr/>
        </p:nvSpPr>
        <p:spPr>
          <a:xfrm>
            <a:off x="5207763" y="2266085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CE45BF-1E77-7672-E6BB-FCB36E9FDD76}"/>
              </a:ext>
            </a:extLst>
          </p:cNvPr>
          <p:cNvSpPr txBox="1"/>
          <p:nvPr/>
        </p:nvSpPr>
        <p:spPr>
          <a:xfrm>
            <a:off x="2300068" y="390850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E7BA2A-DA12-2F3A-465B-B72B88BB5DB8}"/>
              </a:ext>
            </a:extLst>
          </p:cNvPr>
          <p:cNvSpPr txBox="1"/>
          <p:nvPr/>
        </p:nvSpPr>
        <p:spPr>
          <a:xfrm>
            <a:off x="10292316" y="4760330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0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F485572-129D-E8F9-FA79-34FA1203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" y="123497"/>
            <a:ext cx="12043383" cy="51218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65CD41-09F2-9850-696E-EFFDAF1D62A1}"/>
              </a:ext>
            </a:extLst>
          </p:cNvPr>
          <p:cNvSpPr/>
          <p:nvPr/>
        </p:nvSpPr>
        <p:spPr>
          <a:xfrm>
            <a:off x="1412706" y="4845595"/>
            <a:ext cx="2037870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D322DA-73DD-981B-6FA1-06A7557FF4CE}"/>
              </a:ext>
            </a:extLst>
          </p:cNvPr>
          <p:cNvSpPr txBox="1"/>
          <p:nvPr/>
        </p:nvSpPr>
        <p:spPr>
          <a:xfrm>
            <a:off x="2985302" y="4798530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66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7E9E2CC8-B85D-FFD3-3EA9-66E8BE3E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092"/>
            <a:ext cx="9699097" cy="697709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C9FA9F-D8BA-DC8E-9F28-07EE9516F699}"/>
              </a:ext>
            </a:extLst>
          </p:cNvPr>
          <p:cNvSpPr/>
          <p:nvPr/>
        </p:nvSpPr>
        <p:spPr>
          <a:xfrm>
            <a:off x="384806" y="1238962"/>
            <a:ext cx="8900961" cy="13323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BE4D75-FFC9-7A2E-BB5D-648A8BBC63A1}"/>
              </a:ext>
            </a:extLst>
          </p:cNvPr>
          <p:cNvSpPr/>
          <p:nvPr/>
        </p:nvSpPr>
        <p:spPr>
          <a:xfrm>
            <a:off x="384806" y="5399307"/>
            <a:ext cx="2039324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232A6C-F772-0BC5-5462-840DE5817D6E}"/>
              </a:ext>
            </a:extLst>
          </p:cNvPr>
          <p:cNvSpPr/>
          <p:nvPr/>
        </p:nvSpPr>
        <p:spPr>
          <a:xfrm>
            <a:off x="6946605" y="6241797"/>
            <a:ext cx="1410585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D6964A-7581-ADA2-DDB7-0E0D31FB31DC}"/>
              </a:ext>
            </a:extLst>
          </p:cNvPr>
          <p:cNvSpPr txBox="1"/>
          <p:nvPr/>
        </p:nvSpPr>
        <p:spPr>
          <a:xfrm>
            <a:off x="5207764" y="2266085"/>
            <a:ext cx="3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AD9077-3E92-E568-26BA-0EE10EB905AA}"/>
              </a:ext>
            </a:extLst>
          </p:cNvPr>
          <p:cNvSpPr txBox="1"/>
          <p:nvPr/>
        </p:nvSpPr>
        <p:spPr>
          <a:xfrm>
            <a:off x="2075932" y="5348939"/>
            <a:ext cx="3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8B48A3-3799-962B-1D16-E7FDE4E383B5}"/>
              </a:ext>
            </a:extLst>
          </p:cNvPr>
          <p:cNvSpPr txBox="1"/>
          <p:nvPr/>
        </p:nvSpPr>
        <p:spPr>
          <a:xfrm>
            <a:off x="6946607" y="6192181"/>
            <a:ext cx="3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0AA827E4-FA90-5B8C-8AF6-4B2A6298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1005" cy="67950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DD94F0-C0DF-9270-7410-0E6B89DC6D0E}"/>
              </a:ext>
            </a:extLst>
          </p:cNvPr>
          <p:cNvSpPr/>
          <p:nvPr/>
        </p:nvSpPr>
        <p:spPr>
          <a:xfrm>
            <a:off x="2528449" y="352247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5B7ECA-F777-DB9E-DBC2-D03CA3C4EE38}"/>
              </a:ext>
            </a:extLst>
          </p:cNvPr>
          <p:cNvSpPr/>
          <p:nvPr/>
        </p:nvSpPr>
        <p:spPr>
          <a:xfrm>
            <a:off x="2528448" y="595041"/>
            <a:ext cx="2709409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37F2D-7481-7CA8-F14F-21FA3EB61217}"/>
              </a:ext>
            </a:extLst>
          </p:cNvPr>
          <p:cNvSpPr txBox="1"/>
          <p:nvPr/>
        </p:nvSpPr>
        <p:spPr>
          <a:xfrm>
            <a:off x="4947167" y="59504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①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9318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5364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①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②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81290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22745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1518" y="1281831"/>
            <a:ext cx="293344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EF2282-8A60-95E1-17C0-FA7AFF4C8EC9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80EF-42A6-FFE9-7C5B-C80AFC5FE4CF}"/>
              </a:ext>
            </a:extLst>
          </p:cNvPr>
          <p:cNvSpPr txBox="1"/>
          <p:nvPr/>
        </p:nvSpPr>
        <p:spPr>
          <a:xfrm>
            <a:off x="4094274" y="128183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4564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72422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07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63617" y="110350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F496C7-5411-F006-C49C-E018E6CCE343}"/>
              </a:ext>
            </a:extLst>
          </p:cNvPr>
          <p:cNvSpPr/>
          <p:nvPr/>
        </p:nvSpPr>
        <p:spPr>
          <a:xfrm>
            <a:off x="163617" y="1414590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BE09A-0C56-4FAA-5E1F-0A1E9FFCA888}"/>
              </a:ext>
            </a:extLst>
          </p:cNvPr>
          <p:cNvSpPr/>
          <p:nvPr/>
        </p:nvSpPr>
        <p:spPr>
          <a:xfrm>
            <a:off x="163617" y="1670989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AF254D-C990-4EC1-A19C-F10E533186EF}"/>
              </a:ext>
            </a:extLst>
          </p:cNvPr>
          <p:cNvSpPr/>
          <p:nvPr/>
        </p:nvSpPr>
        <p:spPr>
          <a:xfrm>
            <a:off x="163617" y="194056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D14508-5982-3A33-5AC8-5EE8FBC22AEA}"/>
              </a:ext>
            </a:extLst>
          </p:cNvPr>
          <p:cNvSpPr/>
          <p:nvPr/>
        </p:nvSpPr>
        <p:spPr>
          <a:xfrm>
            <a:off x="163617" y="24439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259E2C-14F8-35D3-D93D-802C3B24B013}"/>
              </a:ext>
            </a:extLst>
          </p:cNvPr>
          <p:cNvSpPr/>
          <p:nvPr/>
        </p:nvSpPr>
        <p:spPr>
          <a:xfrm>
            <a:off x="10256363" y="5124453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1762814" y="1061062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7B7557-DC94-B5AF-2628-6CEC0664BD79}"/>
              </a:ext>
            </a:extLst>
          </p:cNvPr>
          <p:cNvSpPr txBox="1"/>
          <p:nvPr/>
        </p:nvSpPr>
        <p:spPr>
          <a:xfrm>
            <a:off x="3493985" y="136712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2CDE54-DD12-4961-4AAF-4CEF6E9ED2C9}"/>
              </a:ext>
            </a:extLst>
          </p:cNvPr>
          <p:cNvSpPr txBox="1"/>
          <p:nvPr/>
        </p:nvSpPr>
        <p:spPr>
          <a:xfrm>
            <a:off x="3493985" y="163271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253DA-EAAE-BCDF-CD9D-8423F535D624}"/>
              </a:ext>
            </a:extLst>
          </p:cNvPr>
          <p:cNvSpPr txBox="1"/>
          <p:nvPr/>
        </p:nvSpPr>
        <p:spPr>
          <a:xfrm>
            <a:off x="3493985" y="189796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⑥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B82F31-3AF4-2E34-B9E3-FCFB986ABE20}"/>
              </a:ext>
            </a:extLst>
          </p:cNvPr>
          <p:cNvSpPr txBox="1"/>
          <p:nvPr/>
        </p:nvSpPr>
        <p:spPr>
          <a:xfrm>
            <a:off x="3079206" y="240400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⑦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190591-83A3-0C4E-D80E-4B3CE5197BCA}"/>
              </a:ext>
            </a:extLst>
          </p:cNvPr>
          <p:cNvSpPr txBox="1"/>
          <p:nvPr/>
        </p:nvSpPr>
        <p:spPr>
          <a:xfrm>
            <a:off x="10256363" y="510217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9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ADC9B33-2202-B769-8BBE-E519C492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152" cy="51847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B49D37-032A-A92C-C00D-677B660B15B6}"/>
              </a:ext>
            </a:extLst>
          </p:cNvPr>
          <p:cNvSpPr/>
          <p:nvPr/>
        </p:nvSpPr>
        <p:spPr>
          <a:xfrm>
            <a:off x="174613" y="11317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0841D9-3CCB-E903-7202-C7A6E99D0EDE}"/>
              </a:ext>
            </a:extLst>
          </p:cNvPr>
          <p:cNvSpPr/>
          <p:nvPr/>
        </p:nvSpPr>
        <p:spPr>
          <a:xfrm>
            <a:off x="174613" y="1680113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E75316-C40E-C361-1338-3E0FA31BE26E}"/>
              </a:ext>
            </a:extLst>
          </p:cNvPr>
          <p:cNvSpPr/>
          <p:nvPr/>
        </p:nvSpPr>
        <p:spPr>
          <a:xfrm>
            <a:off x="10341206" y="4766237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645027-7454-069C-BEC1-0CCA5DE29873}"/>
              </a:ext>
            </a:extLst>
          </p:cNvPr>
          <p:cNvSpPr txBox="1"/>
          <p:nvPr/>
        </p:nvSpPr>
        <p:spPr>
          <a:xfrm>
            <a:off x="1762814" y="1089343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6561B-49B9-F57B-E97E-E1113E349628}"/>
              </a:ext>
            </a:extLst>
          </p:cNvPr>
          <p:cNvSpPr txBox="1"/>
          <p:nvPr/>
        </p:nvSpPr>
        <p:spPr>
          <a:xfrm>
            <a:off x="3357514" y="1637668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C42038-7486-C79F-7D54-CBAF55E3046F}"/>
              </a:ext>
            </a:extLst>
          </p:cNvPr>
          <p:cNvSpPr txBox="1"/>
          <p:nvPr/>
        </p:nvSpPr>
        <p:spPr>
          <a:xfrm>
            <a:off x="10419761" y="4743957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8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29FBF5A6-6808-2AD2-7F95-7AE62F3D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1687" cy="51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6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27</Words>
  <Application>Microsoft Macintosh PowerPoint</Application>
  <PresentationFormat>ワイド画面</PresentationFormat>
  <Paragraphs>27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</dc:creator>
  <cp:lastModifiedBy>高見</cp:lastModifiedBy>
  <cp:revision>13</cp:revision>
  <dcterms:created xsi:type="dcterms:W3CDTF">2023-07-26T01:21:59Z</dcterms:created>
  <dcterms:modified xsi:type="dcterms:W3CDTF">2023-08-01T01:27:59Z</dcterms:modified>
</cp:coreProperties>
</file>