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68" r:id="rId5"/>
    <p:sldId id="258" r:id="rId6"/>
    <p:sldId id="263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5"/>
    <p:restoredTop sz="94713"/>
  </p:normalViewPr>
  <p:slideViewPr>
    <p:cSldViewPr snapToGrid="0">
      <p:cViewPr varScale="1">
        <p:scale>
          <a:sx n="155" d="100"/>
          <a:sy n="155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⑤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270939" y="5143307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2843535" y="509624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2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7A7AA791-D1CB-AC47-6412-60286396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8" y="126351"/>
            <a:ext cx="11780168" cy="50056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BC4142-80A2-40ED-ADFF-0A628B9BF412}"/>
              </a:ext>
            </a:extLst>
          </p:cNvPr>
          <p:cNvSpPr/>
          <p:nvPr/>
        </p:nvSpPr>
        <p:spPr>
          <a:xfrm>
            <a:off x="285570" y="1238962"/>
            <a:ext cx="11481128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50BC32-A6BD-84C6-2F07-72D3F4FBDF85}"/>
              </a:ext>
            </a:extLst>
          </p:cNvPr>
          <p:cNvSpPr/>
          <p:nvPr/>
        </p:nvSpPr>
        <p:spPr>
          <a:xfrm>
            <a:off x="285570" y="3962886"/>
            <a:ext cx="242927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523918-FDC2-12DE-518E-A7AEC37298E9}"/>
              </a:ext>
            </a:extLst>
          </p:cNvPr>
          <p:cNvSpPr/>
          <p:nvPr/>
        </p:nvSpPr>
        <p:spPr>
          <a:xfrm>
            <a:off x="10292315" y="4809946"/>
            <a:ext cx="91794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BA5F26-7D20-B049-D4B3-0858BCDDD6A0}"/>
              </a:ext>
            </a:extLst>
          </p:cNvPr>
          <p:cNvSpPr txBox="1"/>
          <p:nvPr/>
        </p:nvSpPr>
        <p:spPr>
          <a:xfrm>
            <a:off x="5207763" y="2266085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E45BF-1E77-7672-E6BB-FCB36E9FDD76}"/>
              </a:ext>
            </a:extLst>
          </p:cNvPr>
          <p:cNvSpPr txBox="1"/>
          <p:nvPr/>
        </p:nvSpPr>
        <p:spPr>
          <a:xfrm>
            <a:off x="2300068" y="390850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E7BA2A-DA12-2F3A-465B-B72B88BB5DB8}"/>
              </a:ext>
            </a:extLst>
          </p:cNvPr>
          <p:cNvSpPr txBox="1"/>
          <p:nvPr/>
        </p:nvSpPr>
        <p:spPr>
          <a:xfrm>
            <a:off x="10292316" y="47603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0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F485572-129D-E8F9-FA79-34FA1203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" y="123497"/>
            <a:ext cx="12043383" cy="51218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65CD41-09F2-9850-696E-EFFDAF1D62A1}"/>
              </a:ext>
            </a:extLst>
          </p:cNvPr>
          <p:cNvSpPr/>
          <p:nvPr/>
        </p:nvSpPr>
        <p:spPr>
          <a:xfrm>
            <a:off x="1412706" y="4845595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D322DA-73DD-981B-6FA1-06A7557FF4CE}"/>
              </a:ext>
            </a:extLst>
          </p:cNvPr>
          <p:cNvSpPr txBox="1"/>
          <p:nvPr/>
        </p:nvSpPr>
        <p:spPr>
          <a:xfrm>
            <a:off x="2985302" y="47985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66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E9E2CC8-B85D-FFD3-3EA9-66E8BE3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092"/>
            <a:ext cx="9699097" cy="697709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C9FA9F-D8BA-DC8E-9F28-07EE9516F699}"/>
              </a:ext>
            </a:extLst>
          </p:cNvPr>
          <p:cNvSpPr/>
          <p:nvPr/>
        </p:nvSpPr>
        <p:spPr>
          <a:xfrm>
            <a:off x="384806" y="1238962"/>
            <a:ext cx="8900961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BE4D75-FFC9-7A2E-BB5D-648A8BBC63A1}"/>
              </a:ext>
            </a:extLst>
          </p:cNvPr>
          <p:cNvSpPr/>
          <p:nvPr/>
        </p:nvSpPr>
        <p:spPr>
          <a:xfrm>
            <a:off x="384806" y="5399307"/>
            <a:ext cx="2039324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232A6C-F772-0BC5-5462-840DE5817D6E}"/>
              </a:ext>
            </a:extLst>
          </p:cNvPr>
          <p:cNvSpPr/>
          <p:nvPr/>
        </p:nvSpPr>
        <p:spPr>
          <a:xfrm>
            <a:off x="6946605" y="6241797"/>
            <a:ext cx="141058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D6964A-7581-ADA2-DDB7-0E0D31FB31DC}"/>
              </a:ext>
            </a:extLst>
          </p:cNvPr>
          <p:cNvSpPr txBox="1"/>
          <p:nvPr/>
        </p:nvSpPr>
        <p:spPr>
          <a:xfrm>
            <a:off x="5207764" y="2266085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D9077-3E92-E568-26BA-0EE10EB905AA}"/>
              </a:ext>
            </a:extLst>
          </p:cNvPr>
          <p:cNvSpPr txBox="1"/>
          <p:nvPr/>
        </p:nvSpPr>
        <p:spPr>
          <a:xfrm>
            <a:off x="2075932" y="5348939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8B48A3-3799-962B-1D16-E7FDE4E383B5}"/>
              </a:ext>
            </a:extLst>
          </p:cNvPr>
          <p:cNvSpPr txBox="1"/>
          <p:nvPr/>
        </p:nvSpPr>
        <p:spPr>
          <a:xfrm>
            <a:off x="6946607" y="6192181"/>
            <a:ext cx="3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CD9ABB0-D0DA-EBCD-8BC6-2EB5B234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38733" cy="6623222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DADB1F-213E-DE97-931B-579BED55F6D9}"/>
              </a:ext>
            </a:extLst>
          </p:cNvPr>
          <p:cNvSpPr/>
          <p:nvPr/>
        </p:nvSpPr>
        <p:spPr>
          <a:xfrm>
            <a:off x="503886" y="1456695"/>
            <a:ext cx="1934514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EC45F23-7754-EB98-CE3D-B16A7100F832}"/>
              </a:ext>
            </a:extLst>
          </p:cNvPr>
          <p:cNvSpPr txBox="1"/>
          <p:nvPr/>
        </p:nvSpPr>
        <p:spPr>
          <a:xfrm>
            <a:off x="2113424" y="1448457"/>
            <a:ext cx="2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①</a:t>
            </a:r>
            <a:endParaRPr kumimoji="1" lang="ja-JP" altLang="en-US" sz="11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338CC15-C944-274C-D2E3-EAB8750D42A8}"/>
              </a:ext>
            </a:extLst>
          </p:cNvPr>
          <p:cNvSpPr/>
          <p:nvPr/>
        </p:nvSpPr>
        <p:spPr>
          <a:xfrm>
            <a:off x="503885" y="2656836"/>
            <a:ext cx="2898341" cy="23016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E5BB3B-F35B-A966-FEF1-DF1AF8ED8A0B}"/>
              </a:ext>
            </a:extLst>
          </p:cNvPr>
          <p:cNvSpPr txBox="1"/>
          <p:nvPr/>
        </p:nvSpPr>
        <p:spPr>
          <a:xfrm>
            <a:off x="3085488" y="2656836"/>
            <a:ext cx="2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29428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23A18A56-488C-FE36-43CB-130F62A9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1" y="102115"/>
            <a:ext cx="10118571" cy="64552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9CCD64D-A657-A8BA-6EBE-C5D4D6362AFE}"/>
              </a:ext>
            </a:extLst>
          </p:cNvPr>
          <p:cNvSpPr/>
          <p:nvPr/>
        </p:nvSpPr>
        <p:spPr>
          <a:xfrm>
            <a:off x="3345939" y="3812716"/>
            <a:ext cx="5625065" cy="10640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1E68C8-9149-0D68-2EB2-9311E32CCB5D}"/>
              </a:ext>
            </a:extLst>
          </p:cNvPr>
          <p:cNvSpPr txBox="1"/>
          <p:nvPr/>
        </p:nvSpPr>
        <p:spPr>
          <a:xfrm>
            <a:off x="6012459" y="4316926"/>
            <a:ext cx="2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874574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3F44599D-9C3B-F789-D8B6-2B9510E9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8" y="131805"/>
            <a:ext cx="5770509" cy="3676994"/>
          </a:xfrm>
          <a:prstGeom prst="rect">
            <a:avLst/>
          </a:prstGeom>
        </p:spPr>
      </p:pic>
      <p:pic>
        <p:nvPicPr>
          <p:cNvPr id="9" name="図 8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B87431E7-C589-9DEA-6084-ABA96373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135" y="1572812"/>
            <a:ext cx="5857012" cy="3826148"/>
          </a:xfrm>
          <a:prstGeom prst="rect">
            <a:avLst/>
          </a:prstGeom>
        </p:spPr>
      </p:pic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33E031F3-26B3-049A-610E-B48B8DBB3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811" y="481927"/>
            <a:ext cx="6341123" cy="4142398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ACEDD3-01BE-1695-4A74-F24BF3A89811}"/>
              </a:ext>
            </a:extLst>
          </p:cNvPr>
          <p:cNvSpPr/>
          <p:nvPr/>
        </p:nvSpPr>
        <p:spPr>
          <a:xfrm>
            <a:off x="1191733" y="824861"/>
            <a:ext cx="1576182" cy="3201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90792B7-2060-529A-F6E3-5161D091E59E}"/>
              </a:ext>
            </a:extLst>
          </p:cNvPr>
          <p:cNvSpPr txBox="1"/>
          <p:nvPr/>
        </p:nvSpPr>
        <p:spPr>
          <a:xfrm>
            <a:off x="2308307" y="824861"/>
            <a:ext cx="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①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663C36D-AD40-FEA9-4AD1-74945FAAB940}"/>
              </a:ext>
            </a:extLst>
          </p:cNvPr>
          <p:cNvSpPr/>
          <p:nvPr/>
        </p:nvSpPr>
        <p:spPr>
          <a:xfrm>
            <a:off x="1179374" y="2488383"/>
            <a:ext cx="1576182" cy="243659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9F0D3C-A237-F947-B574-06F2E7BC34DE}"/>
              </a:ext>
            </a:extLst>
          </p:cNvPr>
          <p:cNvSpPr txBox="1"/>
          <p:nvPr/>
        </p:nvSpPr>
        <p:spPr>
          <a:xfrm>
            <a:off x="2295948" y="2447193"/>
            <a:ext cx="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EE0E34E-B3C8-FF5C-5264-0E0300DED6E9}"/>
              </a:ext>
            </a:extLst>
          </p:cNvPr>
          <p:cNvSpPr/>
          <p:nvPr/>
        </p:nvSpPr>
        <p:spPr>
          <a:xfrm>
            <a:off x="7081785" y="1536907"/>
            <a:ext cx="1221954" cy="75239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A430954-B5FB-D3D2-A958-96318DF5785D}"/>
              </a:ext>
            </a:extLst>
          </p:cNvPr>
          <p:cNvSpPr txBox="1"/>
          <p:nvPr/>
        </p:nvSpPr>
        <p:spPr>
          <a:xfrm>
            <a:off x="7484885" y="1976742"/>
            <a:ext cx="33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269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40661194-320B-F2A2-2F6D-43DEF044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85622" cy="691515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2CA525-3F8D-ADDF-2061-86D772B2D094}"/>
              </a:ext>
            </a:extLst>
          </p:cNvPr>
          <p:cNvSpPr/>
          <p:nvPr/>
        </p:nvSpPr>
        <p:spPr>
          <a:xfrm>
            <a:off x="503886" y="1530837"/>
            <a:ext cx="1934514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AE90CA4-6146-04C7-9252-2686B6C5D665}"/>
              </a:ext>
            </a:extLst>
          </p:cNvPr>
          <p:cNvSpPr txBox="1"/>
          <p:nvPr/>
        </p:nvSpPr>
        <p:spPr>
          <a:xfrm>
            <a:off x="2113424" y="1522599"/>
            <a:ext cx="2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①</a:t>
            </a:r>
            <a:endParaRPr kumimoji="1" lang="ja-JP" altLang="en-US" sz="11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36157D-B07B-AA2C-11FF-98278F9A509B}"/>
              </a:ext>
            </a:extLst>
          </p:cNvPr>
          <p:cNvSpPr/>
          <p:nvPr/>
        </p:nvSpPr>
        <p:spPr>
          <a:xfrm>
            <a:off x="503885" y="2780406"/>
            <a:ext cx="3170191" cy="230162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643024B-2E93-1DEC-736C-6627168E18C0}"/>
              </a:ext>
            </a:extLst>
          </p:cNvPr>
          <p:cNvSpPr txBox="1"/>
          <p:nvPr/>
        </p:nvSpPr>
        <p:spPr>
          <a:xfrm>
            <a:off x="3291437" y="2772168"/>
            <a:ext cx="2920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0577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B8BBD5E1-5E71-48F8-DE12-CA3F06EC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5" y="87527"/>
            <a:ext cx="10399396" cy="665926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290EA6-CF4B-C6C9-8733-11784E2292D0}"/>
              </a:ext>
            </a:extLst>
          </p:cNvPr>
          <p:cNvSpPr/>
          <p:nvPr/>
        </p:nvSpPr>
        <p:spPr>
          <a:xfrm>
            <a:off x="3370652" y="3021884"/>
            <a:ext cx="5765110" cy="106408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C8EDD-E29D-DD27-1113-2DFA3A5194F3}"/>
              </a:ext>
            </a:extLst>
          </p:cNvPr>
          <p:cNvSpPr txBox="1"/>
          <p:nvPr/>
        </p:nvSpPr>
        <p:spPr>
          <a:xfrm>
            <a:off x="5755516" y="3410763"/>
            <a:ext cx="2992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8820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0AA827E4-FA90-5B8C-8AF6-4B2A62985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61005" cy="67950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DD94F0-C0DF-9270-7410-0E6B89DC6D0E}"/>
              </a:ext>
            </a:extLst>
          </p:cNvPr>
          <p:cNvSpPr/>
          <p:nvPr/>
        </p:nvSpPr>
        <p:spPr>
          <a:xfrm>
            <a:off x="2528449" y="352247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5B7ECA-F777-DB9E-DBC2-D03CA3C4EE38}"/>
              </a:ext>
            </a:extLst>
          </p:cNvPr>
          <p:cNvSpPr/>
          <p:nvPr/>
        </p:nvSpPr>
        <p:spPr>
          <a:xfrm>
            <a:off x="2528448" y="595041"/>
            <a:ext cx="2709409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537F2D-7481-7CA8-F14F-21FA3EB61217}"/>
              </a:ext>
            </a:extLst>
          </p:cNvPr>
          <p:cNvSpPr txBox="1"/>
          <p:nvPr/>
        </p:nvSpPr>
        <p:spPr>
          <a:xfrm>
            <a:off x="4947167" y="59504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/>
              <a:t>①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93184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①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②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81290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63617" y="110350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F496C7-5411-F006-C49C-E018E6CCE343}"/>
              </a:ext>
            </a:extLst>
          </p:cNvPr>
          <p:cNvSpPr/>
          <p:nvPr/>
        </p:nvSpPr>
        <p:spPr>
          <a:xfrm>
            <a:off x="163617" y="1414590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BE09A-0C56-4FAA-5E1F-0A1E9FFCA888}"/>
              </a:ext>
            </a:extLst>
          </p:cNvPr>
          <p:cNvSpPr/>
          <p:nvPr/>
        </p:nvSpPr>
        <p:spPr>
          <a:xfrm>
            <a:off x="163617" y="1670989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AF254D-C990-4EC1-A19C-F10E533186EF}"/>
              </a:ext>
            </a:extLst>
          </p:cNvPr>
          <p:cNvSpPr/>
          <p:nvPr/>
        </p:nvSpPr>
        <p:spPr>
          <a:xfrm>
            <a:off x="163617" y="194056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D14508-5982-3A33-5AC8-5EE8FBC22AEA}"/>
              </a:ext>
            </a:extLst>
          </p:cNvPr>
          <p:cNvSpPr/>
          <p:nvPr/>
        </p:nvSpPr>
        <p:spPr>
          <a:xfrm>
            <a:off x="163617" y="24439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259E2C-14F8-35D3-D93D-802C3B24B013}"/>
              </a:ext>
            </a:extLst>
          </p:cNvPr>
          <p:cNvSpPr/>
          <p:nvPr/>
        </p:nvSpPr>
        <p:spPr>
          <a:xfrm>
            <a:off x="10256363" y="5124453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1762814" y="1061062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7B7557-DC94-B5AF-2628-6CEC0664BD79}"/>
              </a:ext>
            </a:extLst>
          </p:cNvPr>
          <p:cNvSpPr txBox="1"/>
          <p:nvPr/>
        </p:nvSpPr>
        <p:spPr>
          <a:xfrm>
            <a:off x="3493985" y="136712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2CDE54-DD12-4961-4AAF-4CEF6E9ED2C9}"/>
              </a:ext>
            </a:extLst>
          </p:cNvPr>
          <p:cNvSpPr txBox="1"/>
          <p:nvPr/>
        </p:nvSpPr>
        <p:spPr>
          <a:xfrm>
            <a:off x="3493985" y="163271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253DA-EAAE-BCDF-CD9D-8423F535D624}"/>
              </a:ext>
            </a:extLst>
          </p:cNvPr>
          <p:cNvSpPr txBox="1"/>
          <p:nvPr/>
        </p:nvSpPr>
        <p:spPr>
          <a:xfrm>
            <a:off x="3493985" y="189796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82F31-3AF4-2E34-B9E3-FCFB986ABE20}"/>
              </a:ext>
            </a:extLst>
          </p:cNvPr>
          <p:cNvSpPr txBox="1"/>
          <p:nvPr/>
        </p:nvSpPr>
        <p:spPr>
          <a:xfrm>
            <a:off x="3079206" y="240400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⑦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0591-83A3-0C4E-D80E-4B3CE5197BCA}"/>
              </a:ext>
            </a:extLst>
          </p:cNvPr>
          <p:cNvSpPr txBox="1"/>
          <p:nvPr/>
        </p:nvSpPr>
        <p:spPr>
          <a:xfrm>
            <a:off x="10256363" y="510217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ADC9B33-2202-B769-8BBE-E519C492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152" cy="51847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49D37-032A-A92C-C00D-677B660B15B6}"/>
              </a:ext>
            </a:extLst>
          </p:cNvPr>
          <p:cNvSpPr/>
          <p:nvPr/>
        </p:nvSpPr>
        <p:spPr>
          <a:xfrm>
            <a:off x="174613" y="11317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0841D9-3CCB-E903-7202-C7A6E99D0EDE}"/>
              </a:ext>
            </a:extLst>
          </p:cNvPr>
          <p:cNvSpPr/>
          <p:nvPr/>
        </p:nvSpPr>
        <p:spPr>
          <a:xfrm>
            <a:off x="174613" y="1680113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E75316-C40E-C361-1338-3E0FA31BE26E}"/>
              </a:ext>
            </a:extLst>
          </p:cNvPr>
          <p:cNvSpPr/>
          <p:nvPr/>
        </p:nvSpPr>
        <p:spPr>
          <a:xfrm>
            <a:off x="10341206" y="4766237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45027-7454-069C-BEC1-0CCA5DE29873}"/>
              </a:ext>
            </a:extLst>
          </p:cNvPr>
          <p:cNvSpPr txBox="1"/>
          <p:nvPr/>
        </p:nvSpPr>
        <p:spPr>
          <a:xfrm>
            <a:off x="1762814" y="1089343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6561B-49B9-F57B-E97E-E1113E349628}"/>
              </a:ext>
            </a:extLst>
          </p:cNvPr>
          <p:cNvSpPr txBox="1"/>
          <p:nvPr/>
        </p:nvSpPr>
        <p:spPr>
          <a:xfrm>
            <a:off x="3357514" y="163766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C42038-7486-C79F-7D54-CBAF55E3046F}"/>
              </a:ext>
            </a:extLst>
          </p:cNvPr>
          <p:cNvSpPr txBox="1"/>
          <p:nvPr/>
        </p:nvSpPr>
        <p:spPr>
          <a:xfrm>
            <a:off x="10419761" y="474395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8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9FBF5A6-6808-2AD2-7F95-7AE62F3D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1687" cy="5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36</Words>
  <Application>Microsoft Macintosh PowerPoint</Application>
  <PresentationFormat>ワイド画面</PresentationFormat>
  <Paragraphs>36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15</cp:revision>
  <dcterms:created xsi:type="dcterms:W3CDTF">2023-07-26T01:21:59Z</dcterms:created>
  <dcterms:modified xsi:type="dcterms:W3CDTF">2023-08-01T02:34:40Z</dcterms:modified>
</cp:coreProperties>
</file>