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93" r:id="rId2"/>
    <p:sldId id="256" r:id="rId3"/>
    <p:sldId id="269" r:id="rId4"/>
    <p:sldId id="257" r:id="rId5"/>
    <p:sldId id="258" r:id="rId6"/>
    <p:sldId id="277" r:id="rId7"/>
    <p:sldId id="263" r:id="rId8"/>
    <p:sldId id="275" r:id="rId9"/>
    <p:sldId id="296" r:id="rId10"/>
    <p:sldId id="264" r:id="rId11"/>
    <p:sldId id="295" r:id="rId12"/>
    <p:sldId id="286" r:id="rId13"/>
    <p:sldId id="280" r:id="rId14"/>
    <p:sldId id="276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279" r:id="rId27"/>
    <p:sldId id="27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 autoAdjust="0"/>
    <p:restoredTop sz="94680"/>
  </p:normalViewPr>
  <p:slideViewPr>
    <p:cSldViewPr snapToGrid="0">
      <p:cViewPr>
        <p:scale>
          <a:sx n="200" d="100"/>
          <a:sy n="200" d="100"/>
        </p:scale>
        <p:origin x="15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3CA97-C1B0-44A9-8C1B-5B8669AFC391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3D84B-FF29-426F-9B76-9F99420D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79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D84B-FF29-426F-9B76-9F99420DEAA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33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D84B-FF29-426F-9B76-9F99420DEAA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54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6CAE5-5190-21A6-D6DD-7854D4075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E5F81B-84A7-A85C-78B0-F0BCB150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707A3-FFE5-9BE9-31F8-F6C6382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49F1B-46DC-9239-77B5-5DBCD39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EAC46-491F-B93F-9FD3-F923C5A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1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A9F1-33A1-7EBA-666D-BB0E61D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DF28B-A390-C32C-3CEA-493016B5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FF2C4-6E01-6AF8-580E-6D049A3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79FAE-A207-E3B8-E4FC-8136AB47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0AD47-555A-87E3-0B6D-98B7370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857D7-63DA-C554-8F6F-1318FD53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A4A9C-F5EE-D487-D64D-C295C93D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11A69-E1F4-DED4-B5AE-1FF18F6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7FDC9-96DB-A7A9-ECE8-3E49680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47213-74CB-06BC-976C-8033058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95CC-CE84-4A5C-EB2A-79A47A4A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DE35F-6CE1-966B-59DA-21A1264B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FA456-47AF-109B-39BF-D13BDD9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B953B-BAC8-AA46-B290-6EF6742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2AD39-F7D7-A7C3-2C8E-AC01F696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FF37-560F-99E7-66C8-710615D4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AF5D3-F110-3B49-B23B-7AD30C86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F1F4F-73AF-8C9A-2C5D-6DDFA2C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07EC2-4FFD-C4E1-0B0E-3DFDD47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E6978-EEF7-8BB6-725C-3630D09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E5D2-314E-57DE-8227-6FA9CDB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8E6AE-459E-79B6-E7BD-5EA9B7F0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F9BF07-7B28-A807-F7A2-1A5D3A4E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E2DDE-03D9-ED91-51B7-FD7F8EA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50129-976D-B390-9B69-92936D0D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4BC1A-9ABF-1DA4-223A-C1DDD2E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30EE-07E2-51F6-88EF-A0191B5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063E9-914B-BCF6-AF78-3A10C579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3CC37-AFA0-54A7-F824-DDC424CA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0704E8-D977-0509-F962-2E7053BE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3661DC-67FA-F10C-09A2-6FD46478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91AF5A-7089-8B7E-2E80-189180F8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8A7CFD-01E8-7059-398D-E4851D8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06B67D-F2E6-47D3-8787-301F355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0C29A-9C19-CAC3-95FF-BDF254D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34FF4B-8427-913A-37A5-5A711D3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98C93-105B-314F-7B36-A511AAF2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7EAB5-6956-AE02-B6B6-82ED110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611CB3-61DB-C3C2-4B53-D8D3E06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EBF09D-E20E-9265-FA09-7B65C4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B1CD6-D454-82C0-F47C-FD5E75E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3C6D-4C19-0847-91C0-B294A2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A8EC7-1CDC-D2AA-2788-DAB9E1E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90661-6059-172D-3793-53358CE0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C582B-4532-7EBE-4D69-86F7785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B72C4-C59F-93AC-B259-68250B5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7FC2D-10CC-C772-67F3-3E577A2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44C0-02EF-D8E7-F89D-5482752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F97132-DC8C-C2B5-07E0-DAA79950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8BB6DF-8D22-9047-0231-47EEA864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1C85E-70DB-0540-6BB5-38DF3FD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2BC52-717F-CE14-4EBC-B41738A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9368C-6320-44F2-D0FD-0331F73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6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648ED2-31F9-1E94-629D-3DA955E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6178C-7B2D-F0DB-DFA9-BE1002EA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A0374-2D8F-7699-B72A-5268F822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F0EA-576A-C44D-B280-4FBFCA599755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78062-9084-3D31-37E4-86A9741F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CA979-013F-F197-9174-91396782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22081-4ECA-4A16-DBE1-FF194A00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インストール、</a:t>
            </a:r>
            <a:r>
              <a:rPr lang="ja-JP" altLang="en-US" dirty="0"/>
              <a:t>アンインスール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149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912761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1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E8BDBE9-838D-836D-2815-C126BD49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7" y="222190"/>
            <a:ext cx="6606038" cy="647052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568238-EEA3-4D39-CE4A-FEABF242331E}"/>
              </a:ext>
            </a:extLst>
          </p:cNvPr>
          <p:cNvSpPr/>
          <p:nvPr/>
        </p:nvSpPr>
        <p:spPr>
          <a:xfrm>
            <a:off x="904524" y="1342466"/>
            <a:ext cx="3189599" cy="30253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EAE461-AA18-6289-783A-84844126CE03}"/>
              </a:ext>
            </a:extLst>
          </p:cNvPr>
          <p:cNvSpPr txBox="1"/>
          <p:nvPr/>
        </p:nvSpPr>
        <p:spPr>
          <a:xfrm>
            <a:off x="2040292" y="129987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36670F-DF13-91F9-DFA9-0C1D18FA6BA7}"/>
              </a:ext>
            </a:extLst>
          </p:cNvPr>
          <p:cNvSpPr txBox="1"/>
          <p:nvPr/>
        </p:nvSpPr>
        <p:spPr>
          <a:xfrm>
            <a:off x="4653231" y="6147810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921AB1-1BB1-961B-2D80-353F2FB54DE5}"/>
              </a:ext>
            </a:extLst>
          </p:cNvPr>
          <p:cNvSpPr txBox="1"/>
          <p:nvPr/>
        </p:nvSpPr>
        <p:spPr>
          <a:xfrm>
            <a:off x="3018108" y="1823173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EC59D8-4E09-C238-9B28-3ADEEEC945BF}"/>
              </a:ext>
            </a:extLst>
          </p:cNvPr>
          <p:cNvSpPr/>
          <p:nvPr/>
        </p:nvSpPr>
        <p:spPr>
          <a:xfrm>
            <a:off x="904524" y="1861167"/>
            <a:ext cx="3189599" cy="30253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285485-D72B-8137-83CA-CAED5E3ADE26}"/>
              </a:ext>
            </a:extLst>
          </p:cNvPr>
          <p:cNvSpPr/>
          <p:nvPr/>
        </p:nvSpPr>
        <p:spPr>
          <a:xfrm>
            <a:off x="4549025" y="6181209"/>
            <a:ext cx="1483729" cy="30253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17A1FB-87C8-5521-17C6-11E079A9A050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バッチプロセスでの実行 </a:t>
            </a:r>
            <a:r>
              <a:rPr lang="en-US" altLang="ja-JP" dirty="0"/>
              <a:t>(PLATEAU </a:t>
            </a:r>
            <a:r>
              <a:rPr lang="ja-JP" altLang="en-US" dirty="0"/>
              <a:t>地形モデル以外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9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0C81727-C465-86B3-A348-9B7DDA85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13" y="36365"/>
            <a:ext cx="9101165" cy="679917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D51922-45CA-DE6D-0726-BE9088B69841}"/>
              </a:ext>
            </a:extLst>
          </p:cNvPr>
          <p:cNvSpPr/>
          <p:nvPr/>
        </p:nvSpPr>
        <p:spPr>
          <a:xfrm>
            <a:off x="2205062" y="6336986"/>
            <a:ext cx="2115366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F91019-8673-2D74-7C09-23864270E95D}"/>
              </a:ext>
            </a:extLst>
          </p:cNvPr>
          <p:cNvSpPr txBox="1"/>
          <p:nvPr/>
        </p:nvSpPr>
        <p:spPr>
          <a:xfrm>
            <a:off x="3791744" y="6258721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2897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B1EBD59E-517C-3EB7-46C2-4D3F85BF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49"/>
            <a:ext cx="12261389" cy="563640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B59384-2470-83EC-4A0E-3C368FBB229F}"/>
              </a:ext>
            </a:extLst>
          </p:cNvPr>
          <p:cNvSpPr/>
          <p:nvPr/>
        </p:nvSpPr>
        <p:spPr>
          <a:xfrm>
            <a:off x="233815" y="1379008"/>
            <a:ext cx="11772853" cy="120336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98B8EE-CCEB-4283-2BCB-D4412BF4F09A}"/>
              </a:ext>
            </a:extLst>
          </p:cNvPr>
          <p:cNvSpPr txBox="1"/>
          <p:nvPr/>
        </p:nvSpPr>
        <p:spPr>
          <a:xfrm>
            <a:off x="5404579" y="2199259"/>
            <a:ext cx="49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FDE96BA-3E4E-D1F8-3E63-423FF16FE3BA}"/>
              </a:ext>
            </a:extLst>
          </p:cNvPr>
          <p:cNvSpPr/>
          <p:nvPr/>
        </p:nvSpPr>
        <p:spPr>
          <a:xfrm>
            <a:off x="201492" y="4856639"/>
            <a:ext cx="188462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17821F-C118-2C82-76F5-6489F61EBBBB}"/>
              </a:ext>
            </a:extLst>
          </p:cNvPr>
          <p:cNvSpPr txBox="1"/>
          <p:nvPr/>
        </p:nvSpPr>
        <p:spPr>
          <a:xfrm>
            <a:off x="1603770" y="4782969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08F154A-6072-7EC9-A9E7-A4A76FF0182F}"/>
              </a:ext>
            </a:extLst>
          </p:cNvPr>
          <p:cNvSpPr/>
          <p:nvPr/>
        </p:nvSpPr>
        <p:spPr>
          <a:xfrm>
            <a:off x="9672422" y="5549917"/>
            <a:ext cx="1563970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33D6DC-CE67-241D-FB6D-025D100BD427}"/>
              </a:ext>
            </a:extLst>
          </p:cNvPr>
          <p:cNvSpPr txBox="1"/>
          <p:nvPr/>
        </p:nvSpPr>
        <p:spPr>
          <a:xfrm>
            <a:off x="9838730" y="5480842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23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9FC9704E-A616-29EA-E2EB-3433F399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" y="268140"/>
            <a:ext cx="12141438" cy="558126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C83504-D14E-3040-94A7-A15E4160BA5C}"/>
              </a:ext>
            </a:extLst>
          </p:cNvPr>
          <p:cNvSpPr/>
          <p:nvPr/>
        </p:nvSpPr>
        <p:spPr>
          <a:xfrm>
            <a:off x="380856" y="1484692"/>
            <a:ext cx="2115366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95B8EC-D644-C332-A873-DF4295D83846}"/>
              </a:ext>
            </a:extLst>
          </p:cNvPr>
          <p:cNvSpPr txBox="1"/>
          <p:nvPr/>
        </p:nvSpPr>
        <p:spPr>
          <a:xfrm>
            <a:off x="1967538" y="140642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DE991C-1A1D-188D-9F36-9ED99A67CC6A}"/>
              </a:ext>
            </a:extLst>
          </p:cNvPr>
          <p:cNvSpPr/>
          <p:nvPr/>
        </p:nvSpPr>
        <p:spPr>
          <a:xfrm>
            <a:off x="418381" y="2670879"/>
            <a:ext cx="30050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810CF4-C2E1-528D-8895-E018A3E86932}"/>
              </a:ext>
            </a:extLst>
          </p:cNvPr>
          <p:cNvSpPr txBox="1"/>
          <p:nvPr/>
        </p:nvSpPr>
        <p:spPr>
          <a:xfrm>
            <a:off x="2882703" y="2583424"/>
            <a:ext cx="54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09227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683A8C9-2E33-5F65-5161-CECF9909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5" y="352323"/>
            <a:ext cx="12116950" cy="545634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FC8122-DBF1-82F2-ED13-D8156A3E7EC3}"/>
              </a:ext>
            </a:extLst>
          </p:cNvPr>
          <p:cNvSpPr/>
          <p:nvPr/>
        </p:nvSpPr>
        <p:spPr>
          <a:xfrm>
            <a:off x="5320453" y="2150963"/>
            <a:ext cx="3984372" cy="149285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9B08DE-9B78-A90D-C0FC-8FE0650B681A}"/>
              </a:ext>
            </a:extLst>
          </p:cNvPr>
          <p:cNvSpPr txBox="1"/>
          <p:nvPr/>
        </p:nvSpPr>
        <p:spPr>
          <a:xfrm>
            <a:off x="7403394" y="2712723"/>
            <a:ext cx="49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347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6FC4C82C-D254-9A04-071B-2115337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55" y="153053"/>
            <a:ext cx="12051935" cy="554012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9A4245-A8F8-AE61-520F-CB13E3430436}"/>
              </a:ext>
            </a:extLst>
          </p:cNvPr>
          <p:cNvSpPr/>
          <p:nvPr/>
        </p:nvSpPr>
        <p:spPr>
          <a:xfrm>
            <a:off x="3698428" y="1401982"/>
            <a:ext cx="1953391" cy="4451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4E6890-1A54-1B1D-2F54-9AACE0ED79AB}"/>
              </a:ext>
            </a:extLst>
          </p:cNvPr>
          <p:cNvSpPr txBox="1"/>
          <p:nvPr/>
        </p:nvSpPr>
        <p:spPr>
          <a:xfrm>
            <a:off x="5142665" y="1439915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34047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Word&#10;&#10;中程度の精度で自動的に生成された説明">
            <a:extLst>
              <a:ext uri="{FF2B5EF4-FFF2-40B4-BE49-F238E27FC236}">
                <a16:creationId xmlns:a16="http://schemas.microsoft.com/office/drawing/2014/main" id="{16581EE3-A891-0B18-3046-BD988C11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" y="249760"/>
            <a:ext cx="11941522" cy="548936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E8E847-D46A-40AA-DAD6-9B5F64C12475}"/>
              </a:ext>
            </a:extLst>
          </p:cNvPr>
          <p:cNvSpPr/>
          <p:nvPr/>
        </p:nvSpPr>
        <p:spPr>
          <a:xfrm>
            <a:off x="3624908" y="1659300"/>
            <a:ext cx="2471092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E36AED-577C-1DC2-D4D7-AB0EF8E9BC14}"/>
              </a:ext>
            </a:extLst>
          </p:cNvPr>
          <p:cNvSpPr txBox="1"/>
          <p:nvPr/>
        </p:nvSpPr>
        <p:spPr>
          <a:xfrm>
            <a:off x="5661898" y="1614524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4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40A8F826-7BE5-56C0-8AA3-43F3963B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1" y="345438"/>
            <a:ext cx="12171426" cy="559504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FD4F67-E2E2-7B9D-B224-1A57990DD8D5}"/>
              </a:ext>
            </a:extLst>
          </p:cNvPr>
          <p:cNvSpPr/>
          <p:nvPr/>
        </p:nvSpPr>
        <p:spPr>
          <a:xfrm>
            <a:off x="3666263" y="1815529"/>
            <a:ext cx="1990151" cy="128607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53305B-A014-FCF4-E97C-38B64F033479}"/>
              </a:ext>
            </a:extLst>
          </p:cNvPr>
          <p:cNvSpPr txBox="1"/>
          <p:nvPr/>
        </p:nvSpPr>
        <p:spPr>
          <a:xfrm>
            <a:off x="4499369" y="2732276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7951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C90FDFC-FBD2-8798-E8F0-16723DF4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17550"/>
            <a:ext cx="7772400" cy="496085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DA7747-4F86-6309-3620-6D3BD6DE6FF5}"/>
              </a:ext>
            </a:extLst>
          </p:cNvPr>
          <p:cNvSpPr/>
          <p:nvPr/>
        </p:nvSpPr>
        <p:spPr>
          <a:xfrm>
            <a:off x="1953746" y="1794447"/>
            <a:ext cx="1236007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40BD1F-73BF-0A78-0669-F9D0B63E1C89}"/>
              </a:ext>
            </a:extLst>
          </p:cNvPr>
          <p:cNvSpPr/>
          <p:nvPr/>
        </p:nvSpPr>
        <p:spPr>
          <a:xfrm>
            <a:off x="5724654" y="1988100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9C2F1A-E74F-1CA5-2D15-9D10CA89AA02}"/>
              </a:ext>
            </a:extLst>
          </p:cNvPr>
          <p:cNvSpPr/>
          <p:nvPr/>
        </p:nvSpPr>
        <p:spPr>
          <a:xfrm>
            <a:off x="9180369" y="1689828"/>
            <a:ext cx="290690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7C5307-897D-080E-B094-5C25963FF621}"/>
              </a:ext>
            </a:extLst>
          </p:cNvPr>
          <p:cNvSpPr txBox="1"/>
          <p:nvPr/>
        </p:nvSpPr>
        <p:spPr>
          <a:xfrm>
            <a:off x="2904258" y="1773667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②</a:t>
            </a:r>
            <a:endParaRPr kumimoji="1" lang="ja-JP" altLang="en-US" sz="11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FE7B4-7A2C-F2F7-8BA3-85B233497E4A}"/>
              </a:ext>
            </a:extLst>
          </p:cNvPr>
          <p:cNvSpPr txBox="1"/>
          <p:nvPr/>
        </p:nvSpPr>
        <p:spPr>
          <a:xfrm>
            <a:off x="6525490" y="1971095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④</a:t>
            </a:r>
            <a:endParaRPr kumimoji="1" lang="ja-JP" altLang="en-US" sz="11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39420A-21E6-9F3C-1952-99BB8F09AB9E}"/>
              </a:ext>
            </a:extLst>
          </p:cNvPr>
          <p:cNvSpPr txBox="1"/>
          <p:nvPr/>
        </p:nvSpPr>
        <p:spPr>
          <a:xfrm>
            <a:off x="9164781" y="167495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135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263D1B-7731-7812-02A9-63F16E5BCA02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バッチプロセスでの実行 </a:t>
            </a:r>
            <a:r>
              <a:rPr lang="en-US" altLang="ja-JP" dirty="0"/>
              <a:t>(PLATEAU </a:t>
            </a:r>
            <a:r>
              <a:rPr lang="ja-JP" altLang="en-US" dirty="0"/>
              <a:t>地形モデル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90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C62F6D2-D9BF-56EF-CDC7-628C6F31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7" y="222190"/>
            <a:ext cx="6606038" cy="647052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73BE5D-F9DB-E59F-6ADE-F5119AE0AC2C}"/>
              </a:ext>
            </a:extLst>
          </p:cNvPr>
          <p:cNvSpPr/>
          <p:nvPr/>
        </p:nvSpPr>
        <p:spPr>
          <a:xfrm>
            <a:off x="1912877" y="6181209"/>
            <a:ext cx="1994510" cy="30253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FC8A76-C3CB-0054-B530-0B8EDBAD9474}"/>
              </a:ext>
            </a:extLst>
          </p:cNvPr>
          <p:cNvSpPr txBox="1"/>
          <p:nvPr/>
        </p:nvSpPr>
        <p:spPr>
          <a:xfrm>
            <a:off x="3312880" y="6134430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39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CABB7D9-2891-81EC-CF9C-EB6F5B99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7" y="138045"/>
            <a:ext cx="8119321" cy="657114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BF287A-DD37-97EA-8A02-9CDBA09F206F}"/>
              </a:ext>
            </a:extLst>
          </p:cNvPr>
          <p:cNvSpPr/>
          <p:nvPr/>
        </p:nvSpPr>
        <p:spPr>
          <a:xfrm>
            <a:off x="616313" y="1347178"/>
            <a:ext cx="7582064" cy="134032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945610-87FE-CD3F-8B22-3CCC1844666B}"/>
              </a:ext>
            </a:extLst>
          </p:cNvPr>
          <p:cNvSpPr txBox="1"/>
          <p:nvPr/>
        </p:nvSpPr>
        <p:spPr>
          <a:xfrm>
            <a:off x="3906125" y="2318168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B7F510-76AC-7429-4696-63F8BC0B8CF7}"/>
              </a:ext>
            </a:extLst>
          </p:cNvPr>
          <p:cNvSpPr/>
          <p:nvPr/>
        </p:nvSpPr>
        <p:spPr>
          <a:xfrm>
            <a:off x="569474" y="5388268"/>
            <a:ext cx="2471092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B84485-D776-BC43-F67F-9A8581ED6860}"/>
              </a:ext>
            </a:extLst>
          </p:cNvPr>
          <p:cNvSpPr txBox="1"/>
          <p:nvPr/>
        </p:nvSpPr>
        <p:spPr>
          <a:xfrm>
            <a:off x="2606464" y="5343492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7F76E7-119E-37C1-64A1-B7666932BDCA}"/>
              </a:ext>
            </a:extLst>
          </p:cNvPr>
          <p:cNvSpPr/>
          <p:nvPr/>
        </p:nvSpPr>
        <p:spPr>
          <a:xfrm>
            <a:off x="5656414" y="6196360"/>
            <a:ext cx="1621606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AD011B-A7CA-509D-57C9-179A1FDEF989}"/>
              </a:ext>
            </a:extLst>
          </p:cNvPr>
          <p:cNvSpPr txBox="1"/>
          <p:nvPr/>
        </p:nvSpPr>
        <p:spPr>
          <a:xfrm>
            <a:off x="5777862" y="6151584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8948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27103A0-3937-F4BA-3572-25BF8ED0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4" y="209413"/>
            <a:ext cx="7829389" cy="633649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1FD61B-C982-58F0-80F1-F0EE16108FE9}"/>
              </a:ext>
            </a:extLst>
          </p:cNvPr>
          <p:cNvSpPr/>
          <p:nvPr/>
        </p:nvSpPr>
        <p:spPr>
          <a:xfrm>
            <a:off x="627460" y="1583472"/>
            <a:ext cx="2722366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FB611D-2B93-725F-E351-D207E3C17477}"/>
              </a:ext>
            </a:extLst>
          </p:cNvPr>
          <p:cNvSpPr txBox="1"/>
          <p:nvPr/>
        </p:nvSpPr>
        <p:spPr>
          <a:xfrm>
            <a:off x="2918698" y="1534236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F005CD-7710-C543-43ED-E4B547F68711}"/>
              </a:ext>
            </a:extLst>
          </p:cNvPr>
          <p:cNvSpPr/>
          <p:nvPr/>
        </p:nvSpPr>
        <p:spPr>
          <a:xfrm>
            <a:off x="623744" y="2935231"/>
            <a:ext cx="3091841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571BEC-E4C7-B19A-AE11-3DD1B7134097}"/>
              </a:ext>
            </a:extLst>
          </p:cNvPr>
          <p:cNvSpPr txBox="1"/>
          <p:nvPr/>
        </p:nvSpPr>
        <p:spPr>
          <a:xfrm>
            <a:off x="3345701" y="2890455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14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519C4BA-6B26-94E9-6826-DAF991B9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3" y="247626"/>
            <a:ext cx="11034793" cy="63627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7A033-8C2C-44E1-48D0-584F4FE21889}"/>
              </a:ext>
            </a:extLst>
          </p:cNvPr>
          <p:cNvSpPr/>
          <p:nvPr/>
        </p:nvSpPr>
        <p:spPr>
          <a:xfrm>
            <a:off x="5244625" y="2989535"/>
            <a:ext cx="3984372" cy="149285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A0213D-EB74-F004-C4E2-1145254BACFF}"/>
              </a:ext>
            </a:extLst>
          </p:cNvPr>
          <p:cNvSpPr txBox="1"/>
          <p:nvPr/>
        </p:nvSpPr>
        <p:spPr>
          <a:xfrm>
            <a:off x="7327566" y="3551295"/>
            <a:ext cx="49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046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090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77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57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0AA827E4-FA90-5B8C-8AF6-4B2A6298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1005" cy="67950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DD94F0-C0DF-9270-7410-0E6B89DC6D0E}"/>
              </a:ext>
            </a:extLst>
          </p:cNvPr>
          <p:cNvSpPr/>
          <p:nvPr/>
        </p:nvSpPr>
        <p:spPr>
          <a:xfrm>
            <a:off x="2528449" y="352247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5B7ECA-F777-DB9E-DBC2-D03CA3C4EE38}"/>
              </a:ext>
            </a:extLst>
          </p:cNvPr>
          <p:cNvSpPr/>
          <p:nvPr/>
        </p:nvSpPr>
        <p:spPr>
          <a:xfrm>
            <a:off x="2528448" y="595041"/>
            <a:ext cx="2709409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37F2D-7481-7CA8-F14F-21FA3EB61217}"/>
              </a:ext>
            </a:extLst>
          </p:cNvPr>
          <p:cNvSpPr txBox="1"/>
          <p:nvPr/>
        </p:nvSpPr>
        <p:spPr>
          <a:xfrm>
            <a:off x="4947167" y="59504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①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93184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5364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22745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1518" y="1281831"/>
            <a:ext cx="293344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EF2282-8A60-95E1-17C0-FA7AFF4C8EC9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80EF-42A6-FFE9-7C5B-C80AFC5FE4CF}"/>
              </a:ext>
            </a:extLst>
          </p:cNvPr>
          <p:cNvSpPr txBox="1"/>
          <p:nvPr/>
        </p:nvSpPr>
        <p:spPr>
          <a:xfrm>
            <a:off x="4094274" y="128183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4564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8DD18A-35A9-C81F-09D8-45801D96CACB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実行手順 </a:t>
            </a:r>
            <a:r>
              <a:rPr lang="en-US" altLang="ja-JP" dirty="0"/>
              <a:t>(PLATEAU </a:t>
            </a:r>
            <a:r>
              <a:rPr lang="ja-JP" altLang="en-US" dirty="0"/>
              <a:t>地形モデル以外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56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72422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07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0C81727-C465-86B3-A348-9B7DDA85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13" y="36365"/>
            <a:ext cx="9101165" cy="679917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3021AF-E6FC-BEFC-9327-383AC610A4CE}"/>
              </a:ext>
            </a:extLst>
          </p:cNvPr>
          <p:cNvSpPr/>
          <p:nvPr/>
        </p:nvSpPr>
        <p:spPr>
          <a:xfrm>
            <a:off x="1152653" y="1186770"/>
            <a:ext cx="4840107" cy="33722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85DF63-3314-4542-F854-CF3A139E85AC}"/>
              </a:ext>
            </a:extLst>
          </p:cNvPr>
          <p:cNvSpPr/>
          <p:nvPr/>
        </p:nvSpPr>
        <p:spPr>
          <a:xfrm>
            <a:off x="1152653" y="1737377"/>
            <a:ext cx="4840107" cy="33722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2BADCC-089D-97C6-C379-A7B8D39B557B}"/>
              </a:ext>
            </a:extLst>
          </p:cNvPr>
          <p:cNvSpPr/>
          <p:nvPr/>
        </p:nvSpPr>
        <p:spPr>
          <a:xfrm>
            <a:off x="1152652" y="2109537"/>
            <a:ext cx="48401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D34B7A-119B-0F02-5105-8B74F5A7ACD6}"/>
              </a:ext>
            </a:extLst>
          </p:cNvPr>
          <p:cNvSpPr/>
          <p:nvPr/>
        </p:nvSpPr>
        <p:spPr>
          <a:xfrm>
            <a:off x="1152651" y="2400451"/>
            <a:ext cx="48401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94EB2FC-9EC6-FBC8-EEBE-13A5CF31A14A}"/>
              </a:ext>
            </a:extLst>
          </p:cNvPr>
          <p:cNvSpPr/>
          <p:nvPr/>
        </p:nvSpPr>
        <p:spPr>
          <a:xfrm>
            <a:off x="1152652" y="3207043"/>
            <a:ext cx="48401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856AB5-65AB-42FE-9124-568787215397}"/>
              </a:ext>
            </a:extLst>
          </p:cNvPr>
          <p:cNvSpPr/>
          <p:nvPr/>
        </p:nvSpPr>
        <p:spPr>
          <a:xfrm>
            <a:off x="1152651" y="2683560"/>
            <a:ext cx="48401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009911-ECD6-B5D2-B345-18CE5B971E9F}"/>
              </a:ext>
            </a:extLst>
          </p:cNvPr>
          <p:cNvSpPr txBox="1"/>
          <p:nvPr/>
        </p:nvSpPr>
        <p:spPr>
          <a:xfrm>
            <a:off x="3202820" y="1170718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EFBA7C-6343-2F9D-AE6A-4ED14B18A1AD}"/>
              </a:ext>
            </a:extLst>
          </p:cNvPr>
          <p:cNvSpPr txBox="1"/>
          <p:nvPr/>
        </p:nvSpPr>
        <p:spPr>
          <a:xfrm>
            <a:off x="5321671" y="1717473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415028-24EF-CE2E-27DB-DA95AA4BD843}"/>
              </a:ext>
            </a:extLst>
          </p:cNvPr>
          <p:cNvSpPr txBox="1"/>
          <p:nvPr/>
        </p:nvSpPr>
        <p:spPr>
          <a:xfrm>
            <a:off x="5321671" y="2033199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2A0B540-A178-D546-A7E2-3D9BCB4D3D00}"/>
              </a:ext>
            </a:extLst>
          </p:cNvPr>
          <p:cNvSpPr txBox="1"/>
          <p:nvPr/>
        </p:nvSpPr>
        <p:spPr>
          <a:xfrm>
            <a:off x="5321671" y="2613474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⑦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208C0C-E2CD-3641-8299-1A96083C538A}"/>
              </a:ext>
            </a:extLst>
          </p:cNvPr>
          <p:cNvSpPr txBox="1"/>
          <p:nvPr/>
        </p:nvSpPr>
        <p:spPr>
          <a:xfrm>
            <a:off x="5031620" y="314011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⑧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8EF2D8-7A12-5DA8-7495-000939E4BE1D}"/>
              </a:ext>
            </a:extLst>
          </p:cNvPr>
          <p:cNvSpPr txBox="1"/>
          <p:nvPr/>
        </p:nvSpPr>
        <p:spPr>
          <a:xfrm>
            <a:off x="5321671" y="2326141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⑥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F57562-0E6A-3400-A72B-261F3362D3E9}"/>
              </a:ext>
            </a:extLst>
          </p:cNvPr>
          <p:cNvSpPr/>
          <p:nvPr/>
        </p:nvSpPr>
        <p:spPr>
          <a:xfrm>
            <a:off x="6557029" y="6332392"/>
            <a:ext cx="2115366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98EE14-38E5-D289-9A0B-2B96120554CA}"/>
              </a:ext>
            </a:extLst>
          </p:cNvPr>
          <p:cNvSpPr txBox="1"/>
          <p:nvPr/>
        </p:nvSpPr>
        <p:spPr>
          <a:xfrm>
            <a:off x="6930111" y="626331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⑨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12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E5B97D-D442-179E-AC8C-EC789F9110ED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実行手順 </a:t>
            </a:r>
            <a:r>
              <a:rPr lang="en-US" altLang="ja-JP" dirty="0"/>
              <a:t>(PLATEAU </a:t>
            </a:r>
            <a:r>
              <a:rPr lang="ja-JP" altLang="en-US" dirty="0"/>
              <a:t>地形モデル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36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74</Words>
  <Application>Microsoft Macintosh PowerPoint</Application>
  <PresentationFormat>ワイド画面</PresentationFormat>
  <Paragraphs>42</Paragraphs>
  <Slides>27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ＭＳ Ｐゴシック</vt:lpstr>
      <vt:lpstr>游ゴシック</vt:lpstr>
      <vt:lpstr>游ゴシック Light</vt:lpstr>
      <vt:lpstr>Arial</vt:lpstr>
      <vt:lpstr>Office テーマ</vt:lpstr>
      <vt:lpstr>インストール、アンインスール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</dc:creator>
  <cp:lastModifiedBy>高見</cp:lastModifiedBy>
  <cp:revision>36</cp:revision>
  <dcterms:created xsi:type="dcterms:W3CDTF">2023-07-26T01:21:59Z</dcterms:created>
  <dcterms:modified xsi:type="dcterms:W3CDTF">2023-09-08T05:45:40Z</dcterms:modified>
</cp:coreProperties>
</file>