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xiVXEYsCjyIs2AJ3a+olQvVq+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8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c07773f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fec0777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086f434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086f434fa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9086f434fa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086f434f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086f434f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9086f434f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1023902" y="0"/>
            <a:ext cx="10529739" cy="203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LUDO GAME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47471" y="3888765"/>
            <a:ext cx="33228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Nitish Arora(2020A1R197)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Shamshad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808871" y="5855967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3261" y="2422803"/>
            <a:ext cx="3625477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0515" y="1869281"/>
            <a:ext cx="7750970" cy="31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/>
              <a:t>Contents</a:t>
            </a:r>
            <a:endParaRPr sz="3200" b="1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1166775" y="1690700"/>
            <a:ext cx="105156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900" dirty="0"/>
              <a:t>Problem Statement</a:t>
            </a:r>
            <a:endParaRPr sz="2900" dirty="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 dirty="0"/>
              <a:t>Things Covered In Analysis</a:t>
            </a:r>
            <a:endParaRPr sz="2900" dirty="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 dirty="0"/>
              <a:t>Tech Stack</a:t>
            </a:r>
            <a:endParaRPr sz="2900" dirty="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 dirty="0"/>
              <a:t>Workflow</a:t>
            </a:r>
            <a:endParaRPr sz="2900" dirty="0"/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 dirty="0"/>
              <a:t>Demonstration</a:t>
            </a:r>
            <a:endParaRPr sz="29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838200" y="460600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/>
              <a:t>Problem Statement</a:t>
            </a:r>
            <a:endParaRPr sz="3200" b="1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100" cy="49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When a user wishes to voice his view on a trending topic on social media, we apply sentiment analysis to try to determine the sentiment score of that given opinion.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Twitter is the most popular microblogging social media site, with over a billion users. Nearly 145 million people use the site on a daily basis. 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In today's world, the user tweets utilizing Hashtags, emojis, and punctuation make it difficult to examine the data and Create sentiment scores of tweets. For this project, LUDO GAME.</a:t>
            </a:r>
            <a:endParaRPr sz="2300"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c07773f9_0_0"/>
          <p:cNvSpPr txBox="1">
            <a:spLocks noGrp="1"/>
          </p:cNvSpPr>
          <p:nvPr>
            <p:ph type="title"/>
          </p:nvPr>
        </p:nvSpPr>
        <p:spPr>
          <a:xfrm>
            <a:off x="866700" y="491575"/>
            <a:ext cx="105156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highlight>
                  <a:srgbClr val="FFFFFF"/>
                </a:highlight>
              </a:rPr>
              <a:t>Things Covered In Analysis</a:t>
            </a:r>
            <a:endParaRPr sz="3200" b="1" dirty="0"/>
          </a:p>
        </p:txBody>
      </p:sp>
      <p:sp>
        <p:nvSpPr>
          <p:cNvPr id="102" name="Google Shape;102;gfec07773f9_0_0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44100" cy="4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en-US" sz="2200" dirty="0">
                <a:highlight>
                  <a:srgbClr val="FFFFFF"/>
                </a:highlight>
              </a:rPr>
              <a:t>Tweets Preprocessing and Cleaning/Data Cleaning</a:t>
            </a:r>
            <a:endParaRPr sz="2200" dirty="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 dirty="0">
                <a:highlight>
                  <a:srgbClr val="FFFFFF"/>
                </a:highlight>
              </a:rPr>
              <a:t>Visualization from Tweets</a:t>
            </a:r>
            <a:endParaRPr sz="2200" dirty="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 dirty="0">
                <a:highlight>
                  <a:srgbClr val="FFFFFF"/>
                </a:highlight>
              </a:rPr>
              <a:t>Extracting Features from Cleaned Tweets from </a:t>
            </a:r>
            <a:r>
              <a:rPr lang="en-US" sz="2200" dirty="0" err="1">
                <a:highlight>
                  <a:srgbClr val="FFFFFF"/>
                </a:highlight>
              </a:rPr>
              <a:t>TfizerVectorizer</a:t>
            </a:r>
            <a:endParaRPr sz="2200" dirty="0">
              <a:highlight>
                <a:srgbClr val="FFFFFF"/>
              </a:highlight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 dirty="0">
                <a:highlight>
                  <a:srgbClr val="FFFFFF"/>
                </a:highlight>
              </a:rPr>
              <a:t>Model Building: Sentiment Analysis</a:t>
            </a:r>
            <a:endParaRPr sz="2200" dirty="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>
                <a:highlight>
                  <a:srgbClr val="FFFFFF"/>
                </a:highlight>
              </a:rPr>
              <a:t>Logistic Regression</a:t>
            </a:r>
            <a:endParaRPr sz="2200" dirty="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>
                <a:highlight>
                  <a:srgbClr val="FFFFFF"/>
                </a:highlight>
              </a:rPr>
              <a:t>Support Vector Machine</a:t>
            </a:r>
            <a:endParaRPr sz="2200" dirty="0">
              <a:highlight>
                <a:srgbClr val="FFFFFF"/>
              </a:highlight>
            </a:endParaRPr>
          </a:p>
          <a:p>
            <a:pPr marL="9144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dirty="0">
                <a:highlight>
                  <a:srgbClr val="FFFFFF"/>
                </a:highlight>
              </a:rPr>
              <a:t>Random Forest</a:t>
            </a:r>
            <a:endParaRPr sz="2200" dirty="0">
              <a:highlight>
                <a:srgbClr val="FFFFFF"/>
              </a:highlight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300" dirty="0">
                <a:highlight>
                  <a:srgbClr val="FFFFFF"/>
                </a:highlight>
              </a:rPr>
              <a:t> </a:t>
            </a:r>
            <a:r>
              <a:rPr lang="en-US" sz="2200" dirty="0" err="1">
                <a:highlight>
                  <a:srgbClr val="FFFFFF"/>
                </a:highlight>
              </a:rPr>
              <a:t>XGBoost</a:t>
            </a:r>
            <a:r>
              <a:rPr lang="en-US" sz="2200" dirty="0">
                <a:highlight>
                  <a:srgbClr val="FFFFFF"/>
                </a:highlight>
              </a:rPr>
              <a:t> </a:t>
            </a:r>
            <a:endParaRPr sz="2200" dirty="0"/>
          </a:p>
        </p:txBody>
      </p:sp>
      <p:sp>
        <p:nvSpPr>
          <p:cNvPr id="103" name="Google Shape;103;gfec07773f9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4" name="Google Shape;104;gfec07773f9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09588" y="28572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Tech Stack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105100" y="1611428"/>
            <a:ext cx="6096000" cy="26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Vader Sentiment Analyzer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2416943" y="2768600"/>
            <a:ext cx="73581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WORKFLOW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Ukraine-Russia War Sentiment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086f434fa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6" name="Google Shape;126;g19086f434f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508200"/>
            <a:ext cx="1454451" cy="145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9086f434fa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200" y="479963"/>
            <a:ext cx="1510925" cy="1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9086f434fa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50" y="466313"/>
            <a:ext cx="2223998" cy="1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9086f434fa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00" y="35689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9086f434fa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575" y="3775876"/>
            <a:ext cx="1698100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9086f434fa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2362" y="3775875"/>
            <a:ext cx="1698100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9086f434fa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09150" y="3568975"/>
            <a:ext cx="3820652" cy="20297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9086f434fa_0_3"/>
          <p:cNvSpPr txBox="1"/>
          <p:nvPr/>
        </p:nvSpPr>
        <p:spPr>
          <a:xfrm>
            <a:off x="930725" y="2018200"/>
            <a:ext cx="135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data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9086f434fa_0_3"/>
          <p:cNvSpPr txBox="1"/>
          <p:nvPr/>
        </p:nvSpPr>
        <p:spPr>
          <a:xfrm>
            <a:off x="4309613" y="2018200"/>
            <a:ext cx="135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19086f434fa_0_3"/>
          <p:cNvSpPr txBox="1"/>
          <p:nvPr/>
        </p:nvSpPr>
        <p:spPr>
          <a:xfrm>
            <a:off x="8134875" y="2018200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Test split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19086f434fa_0_3"/>
          <p:cNvSpPr txBox="1"/>
          <p:nvPr/>
        </p:nvSpPr>
        <p:spPr>
          <a:xfrm>
            <a:off x="53885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19086f434fa_0_3"/>
          <p:cNvSpPr txBox="1"/>
          <p:nvPr/>
        </p:nvSpPr>
        <p:spPr>
          <a:xfrm>
            <a:off x="3288675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19086f434fa_0_3"/>
          <p:cNvSpPr txBox="1"/>
          <p:nvPr/>
        </p:nvSpPr>
        <p:spPr>
          <a:xfrm>
            <a:off x="585235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19086f434fa_0_3"/>
          <p:cNvSpPr txBox="1"/>
          <p:nvPr/>
        </p:nvSpPr>
        <p:spPr>
          <a:xfrm>
            <a:off x="9118000" y="55986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g19086f434fa_0_3"/>
          <p:cNvCxnSpPr/>
          <p:nvPr/>
        </p:nvCxnSpPr>
        <p:spPr>
          <a:xfrm rot="10800000" flipH="1">
            <a:off x="2694225" y="1244125"/>
            <a:ext cx="1156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g19086f434fa_0_3"/>
          <p:cNvCxnSpPr/>
          <p:nvPr/>
        </p:nvCxnSpPr>
        <p:spPr>
          <a:xfrm rot="10800000" flipH="1">
            <a:off x="5970825" y="1244125"/>
            <a:ext cx="1156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g19086f434fa_0_3"/>
          <p:cNvCxnSpPr/>
          <p:nvPr/>
        </p:nvCxnSpPr>
        <p:spPr>
          <a:xfrm>
            <a:off x="1401000" y="2890150"/>
            <a:ext cx="77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g19086f434fa_0_3"/>
          <p:cNvCxnSpPr/>
          <p:nvPr/>
        </p:nvCxnSpPr>
        <p:spPr>
          <a:xfrm>
            <a:off x="1410800" y="2880350"/>
            <a:ext cx="99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g19086f434fa_0_3"/>
          <p:cNvCxnSpPr/>
          <p:nvPr/>
        </p:nvCxnSpPr>
        <p:spPr>
          <a:xfrm>
            <a:off x="4408725" y="2890150"/>
            <a:ext cx="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g19086f434fa_0_3"/>
          <p:cNvCxnSpPr/>
          <p:nvPr/>
        </p:nvCxnSpPr>
        <p:spPr>
          <a:xfrm>
            <a:off x="6804850" y="2890150"/>
            <a:ext cx="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g19086f434fa_0_3"/>
          <p:cNvCxnSpPr/>
          <p:nvPr/>
        </p:nvCxnSpPr>
        <p:spPr>
          <a:xfrm>
            <a:off x="9013375" y="2890150"/>
            <a:ext cx="10800" cy="6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g19086f434fa_0_3"/>
          <p:cNvCxnSpPr/>
          <p:nvPr/>
        </p:nvCxnSpPr>
        <p:spPr>
          <a:xfrm rot="10800000">
            <a:off x="9189725" y="236115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g19086f434fa_0_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Twitter Sentimental Analysis of Pfizer Vaccine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9086f434f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462" y="2437520"/>
            <a:ext cx="1419387" cy="110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9086f434fa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260" y="2557204"/>
            <a:ext cx="1265229" cy="98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9086f434fa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266" y="2557203"/>
            <a:ext cx="1265229" cy="98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9086f434fa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0273" y="2513720"/>
            <a:ext cx="2846712" cy="117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9086f434fa_0_36"/>
          <p:cNvSpPr txBox="1"/>
          <p:nvPr/>
        </p:nvSpPr>
        <p:spPr>
          <a:xfrm>
            <a:off x="2224050" y="3623579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logistic regression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19086f434fa_0_36"/>
          <p:cNvSpPr txBox="1"/>
          <p:nvPr/>
        </p:nvSpPr>
        <p:spPr>
          <a:xfrm>
            <a:off x="4237252" y="3595304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svm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19086f434fa_0_36"/>
          <p:cNvSpPr txBox="1"/>
          <p:nvPr/>
        </p:nvSpPr>
        <p:spPr>
          <a:xfrm>
            <a:off x="6250450" y="3595300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9086f434fa_0_36"/>
          <p:cNvSpPr txBox="1"/>
          <p:nvPr/>
        </p:nvSpPr>
        <p:spPr>
          <a:xfrm>
            <a:off x="8582642" y="3671504"/>
            <a:ext cx="141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XGBoost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9086f434fa_0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2887" y="164900"/>
            <a:ext cx="1086033" cy="10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9086f434fa_0_36"/>
          <p:cNvSpPr txBox="1"/>
          <p:nvPr/>
        </p:nvSpPr>
        <p:spPr>
          <a:xfrm>
            <a:off x="5301998" y="1144950"/>
            <a:ext cx="165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Tweet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g19086f434fa_0_36"/>
          <p:cNvCxnSpPr/>
          <p:nvPr/>
        </p:nvCxnSpPr>
        <p:spPr>
          <a:xfrm rot="10800000" flipH="1">
            <a:off x="2876891" y="2129320"/>
            <a:ext cx="57351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g19086f434fa_0_36"/>
          <p:cNvCxnSpPr/>
          <p:nvPr/>
        </p:nvCxnSpPr>
        <p:spPr>
          <a:xfrm>
            <a:off x="2864927" y="2127334"/>
            <a:ext cx="78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g19086f434fa_0_36"/>
          <p:cNvCxnSpPr/>
          <p:nvPr/>
        </p:nvCxnSpPr>
        <p:spPr>
          <a:xfrm>
            <a:off x="5098634" y="2133003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g19086f434fa_0_36"/>
          <p:cNvCxnSpPr/>
          <p:nvPr/>
        </p:nvCxnSpPr>
        <p:spPr>
          <a:xfrm>
            <a:off x="6883950" y="2133003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g19086f434fa_0_36"/>
          <p:cNvCxnSpPr/>
          <p:nvPr/>
        </p:nvCxnSpPr>
        <p:spPr>
          <a:xfrm>
            <a:off x="8598463" y="2133003"/>
            <a:ext cx="8400" cy="3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g19086f434fa_0_36"/>
          <p:cNvCxnSpPr/>
          <p:nvPr/>
        </p:nvCxnSpPr>
        <p:spPr>
          <a:xfrm>
            <a:off x="6102638" y="1526914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g19086f434fa_0_36"/>
          <p:cNvCxnSpPr/>
          <p:nvPr/>
        </p:nvCxnSpPr>
        <p:spPr>
          <a:xfrm rot="10800000" flipH="1">
            <a:off x="2945866" y="4996679"/>
            <a:ext cx="6514800" cy="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g19086f434fa_0_36"/>
          <p:cNvCxnSpPr/>
          <p:nvPr/>
        </p:nvCxnSpPr>
        <p:spPr>
          <a:xfrm>
            <a:off x="2933901" y="5005793"/>
            <a:ext cx="780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g19086f434fa_0_36"/>
          <p:cNvCxnSpPr/>
          <p:nvPr/>
        </p:nvCxnSpPr>
        <p:spPr>
          <a:xfrm>
            <a:off x="5029660" y="5011462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g19086f434fa_0_36"/>
          <p:cNvCxnSpPr/>
          <p:nvPr/>
        </p:nvCxnSpPr>
        <p:spPr>
          <a:xfrm>
            <a:off x="6952925" y="5011462"/>
            <a:ext cx="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g19086f434fa_0_36"/>
          <p:cNvCxnSpPr/>
          <p:nvPr/>
        </p:nvCxnSpPr>
        <p:spPr>
          <a:xfrm>
            <a:off x="7002762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g19086f434fa_0_36"/>
          <p:cNvCxnSpPr/>
          <p:nvPr/>
        </p:nvCxnSpPr>
        <p:spPr>
          <a:xfrm>
            <a:off x="3016680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g19086f434fa_0_36"/>
          <p:cNvCxnSpPr/>
          <p:nvPr/>
        </p:nvCxnSpPr>
        <p:spPr>
          <a:xfrm>
            <a:off x="4940746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g19086f434fa_0_36"/>
          <p:cNvCxnSpPr/>
          <p:nvPr/>
        </p:nvCxnSpPr>
        <p:spPr>
          <a:xfrm>
            <a:off x="9081286" y="5011462"/>
            <a:ext cx="8400" cy="3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g19086f434fa_0_36"/>
          <p:cNvSpPr/>
          <p:nvPr/>
        </p:nvSpPr>
        <p:spPr>
          <a:xfrm>
            <a:off x="2611925" y="5383650"/>
            <a:ext cx="7166100" cy="706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or Negative or Neutral Tweet Prediction</a:t>
            </a:r>
            <a:endParaRPr/>
          </a:p>
        </p:txBody>
      </p:sp>
      <p:sp>
        <p:nvSpPr>
          <p:cNvPr id="179" name="Google Shape;179;g19086f434fa_0_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0" name="Google Shape;180;g19086f434fa_0_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Twitter Sentimental Analysis of Pfizer Vaccine</a:t>
            </a:r>
          </a:p>
        </p:txBody>
      </p:sp>
      <p:cxnSp>
        <p:nvCxnSpPr>
          <p:cNvPr id="181" name="Google Shape;181;g19086f434fa_0_36"/>
          <p:cNvCxnSpPr/>
          <p:nvPr/>
        </p:nvCxnSpPr>
        <p:spPr>
          <a:xfrm>
            <a:off x="9441162" y="4405372"/>
            <a:ext cx="1230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3452794" y="2766219"/>
            <a:ext cx="52864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DEMONSTRATION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Ukraine-Russia War Sentiment 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268</Words>
  <Application>Microsoft Macintosh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Contents</vt:lpstr>
      <vt:lpstr>Problem Statement</vt:lpstr>
      <vt:lpstr>Things Covered In Analysis</vt:lpstr>
      <vt:lpstr>Tech Stack</vt:lpstr>
      <vt:lpstr>WORKFLOW</vt:lpstr>
      <vt:lpstr>PowerPoint Presentation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Ananya Gupta</cp:lastModifiedBy>
  <cp:revision>7</cp:revision>
  <dcterms:modified xsi:type="dcterms:W3CDTF">2022-12-21T07:06:10Z</dcterms:modified>
</cp:coreProperties>
</file>