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4211300" cy="20104100"/>
  <p:notesSz cx="142113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74F70-5199-4A86-AEF7-D0FD352D3465}" v="330" dt="2022-12-18T13:53:40.4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>
        <p:scale>
          <a:sx n="66" d="100"/>
          <a:sy n="66" d="100"/>
        </p:scale>
        <p:origin x="878" y="-394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5791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50213" y="0"/>
            <a:ext cx="615791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D75A-2643-A647-BC44-1C9FA964A6D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06938" y="2513013"/>
            <a:ext cx="479742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0813" y="9675813"/>
            <a:ext cx="113696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5791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50213" y="19096038"/>
            <a:ext cx="615791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9628E-0BCC-114A-9C2B-1CAF09B9C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9628E-0BCC-114A-9C2B-1CAF09B9C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882" y="804164"/>
            <a:ext cx="1279588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postersession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0473" y="19780856"/>
            <a:ext cx="183705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  <a:tabLst>
                <a:tab pos="877569" algn="l"/>
              </a:tabLst>
            </a:pPr>
            <a:r>
              <a:rPr sz="100" spc="-5" dirty="0">
                <a:solidFill>
                  <a:srgbClr val="003064"/>
                </a:solidFill>
                <a:latin typeface="Arial MT"/>
                <a:cs typeface="Arial MT"/>
                <a:hlinkClick r:id="rId3"/>
              </a:rPr>
              <a:t>.postersession.com</a:t>
            </a:r>
            <a:r>
              <a:rPr sz="100" spc="-5" dirty="0">
                <a:solidFill>
                  <a:srgbClr val="003064"/>
                </a:solidFill>
                <a:latin typeface="Arial MT"/>
                <a:cs typeface="Arial MT"/>
              </a:rPr>
              <a:t>	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</a:t>
            </a:r>
            <a:r>
              <a:rPr sz="700" spc="-4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</a:t>
            </a:r>
            <a:r>
              <a:rPr sz="70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.postersession.com</a:t>
            </a:r>
            <a:endParaRPr sz="700">
              <a:latin typeface="Arial MT"/>
              <a:cs typeface="Arial MT"/>
            </a:endParaRPr>
          </a:p>
          <a:p>
            <a:pPr>
              <a:lnSpc>
                <a:spcPts val="35"/>
              </a:lnSpc>
            </a:pPr>
            <a:r>
              <a:rPr sz="100" spc="-5" dirty="0">
                <a:solidFill>
                  <a:srgbClr val="003064"/>
                </a:solidFill>
                <a:latin typeface="Arial MT"/>
                <a:cs typeface="Arial MT"/>
                <a:hlinkClick r:id="rId3"/>
              </a:rPr>
              <a:t>www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8921" y="19796752"/>
            <a:ext cx="1789318" cy="974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9838" y="19740862"/>
            <a:ext cx="4741462" cy="32808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0" y="3096586"/>
            <a:ext cx="6754115" cy="24109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Abstract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12350" y="8725736"/>
            <a:ext cx="6739255" cy="241092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1016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80"/>
              </a:spcBef>
            </a:pP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Connecting</a:t>
            </a:r>
            <a:r>
              <a:rPr sz="1500" b="1" spc="-3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Wire</a:t>
            </a:r>
            <a:r>
              <a:rPr sz="1500" b="1" spc="-2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Used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-12350" y="10498656"/>
            <a:ext cx="6726791" cy="274955"/>
          </a:xfrm>
          <a:custGeom>
            <a:avLst/>
            <a:gdLst/>
            <a:ahLst/>
            <a:cxnLst/>
            <a:rect l="l" t="t" r="r" b="b"/>
            <a:pathLst>
              <a:path w="6739255" h="274954">
                <a:moveTo>
                  <a:pt x="6738648" y="274652"/>
                </a:moveTo>
                <a:lnTo>
                  <a:pt x="0" y="274652"/>
                </a:lnTo>
                <a:lnTo>
                  <a:pt x="0" y="0"/>
                </a:lnTo>
                <a:lnTo>
                  <a:pt x="6738648" y="0"/>
                </a:lnTo>
                <a:lnTo>
                  <a:pt x="6738648" y="2746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4130" y="6942502"/>
            <a:ext cx="6657975" cy="274955"/>
          </a:xfrm>
          <a:custGeom>
            <a:avLst/>
            <a:gdLst/>
            <a:ahLst/>
            <a:cxnLst/>
            <a:rect l="l" t="t" r="r" b="b"/>
            <a:pathLst>
              <a:path w="6657975" h="274954">
                <a:moveTo>
                  <a:pt x="6657619" y="274652"/>
                </a:moveTo>
                <a:lnTo>
                  <a:pt x="0" y="274652"/>
                </a:lnTo>
                <a:lnTo>
                  <a:pt x="0" y="0"/>
                </a:lnTo>
                <a:lnTo>
                  <a:pt x="6657619" y="0"/>
                </a:lnTo>
                <a:lnTo>
                  <a:pt x="6657619" y="2746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7F7F7"/>
                </a:solidFill>
                <a:latin typeface="Arial"/>
                <a:cs typeface="Arial"/>
              </a:rPr>
              <a:t>                                 Mail</a:t>
            </a:r>
            <a:r>
              <a:rPr lang="en-IN" sz="1800" spc="-3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lang="en-IN" sz="1800" spc="-5" dirty="0">
                <a:solidFill>
                  <a:srgbClr val="F7F7F7"/>
                </a:solidFill>
                <a:latin typeface="Arial"/>
                <a:cs typeface="Arial"/>
              </a:rPr>
              <a:t>Service</a:t>
            </a:r>
            <a:r>
              <a:rPr lang="en-IN" sz="1800" spc="-8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lang="en-IN" sz="1800" spc="-5" dirty="0">
                <a:solidFill>
                  <a:srgbClr val="F7F7F7"/>
                </a:solidFill>
                <a:latin typeface="Arial"/>
                <a:cs typeface="Arial"/>
              </a:rPr>
              <a:t>Architecture</a:t>
            </a:r>
            <a:endParaRPr lang="en-IN"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488" y="459209"/>
            <a:ext cx="5351145" cy="141961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endParaRPr lang="en-US" sz="3350" b="1" spc="5" dirty="0">
              <a:latin typeface="Times New Roman"/>
              <a:cs typeface="Times New Roman"/>
            </a:endParaRPr>
          </a:p>
          <a:p>
            <a:pPr algn="ctr">
              <a:spcBef>
                <a:spcPts val="130"/>
              </a:spcBef>
            </a:pPr>
            <a:r>
              <a:rPr lang="en-US" sz="3350" b="1" spc="5" dirty="0">
                <a:latin typeface="Times New Roman"/>
                <a:cs typeface="Times New Roman"/>
              </a:rPr>
              <a:t>Email Configuration </a:t>
            </a:r>
            <a:endParaRPr sz="3350">
              <a:latin typeface="Times New Roman"/>
              <a:cs typeface="Times New Roman"/>
            </a:endParaRPr>
          </a:p>
          <a:p>
            <a:pPr algn="ctr">
              <a:spcBef>
                <a:spcPts val="55"/>
              </a:spcBef>
            </a:pPr>
            <a:r>
              <a:rPr lang="en-US" sz="2250" b="1" dirty="0">
                <a:latin typeface="Times New Roman"/>
                <a:cs typeface="Arial"/>
              </a:rPr>
              <a:t>Anchal</a:t>
            </a:r>
            <a:r>
              <a:rPr sz="2250" b="1" dirty="0">
                <a:latin typeface="Times New Roman"/>
                <a:cs typeface="Arial"/>
              </a:rPr>
              <a:t>|</a:t>
            </a:r>
            <a:r>
              <a:rPr lang="en-US" sz="2250" b="1" spc="-5" dirty="0">
                <a:latin typeface="Times New Roman"/>
                <a:cs typeface="Arial"/>
              </a:rPr>
              <a:t> Swasti</a:t>
            </a:r>
            <a:r>
              <a:rPr sz="2250" b="1" dirty="0">
                <a:latin typeface="Times New Roman"/>
                <a:cs typeface="Arial"/>
              </a:rPr>
              <a:t>|</a:t>
            </a:r>
            <a:r>
              <a:rPr lang="en-US" sz="2250" b="1" spc="-90" dirty="0">
                <a:latin typeface="Times New Roman"/>
                <a:cs typeface="Arial"/>
              </a:rPr>
              <a:t> Riya</a:t>
            </a:r>
            <a:r>
              <a:rPr sz="2250" b="1" dirty="0">
                <a:latin typeface="Times New Roman"/>
                <a:cs typeface="Arial"/>
              </a:rPr>
              <a:t>|</a:t>
            </a:r>
            <a:r>
              <a:rPr lang="en-US" sz="2250" b="1" spc="-5" dirty="0">
                <a:latin typeface="Times New Roman"/>
                <a:cs typeface="Arial"/>
              </a:rPr>
              <a:t> </a:t>
            </a:r>
            <a:r>
              <a:rPr lang="en-US" sz="2250" b="1" spc="-5" dirty="0" err="1">
                <a:latin typeface="Times New Roman"/>
                <a:cs typeface="Arial"/>
              </a:rPr>
              <a:t>Suksham</a:t>
            </a:r>
            <a:endParaRPr sz="2250" dirty="0" err="1">
              <a:latin typeface="Times New Roman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51288" y="3081251"/>
            <a:ext cx="6657975" cy="284480"/>
          </a:xfrm>
          <a:custGeom>
            <a:avLst/>
            <a:gdLst/>
            <a:ahLst/>
            <a:cxnLst/>
            <a:rect l="l" t="t" r="r" b="b"/>
            <a:pathLst>
              <a:path w="6657975" h="284479">
                <a:moveTo>
                  <a:pt x="6657618" y="284235"/>
                </a:moveTo>
                <a:lnTo>
                  <a:pt x="0" y="284235"/>
                </a:lnTo>
                <a:lnTo>
                  <a:pt x="0" y="0"/>
                </a:lnTo>
                <a:lnTo>
                  <a:pt x="6657618" y="0"/>
                </a:lnTo>
                <a:lnTo>
                  <a:pt x="6657618" y="28423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95157" y="3078812"/>
            <a:ext cx="2419985" cy="2436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solidFill>
                  <a:srgbClr val="F7F7F7"/>
                </a:solidFill>
                <a:latin typeface="Times New Roman"/>
                <a:cs typeface="Arial"/>
              </a:rPr>
              <a:t>HTTP</a:t>
            </a:r>
            <a:r>
              <a:rPr lang="en-US" sz="1500" b="1" spc="-55" dirty="0">
                <a:solidFill>
                  <a:srgbClr val="F7F7F7"/>
                </a:solidFill>
                <a:latin typeface="Times New Roman"/>
                <a:cs typeface="Arial"/>
              </a:rPr>
              <a:t> Server</a:t>
            </a:r>
            <a:r>
              <a:rPr sz="1500" b="1" spc="-80" dirty="0">
                <a:solidFill>
                  <a:srgbClr val="F7F7F7"/>
                </a:solidFill>
                <a:latin typeface="Times New Roman"/>
                <a:cs typeface="Arial"/>
              </a:rPr>
              <a:t> </a:t>
            </a:r>
            <a:r>
              <a:rPr sz="1500" b="1" spc="-5" dirty="0">
                <a:solidFill>
                  <a:srgbClr val="F7F7F7"/>
                </a:solidFill>
                <a:latin typeface="Times New Roman"/>
                <a:cs typeface="Arial"/>
              </a:rPr>
              <a:t>Architecture</a:t>
            </a:r>
            <a:endParaRPr lang="en-US" sz="1500">
              <a:latin typeface="Times New Roman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24801" y="1625787"/>
            <a:ext cx="1626052" cy="5977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7325" y="6200562"/>
            <a:ext cx="6739255" cy="274955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Networking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Device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117" y="3447832"/>
            <a:ext cx="6411008" cy="330539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  <a:tabLst>
                <a:tab pos="2355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 mail server collects and distributes emails to their intended destination &amp; also encrypt the transfer of emails, so nobody can gain access  in personal email inbox.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 Whether we’re checking your emails from your phone, on the web, email is handled by both incoming and outgoing email servers.</a:t>
            </a:r>
          </a:p>
          <a:p>
            <a:pPr marL="285750" indent="-285750">
              <a:buFont typeface="Arial,Sans-Serif"/>
              <a:buChar char="•"/>
              <a:tabLst>
                <a:tab pos="23558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  <a:tabLst>
                <a:tab pos="2355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In our project as we have connected every networking device in a same server and configure email among distributed network in such a way that we will pass an email from source to destination</a:t>
            </a:r>
            <a:endParaRPr lang="en-US"/>
          </a:p>
          <a:p>
            <a:pPr marL="285750" indent="-285750">
              <a:buFont typeface="Arial"/>
              <a:buChar char="•"/>
              <a:tabLst>
                <a:tab pos="23558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tabLst>
                <a:tab pos="2355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mail will transfer in between sender and receiver and no other device connected to that network can access that mail.</a:t>
            </a: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  <a:tabLst>
                <a:tab pos="235585" algn="l"/>
              </a:tabLst>
            </a:pPr>
            <a:endParaRPr lang="en-US" sz="1600" dirty="0">
              <a:latin typeface="Times New Roman" panose="02020603050405020304" pitchFamily="18" charset="0"/>
              <a:cs typeface="Times New Roman"/>
            </a:endParaRPr>
          </a:p>
          <a:p>
            <a:pPr marL="234950" marR="8255" indent="-222885" algn="just">
              <a:lnSpc>
                <a:spcPct val="150300"/>
              </a:lnSpc>
              <a:spcBef>
                <a:spcPts val="100"/>
              </a:spcBef>
              <a:buChar char="●"/>
              <a:tabLst>
                <a:tab pos="235585" algn="l"/>
              </a:tabLst>
            </a:pPr>
            <a:endParaRPr lang="en-US" sz="1600" dirty="0">
              <a:latin typeface="Times New Roman" panose="02020603050405020304" pitchFamily="18" charset="0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580" y="6544900"/>
            <a:ext cx="2058670" cy="239809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1.</a:t>
            </a:r>
            <a:r>
              <a:rPr lang="en-US" sz="1500" spc="-5" dirty="0">
                <a:latin typeface="Arial MT"/>
                <a:cs typeface="Arial MT"/>
              </a:rPr>
              <a:t> PT-Router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2.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</a:t>
            </a:r>
            <a:r>
              <a:rPr lang="en-US" sz="1500" spc="-5" dirty="0">
                <a:latin typeface="Arial MT"/>
                <a:cs typeface="Arial MT"/>
              </a:rPr>
              <a:t>erver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Arial MT"/>
              <a:cs typeface="Arial MT"/>
            </a:endParaRPr>
          </a:p>
          <a:p>
            <a:pPr marL="12700"/>
            <a:r>
              <a:rPr sz="1500" spc="-5" dirty="0">
                <a:latin typeface="Arial MT"/>
                <a:cs typeface="Arial MT"/>
              </a:rPr>
              <a:t>3.</a:t>
            </a:r>
            <a:r>
              <a:rPr lang="en-US" sz="1600" dirty="0">
                <a:latin typeface="Times New Roman"/>
                <a:cs typeface="Calibri"/>
              </a:rPr>
              <a:t> PT-switches</a:t>
            </a: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12700"/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12700"/>
            <a:r>
              <a:rPr lang="en-US" sz="1500" dirty="0">
                <a:latin typeface="Arial MT"/>
                <a:cs typeface="Arial MT"/>
              </a:rPr>
              <a:t>4.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Computers</a:t>
            </a:r>
          </a:p>
          <a:p>
            <a:pPr marL="12700">
              <a:lnSpc>
                <a:spcPct val="100000"/>
              </a:lnSpc>
            </a:pPr>
            <a:endParaRPr lang="en-US" sz="1500" dirty="0">
              <a:latin typeface="Arial MT"/>
              <a:cs typeface="Arial MT"/>
            </a:endParaRPr>
          </a:p>
          <a:p>
            <a:pPr marL="12700"/>
            <a:r>
              <a:rPr lang="en-IN" sz="1500" dirty="0">
                <a:latin typeface="Arial MT"/>
                <a:cs typeface="Arial MT"/>
              </a:rPr>
              <a:t>5.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Connecting cables</a:t>
            </a:r>
          </a:p>
          <a:p>
            <a:pPr marL="12700"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985" y="9121337"/>
            <a:ext cx="216789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1.Copper Straight through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2. Serial DTE/DCE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1895599"/>
            <a:ext cx="6754116" cy="310256"/>
          </a:xfrm>
          <a:custGeom>
            <a:avLst/>
            <a:gdLst/>
            <a:ahLst/>
            <a:cxnLst/>
            <a:rect l="l" t="t" r="r" b="b"/>
            <a:pathLst>
              <a:path w="6739255" h="274954">
                <a:moveTo>
                  <a:pt x="6738648" y="274652"/>
                </a:moveTo>
                <a:lnTo>
                  <a:pt x="0" y="274652"/>
                </a:lnTo>
                <a:lnTo>
                  <a:pt x="0" y="0"/>
                </a:lnTo>
                <a:lnTo>
                  <a:pt x="6738648" y="0"/>
                </a:lnTo>
                <a:lnTo>
                  <a:pt x="6738648" y="2746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521" y="9594849"/>
            <a:ext cx="4453318" cy="261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SzPct val="93333"/>
              <a:tabLst>
                <a:tab pos="172720" algn="l"/>
              </a:tabLst>
            </a:pPr>
            <a:endParaRPr lang="en-IN" sz="1500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buSzPct val="93333"/>
              <a:tabLst>
                <a:tab pos="172720" algn="l"/>
              </a:tabLst>
            </a:pPr>
            <a:endParaRPr lang="en-US" sz="1550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buSzPct val="93333"/>
              <a:tabLst>
                <a:tab pos="172720" algn="l"/>
              </a:tabLst>
            </a:pPr>
            <a:r>
              <a:rPr lang="en-IN" sz="1550" spc="-5" dirty="0">
                <a:latin typeface="Arial MT"/>
                <a:cs typeface="Arial MT"/>
              </a:rPr>
              <a:t>    </a:t>
            </a:r>
            <a:endParaRPr lang="en-IN"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2507615">
              <a:lnSpc>
                <a:spcPct val="100000"/>
              </a:lnSpc>
            </a:pPr>
            <a:r>
              <a:rPr lang="en-US" sz="1500" b="1" spc="-5" dirty="0">
                <a:solidFill>
                  <a:srgbClr val="F7F7F7"/>
                </a:solidFill>
                <a:latin typeface="Arial"/>
                <a:cs typeface="Arial"/>
              </a:rPr>
              <a:t> 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End</a:t>
            </a:r>
            <a:r>
              <a:rPr sz="1500" b="1" spc="-3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Devices</a:t>
            </a:r>
            <a:r>
              <a:rPr sz="1500" b="1" spc="-30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Used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1.PC</a:t>
            </a:r>
            <a:r>
              <a:rPr lang="en-US" sz="1500" spc="-5" dirty="0">
                <a:latin typeface="Arial MT"/>
                <a:cs typeface="Arial MT"/>
              </a:rPr>
              <a:t>’s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2.Server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Arial MT"/>
              <a:cs typeface="Arial MT"/>
            </a:endParaRPr>
          </a:p>
          <a:p>
            <a:pPr marL="2507615">
              <a:lnSpc>
                <a:spcPct val="100000"/>
              </a:lnSpc>
            </a:pPr>
            <a:r>
              <a:rPr lang="en-US" sz="1500" b="1" spc="-5" dirty="0">
                <a:solidFill>
                  <a:srgbClr val="F7F7F7"/>
                </a:solidFill>
                <a:latin typeface="Arial"/>
                <a:cs typeface="Arial"/>
              </a:rPr>
              <a:t> 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Network</a:t>
            </a:r>
            <a:r>
              <a:rPr sz="1500" b="1" spc="-55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7F7F7"/>
                </a:solidFill>
                <a:latin typeface="Arial"/>
                <a:cs typeface="Arial"/>
              </a:rPr>
              <a:t>Structure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24217" y="3096586"/>
            <a:ext cx="6685046" cy="10079664"/>
          </a:xfrm>
          <a:custGeom>
            <a:avLst/>
            <a:gdLst/>
            <a:ahLst/>
            <a:cxnLst/>
            <a:rect l="l" t="t" r="r" b="b"/>
            <a:pathLst>
              <a:path w="6377940" h="7571740">
                <a:moveTo>
                  <a:pt x="0" y="0"/>
                </a:moveTo>
                <a:lnTo>
                  <a:pt x="6377611" y="0"/>
                </a:lnTo>
                <a:lnTo>
                  <a:pt x="6377611" y="7571273"/>
                </a:lnTo>
                <a:lnTo>
                  <a:pt x="0" y="7571273"/>
                </a:lnTo>
                <a:lnTo>
                  <a:pt x="0" y="0"/>
                </a:lnTo>
                <a:close/>
              </a:path>
            </a:pathLst>
          </a:custGeom>
          <a:ln w="89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021E8E7-1CFE-6221-FAA6-D227BE194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2495" y="9773398"/>
            <a:ext cx="706426" cy="70642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AF2EBB5-0962-0360-ECF2-231687B05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1580" y="10038131"/>
            <a:ext cx="764437" cy="76443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92D1840-C1FC-ACBD-D190-A7557F1A46EB}"/>
              </a:ext>
            </a:extLst>
          </p:cNvPr>
          <p:cNvCxnSpPr>
            <a:cxnSpLocks/>
          </p:cNvCxnSpPr>
          <p:nvPr/>
        </p:nvCxnSpPr>
        <p:spPr>
          <a:xfrm>
            <a:off x="8251810" y="10168239"/>
            <a:ext cx="1851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372D196-43EB-E3EB-A6ED-C9EA6794A66F}"/>
              </a:ext>
            </a:extLst>
          </p:cNvPr>
          <p:cNvSpPr txBox="1"/>
          <p:nvPr/>
        </p:nvSpPr>
        <p:spPr>
          <a:xfrm>
            <a:off x="8467983" y="9939087"/>
            <a:ext cx="1635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Server Name:Gmail.com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AEF21BC-AE3D-C374-1B53-B89A571CC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7594" y="10944017"/>
            <a:ext cx="706426" cy="706426"/>
          </a:xfrm>
          <a:prstGeom prst="rect">
            <a:avLst/>
          </a:prstGeom>
        </p:spPr>
      </p:pic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E2FDD9-B3B7-ED01-3039-B2166E48542E}"/>
              </a:ext>
            </a:extLst>
          </p:cNvPr>
          <p:cNvCxnSpPr>
            <a:cxnSpLocks/>
          </p:cNvCxnSpPr>
          <p:nvPr/>
        </p:nvCxnSpPr>
        <p:spPr>
          <a:xfrm flipH="1">
            <a:off x="8251810" y="10343185"/>
            <a:ext cx="1851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E6CAABE-56B0-E798-3619-1AD99C7E5B62}"/>
              </a:ext>
            </a:extLst>
          </p:cNvPr>
          <p:cNvSpPr txBox="1"/>
          <p:nvPr/>
        </p:nvSpPr>
        <p:spPr>
          <a:xfrm>
            <a:off x="8444104" y="10166560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IP Address:192.168.4.18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845FC07-8FCB-9614-7F30-09D78067A19A}"/>
              </a:ext>
            </a:extLst>
          </p:cNvPr>
          <p:cNvSpPr/>
          <p:nvPr/>
        </p:nvSpPr>
        <p:spPr>
          <a:xfrm>
            <a:off x="10869426" y="9862317"/>
            <a:ext cx="492158" cy="61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76559F-7235-7628-EB09-A4E0770CA15E}"/>
              </a:ext>
            </a:extLst>
          </p:cNvPr>
          <p:cNvSpPr txBox="1"/>
          <p:nvPr/>
        </p:nvSpPr>
        <p:spPr>
          <a:xfrm>
            <a:off x="10015743" y="10495107"/>
            <a:ext cx="881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DNS Server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559281-17E6-E4A5-E03D-9AF2A49A8BF5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8289958" y="10697902"/>
            <a:ext cx="1817636" cy="59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8635AA3-93B8-7180-4375-C3925CACD0E2}"/>
              </a:ext>
            </a:extLst>
          </p:cNvPr>
          <p:cNvSpPr txBox="1"/>
          <p:nvPr/>
        </p:nvSpPr>
        <p:spPr>
          <a:xfrm rot="960686">
            <a:off x="8978016" y="10810026"/>
            <a:ext cx="569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SMTP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06ABB4-9099-26DB-B155-1D00D0947942}"/>
              </a:ext>
            </a:extLst>
          </p:cNvPr>
          <p:cNvSpPr txBox="1"/>
          <p:nvPr/>
        </p:nvSpPr>
        <p:spPr>
          <a:xfrm>
            <a:off x="9998894" y="11728015"/>
            <a:ext cx="1113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Incoming Server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3813315-5C0D-E591-FC34-4F2A0231A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5311" y="10925442"/>
            <a:ext cx="706426" cy="706426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2A034F-13A7-D5CB-8F95-38EA9413E37F}"/>
              </a:ext>
            </a:extLst>
          </p:cNvPr>
          <p:cNvCxnSpPr>
            <a:cxnSpLocks/>
          </p:cNvCxnSpPr>
          <p:nvPr/>
        </p:nvCxnSpPr>
        <p:spPr>
          <a:xfrm>
            <a:off x="10945752" y="11297230"/>
            <a:ext cx="65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16E22F3-3228-CB9C-11B5-25720B54596A}"/>
              </a:ext>
            </a:extLst>
          </p:cNvPr>
          <p:cNvSpPr txBox="1"/>
          <p:nvPr/>
        </p:nvSpPr>
        <p:spPr>
          <a:xfrm>
            <a:off x="10989767" y="11066398"/>
            <a:ext cx="569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SMTP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C0F49D-92C9-755D-2919-B502C342BD6C}"/>
              </a:ext>
            </a:extLst>
          </p:cNvPr>
          <p:cNvSpPr txBox="1"/>
          <p:nvPr/>
        </p:nvSpPr>
        <p:spPr>
          <a:xfrm>
            <a:off x="11559564" y="11730607"/>
            <a:ext cx="1113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Outgoing Server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616C889-DFDF-087B-03FE-87B7A65F47A2}"/>
              </a:ext>
            </a:extLst>
          </p:cNvPr>
          <p:cNvCxnSpPr>
            <a:cxnSpLocks/>
          </p:cNvCxnSpPr>
          <p:nvPr/>
        </p:nvCxnSpPr>
        <p:spPr>
          <a:xfrm>
            <a:off x="12489923" y="11304511"/>
            <a:ext cx="65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3CD45E7-2CB0-3C02-3F47-C960EC78B7BC}"/>
              </a:ext>
            </a:extLst>
          </p:cNvPr>
          <p:cNvSpPr txBox="1"/>
          <p:nvPr/>
        </p:nvSpPr>
        <p:spPr>
          <a:xfrm>
            <a:off x="12554107" y="11091047"/>
            <a:ext cx="569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POP3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B21FDF4-D54D-98CF-DC68-2E58F49B6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8274" y="11015874"/>
            <a:ext cx="728798" cy="728798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D056057B-A532-EDCE-5176-98A5479630C5}"/>
              </a:ext>
            </a:extLst>
          </p:cNvPr>
          <p:cNvSpPr/>
          <p:nvPr/>
        </p:nvSpPr>
        <p:spPr>
          <a:xfrm>
            <a:off x="9345264" y="11276328"/>
            <a:ext cx="492158" cy="617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C75261-F1BF-5C61-FFAB-F6E2B8703FE1}"/>
              </a:ext>
            </a:extLst>
          </p:cNvPr>
          <p:cNvSpPr txBox="1"/>
          <p:nvPr/>
        </p:nvSpPr>
        <p:spPr>
          <a:xfrm>
            <a:off x="10458450" y="19720239"/>
            <a:ext cx="21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Team- 4 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51850D5-84C6-9081-0822-3385DEC8DF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6" b="6993"/>
          <a:stretch/>
        </p:blipFill>
        <p:spPr>
          <a:xfrm>
            <a:off x="7649340" y="3503354"/>
            <a:ext cx="5879707" cy="3082661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F191D69-A194-A1AB-93E6-02C8EA079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395" y="12357475"/>
            <a:ext cx="6429806" cy="2805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Setting-Up-Building-Network-Report.pptx</dc:title>
  <cp:lastModifiedBy>Archit Gandotra</cp:lastModifiedBy>
  <cp:revision>61</cp:revision>
  <dcterms:created xsi:type="dcterms:W3CDTF">2022-12-01T04:32:25Z</dcterms:created>
  <dcterms:modified xsi:type="dcterms:W3CDTF">2022-12-18T13:53:57Z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