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0001-modified-modifi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5595" y="521335"/>
            <a:ext cx="1400175" cy="140017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2225675" y="2052955"/>
            <a:ext cx="774065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1400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MODEL INSTITUTE OF ENGINEERING AND TECHNOLY(AUTONOMOUS)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017395" y="2730500"/>
            <a:ext cx="8155940" cy="31692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2000"/>
              <a:t>Project Title : ANALYZING NETWORK TRAFFIC FROM A LOCAL AREA NETWORK</a:t>
            </a:r>
            <a:endParaRPr lang="en-US" sz="2000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 sz="1600"/>
              <a:t>TEAM LEADER : AADHAAR KOUL 5TH SEM CSE DEPT. (2020a1r040)</a:t>
            </a:r>
            <a:endParaRPr lang="en-US" sz="1600"/>
          </a:p>
          <a:p>
            <a:pPr algn="ctr"/>
            <a:endParaRPr lang="en-US" sz="1600"/>
          </a:p>
          <a:p>
            <a:pPr algn="ctr"/>
            <a:r>
              <a:rPr lang="en-US" sz="1600"/>
              <a:t>TEAM MEMBER 1 : ARJUN CHARKA 5TH SEM CSE DEPT.(2020a1r056)</a:t>
            </a:r>
            <a:endParaRPr lang="en-US" sz="1600"/>
          </a:p>
          <a:p>
            <a:pPr algn="ctr"/>
            <a:r>
              <a:rPr lang="en-US" sz="1600"/>
              <a:t>TEAM MEMBER 2 : SHOBIT KITCHLOO 5TH SEM CSE DEPT</a:t>
            </a:r>
            <a:endParaRPr lang="en-US" sz="1600"/>
          </a:p>
          <a:p>
            <a:pPr algn="ctr"/>
            <a:r>
              <a:rPr lang="en-US" sz="1600"/>
              <a:t>TEAM MEMBER 3 : SIDDHARTH BHAWANI 5TH SEM CSE DEPT.</a:t>
            </a:r>
            <a:endParaRPr lang="en-US" sz="1600"/>
          </a:p>
          <a:p>
            <a:pPr algn="ctr"/>
            <a:r>
              <a:rPr lang="en-US" sz="1600"/>
              <a:t>TEAM MEMBER 4 : ANIL GUPTA 5TH SEM CSE DEPT.</a:t>
            </a:r>
            <a:endParaRPr lang="en-US" sz="1600"/>
          </a:p>
          <a:p>
            <a:pPr algn="ctr"/>
            <a:endParaRPr lang="en-US" sz="1600"/>
          </a:p>
          <a:p>
            <a:pPr algn="ctr"/>
            <a:endParaRPr lang="en-US" sz="1600"/>
          </a:p>
          <a:p>
            <a:pPr algn="ctr"/>
            <a:r>
              <a:rPr lang="en-US" sz="1600"/>
              <a:t>CLASS COORDIATOR : VISHALIKA </a:t>
            </a:r>
            <a:endParaRPr 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WPS Presentation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Aadhaar Koul</cp:lastModifiedBy>
  <cp:revision>4</cp:revision>
  <dcterms:created xsi:type="dcterms:W3CDTF">2022-11-24T15:02:35Z</dcterms:created>
  <dcterms:modified xsi:type="dcterms:W3CDTF">2022-11-24T15:07:39Z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25B45B29A51A4B09B138A07000508720</vt:lpwstr>
  </property>
  <property fmtid="{D5CDD505-2E9C-101B-9397-08002B2CF9AE}" pid="3" name="KSOProductBuildVer">
    <vt:lpwstr>1033-11.2.0.11380</vt:lpwstr>
  </property>
</Properties>
</file>