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0" r:id="rId7"/>
    <p:sldId id="278" r:id="rId8"/>
    <p:sldId id="276" r:id="rId9"/>
    <p:sldId id="280" r:id="rId10"/>
    <p:sldId id="282" r:id="rId11"/>
    <p:sldId id="277" r:id="rId12"/>
    <p:sldId id="281" r:id="rId13"/>
    <p:sldId id="279" r:id="rId14"/>
    <p:sldId id="28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2D0D8-BC03-4D7B-8996-3C4387A6641C}" v="1" dt="2022-12-22T16:06:10.859"/>
    <p1510:client id="{CDC40588-5ED7-4A68-AFD7-E4803D958B46}" v="107" dt="2022-12-21T03:10:52.279"/>
    <p1510:client id="{D6B409BE-23C0-4DEA-B508-87378B3013AD}" v="214" dt="2022-12-21T03:37:47.679"/>
    <p1510:client id="{DBAE516B-1981-443D-9BDF-EC9823D9A497}" v="153" dt="2022-12-22T16:01:03.602"/>
    <p1510:client id="{F0FDEB83-D0F4-434D-96EC-397D876550D5}" v="1011" dt="2022-12-22T18:28:2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95" d="100"/>
          <a:sy n="95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52B72-F195-4BF0-B97B-F1A6051B6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111248-C0C2-4EDE-AEB3-2CCE50266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WORKFLOW</a:t>
          </a:r>
        </a:p>
      </dgm:t>
    </dgm:pt>
    <dgm:pt modelId="{06D08EA0-C1D7-4F39-9AD5-798755C25347}" type="parTrans" cxnId="{A4C76257-8214-4195-B3BD-D63108DC78F5}">
      <dgm:prSet/>
      <dgm:spPr/>
      <dgm:t>
        <a:bodyPr/>
        <a:lstStyle/>
        <a:p>
          <a:endParaRPr lang="en-US"/>
        </a:p>
      </dgm:t>
    </dgm:pt>
    <dgm:pt modelId="{38A56839-A4F6-48A7-9422-3659FF396567}" type="sibTrans" cxnId="{A4C76257-8214-4195-B3BD-D63108DC78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03502B-4A02-4A69-AD65-E5E2D508FD7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2F93A150-E3F9-45BB-BE96-03A7ABD2BE26}" type="parTrans" cxnId="{186E2919-E3E1-4FE9-9A79-E250B8E2ECA4}">
      <dgm:prSet/>
      <dgm:spPr/>
    </dgm:pt>
    <dgm:pt modelId="{86B1DEC9-B399-43F7-B32B-A694FAAF4B97}" type="sibTrans" cxnId="{186E2919-E3E1-4FE9-9A79-E250B8E2ECA4}">
      <dgm:prSet/>
      <dgm:spPr/>
      <dgm:t>
        <a:bodyPr/>
        <a:lstStyle/>
        <a:p>
          <a:endParaRPr lang="en-US"/>
        </a:p>
      </dgm:t>
    </dgm:pt>
    <dgm:pt modelId="{4FC39860-E871-42EA-ABBC-92C330A9E9B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OUR MODEL</a:t>
          </a:r>
          <a:endParaRPr lang="en-US" dirty="0"/>
        </a:p>
      </dgm:t>
    </dgm:pt>
    <dgm:pt modelId="{7B9C1FF6-F996-439C-8F94-C07BEE2B8A39}" type="parTrans" cxnId="{340F9DEF-FD2E-48FB-A756-C6CB24EF299A}">
      <dgm:prSet/>
      <dgm:spPr/>
    </dgm:pt>
    <dgm:pt modelId="{F0BB737D-3DAA-49F1-A9D0-81CCB4B785C3}" type="sibTrans" cxnId="{340F9DEF-FD2E-48FB-A756-C6CB24EF299A}">
      <dgm:prSet/>
      <dgm:spPr/>
      <dgm:t>
        <a:bodyPr/>
        <a:lstStyle/>
        <a:p>
          <a:endParaRPr lang="en-US"/>
        </a:p>
      </dgm:t>
    </dgm:pt>
    <dgm:pt modelId="{3AB92975-F6EB-4DF4-B40C-02F1FE31589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CONCLUSION</a:t>
          </a:r>
          <a:endParaRPr lang="en-US" dirty="0"/>
        </a:p>
      </dgm:t>
    </dgm:pt>
    <dgm:pt modelId="{BF072D19-755D-4178-98DF-EC5490DC9B64}" type="parTrans" cxnId="{5FE08DAA-B9BB-4AC8-B9D1-99AD316D05CA}">
      <dgm:prSet/>
      <dgm:spPr/>
    </dgm:pt>
    <dgm:pt modelId="{9AD0CFAA-FFA4-40A2-929E-611EC6E2788D}" type="sibTrans" cxnId="{5FE08DAA-B9BB-4AC8-B9D1-99AD316D05CA}">
      <dgm:prSet/>
      <dgm:spPr/>
      <dgm:t>
        <a:bodyPr/>
        <a:lstStyle/>
        <a:p>
          <a:endParaRPr lang="en-US"/>
        </a:p>
      </dgm:t>
    </dgm:pt>
    <dgm:pt modelId="{F83269F9-5C31-4BEF-8582-45A6810B121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83915760-FC6D-494A-8151-31D61858F9EB}" type="parTrans" cxnId="{852145EA-BB39-4341-945C-F2EC51B87115}">
      <dgm:prSet/>
      <dgm:spPr/>
    </dgm:pt>
    <dgm:pt modelId="{36A12165-709F-4AD7-ADEE-AABB390518D9}" type="sibTrans" cxnId="{852145EA-BB39-4341-945C-F2EC51B87115}">
      <dgm:prSet/>
      <dgm:spPr/>
      <dgm:t>
        <a:bodyPr/>
        <a:lstStyle/>
        <a:p>
          <a:endParaRPr lang="en-US"/>
        </a:p>
      </dgm:t>
    </dgm:pt>
    <dgm:pt modelId="{FE4D74B0-EE89-4300-A1EC-330421F8ECD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FEATURES</a:t>
          </a:r>
          <a:endParaRPr lang="en-US" dirty="0">
            <a:latin typeface="Tenorite"/>
          </a:endParaRPr>
        </a:p>
      </dgm:t>
    </dgm:pt>
    <dgm:pt modelId="{74D286DA-3F80-4D54-84FB-EB568C9BA77B}" type="parTrans" cxnId="{4AEF5815-9125-458C-BEA2-FE4977D75703}">
      <dgm:prSet/>
      <dgm:spPr/>
    </dgm:pt>
    <dgm:pt modelId="{C4752281-7E06-4D0D-AD09-18734A5690B9}" type="sibTrans" cxnId="{4AEF5815-9125-458C-BEA2-FE4977D75703}">
      <dgm:prSet/>
      <dgm:spPr/>
    </dgm:pt>
    <dgm:pt modelId="{3C4D23A0-2498-479B-8589-15873CEAD68C}" type="pres">
      <dgm:prSet presAssocID="{80952B72-F195-4BF0-B97B-F1A6051B6F89}" presName="root" presStyleCnt="0">
        <dgm:presLayoutVars>
          <dgm:dir/>
          <dgm:resizeHandles val="exact"/>
        </dgm:presLayoutVars>
      </dgm:prSet>
      <dgm:spPr/>
    </dgm:pt>
    <dgm:pt modelId="{B8DF7182-8D28-4119-9712-E3491E67A484}" type="pres">
      <dgm:prSet presAssocID="{F83269F9-5C31-4BEF-8582-45A6810B121C}" presName="compNode" presStyleCnt="0"/>
      <dgm:spPr/>
    </dgm:pt>
    <dgm:pt modelId="{4D90A82C-1198-49B2-BD41-DCF05146B9FF}" type="pres">
      <dgm:prSet presAssocID="{F83269F9-5C31-4BEF-8582-45A6810B121C}" presName="bgRect" presStyleLbl="bgShp" presStyleIdx="0" presStyleCnt="6"/>
      <dgm:spPr/>
    </dgm:pt>
    <dgm:pt modelId="{408B73D0-BB6F-4FCB-8BDB-2C340E334E82}" type="pres">
      <dgm:prSet presAssocID="{F83269F9-5C31-4BEF-8582-45A6810B12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AF949FC4-36E5-4E02-A787-E0F40B9713C2}" type="pres">
      <dgm:prSet presAssocID="{F83269F9-5C31-4BEF-8582-45A6810B121C}" presName="spaceRect" presStyleCnt="0"/>
      <dgm:spPr/>
    </dgm:pt>
    <dgm:pt modelId="{DD4F52F3-1884-4AD3-8503-3F50166C8296}" type="pres">
      <dgm:prSet presAssocID="{F83269F9-5C31-4BEF-8582-45A6810B121C}" presName="parTx" presStyleLbl="revTx" presStyleIdx="0" presStyleCnt="6">
        <dgm:presLayoutVars>
          <dgm:chMax val="0"/>
          <dgm:chPref val="0"/>
        </dgm:presLayoutVars>
      </dgm:prSet>
      <dgm:spPr/>
    </dgm:pt>
    <dgm:pt modelId="{C98916D3-5AC8-4176-912D-19FB234899F2}" type="pres">
      <dgm:prSet presAssocID="{36A12165-709F-4AD7-ADEE-AABB390518D9}" presName="sibTrans" presStyleCnt="0"/>
      <dgm:spPr/>
    </dgm:pt>
    <dgm:pt modelId="{9145278B-C80E-4986-A68A-A836D9285979}" type="pres">
      <dgm:prSet presAssocID="{AF03502B-4A02-4A69-AD65-E5E2D508FD74}" presName="compNode" presStyleCnt="0"/>
      <dgm:spPr/>
    </dgm:pt>
    <dgm:pt modelId="{7E6FE69F-04CD-4ABA-AF56-8E86C9A3E12F}" type="pres">
      <dgm:prSet presAssocID="{AF03502B-4A02-4A69-AD65-E5E2D508FD74}" presName="bgRect" presStyleLbl="bgShp" presStyleIdx="1" presStyleCnt="6"/>
      <dgm:spPr/>
    </dgm:pt>
    <dgm:pt modelId="{C44FCEEB-592B-499B-9767-E900B3413CAC}" type="pres">
      <dgm:prSet presAssocID="{AF03502B-4A02-4A69-AD65-E5E2D508FD7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70681B29-DBCA-4215-BE72-627895862824}" type="pres">
      <dgm:prSet presAssocID="{AF03502B-4A02-4A69-AD65-E5E2D508FD74}" presName="spaceRect" presStyleCnt="0"/>
      <dgm:spPr/>
    </dgm:pt>
    <dgm:pt modelId="{93F254C0-6DFF-4DD2-9853-65B8F5F42169}" type="pres">
      <dgm:prSet presAssocID="{AF03502B-4A02-4A69-AD65-E5E2D508FD74}" presName="parTx" presStyleLbl="revTx" presStyleIdx="1" presStyleCnt="6">
        <dgm:presLayoutVars>
          <dgm:chMax val="0"/>
          <dgm:chPref val="0"/>
        </dgm:presLayoutVars>
      </dgm:prSet>
      <dgm:spPr/>
    </dgm:pt>
    <dgm:pt modelId="{FFDE6B97-1FD4-445A-B3AD-ABB578646112}" type="pres">
      <dgm:prSet presAssocID="{86B1DEC9-B399-43F7-B32B-A694FAAF4B97}" presName="sibTrans" presStyleCnt="0"/>
      <dgm:spPr/>
    </dgm:pt>
    <dgm:pt modelId="{E07911D1-051F-4F68-88C1-4B9A5E4C44C8}" type="pres">
      <dgm:prSet presAssocID="{4FC39860-E871-42EA-ABBC-92C330A9E9B6}" presName="compNode" presStyleCnt="0"/>
      <dgm:spPr/>
    </dgm:pt>
    <dgm:pt modelId="{A804A419-FABA-4B8B-A4F4-1F26A7DA24D1}" type="pres">
      <dgm:prSet presAssocID="{4FC39860-E871-42EA-ABBC-92C330A9E9B6}" presName="bgRect" presStyleLbl="bgShp" presStyleIdx="2" presStyleCnt="6"/>
      <dgm:spPr/>
    </dgm:pt>
    <dgm:pt modelId="{2AA3F270-BC52-4D20-B7E4-09F8F674FBE6}" type="pres">
      <dgm:prSet presAssocID="{4FC39860-E871-42EA-ABBC-92C330A9E9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1873BD6-B099-4C6D-9236-B3F348E3A3C7}" type="pres">
      <dgm:prSet presAssocID="{4FC39860-E871-42EA-ABBC-92C330A9E9B6}" presName="spaceRect" presStyleCnt="0"/>
      <dgm:spPr/>
    </dgm:pt>
    <dgm:pt modelId="{3C22DA77-FC10-4212-B534-D354F4145974}" type="pres">
      <dgm:prSet presAssocID="{4FC39860-E871-42EA-ABBC-92C330A9E9B6}" presName="parTx" presStyleLbl="revTx" presStyleIdx="2" presStyleCnt="6">
        <dgm:presLayoutVars>
          <dgm:chMax val="0"/>
          <dgm:chPref val="0"/>
        </dgm:presLayoutVars>
      </dgm:prSet>
      <dgm:spPr/>
    </dgm:pt>
    <dgm:pt modelId="{C20B4A6C-74DA-4D19-89C3-0F24151629DD}" type="pres">
      <dgm:prSet presAssocID="{F0BB737D-3DAA-49F1-A9D0-81CCB4B785C3}" presName="sibTrans" presStyleCnt="0"/>
      <dgm:spPr/>
    </dgm:pt>
    <dgm:pt modelId="{F8EADE90-C5F3-4D13-8D4B-6D69EE29B909}" type="pres">
      <dgm:prSet presAssocID="{A3111248-C0C2-4EDE-AEB3-2CCE50266EC9}" presName="compNode" presStyleCnt="0"/>
      <dgm:spPr/>
    </dgm:pt>
    <dgm:pt modelId="{DF43837A-08D4-4FA8-861D-432198BAE815}" type="pres">
      <dgm:prSet presAssocID="{A3111248-C0C2-4EDE-AEB3-2CCE50266EC9}" presName="bgRect" presStyleLbl="bgShp" presStyleIdx="3" presStyleCnt="6"/>
      <dgm:spPr/>
    </dgm:pt>
    <dgm:pt modelId="{A977E06C-860D-4675-94A7-6BC46AF5DACC}" type="pres">
      <dgm:prSet presAssocID="{A3111248-C0C2-4EDE-AEB3-2CCE50266E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1D445D66-E717-4E62-8151-FF09D4E480EB}" type="pres">
      <dgm:prSet presAssocID="{A3111248-C0C2-4EDE-AEB3-2CCE50266EC9}" presName="spaceRect" presStyleCnt="0"/>
      <dgm:spPr/>
    </dgm:pt>
    <dgm:pt modelId="{E31B61FB-598F-4F55-9D2F-840DEA04C4E9}" type="pres">
      <dgm:prSet presAssocID="{A3111248-C0C2-4EDE-AEB3-2CCE50266EC9}" presName="parTx" presStyleLbl="revTx" presStyleIdx="3" presStyleCnt="6">
        <dgm:presLayoutVars>
          <dgm:chMax val="0"/>
          <dgm:chPref val="0"/>
        </dgm:presLayoutVars>
      </dgm:prSet>
      <dgm:spPr/>
    </dgm:pt>
    <dgm:pt modelId="{1D8F7613-871F-4366-973D-BEF2783EB66D}" type="pres">
      <dgm:prSet presAssocID="{38A56839-A4F6-48A7-9422-3659FF396567}" presName="sibTrans" presStyleCnt="0"/>
      <dgm:spPr/>
    </dgm:pt>
    <dgm:pt modelId="{E933B18F-83DD-4D36-AE47-123D39FA8074}" type="pres">
      <dgm:prSet presAssocID="{FE4D74B0-EE89-4300-A1EC-330421F8ECDE}" presName="compNode" presStyleCnt="0"/>
      <dgm:spPr/>
    </dgm:pt>
    <dgm:pt modelId="{8C8FDB83-B890-4D9A-A51C-794217770378}" type="pres">
      <dgm:prSet presAssocID="{FE4D74B0-EE89-4300-A1EC-330421F8ECDE}" presName="bgRect" presStyleLbl="bgShp" presStyleIdx="4" presStyleCnt="6"/>
      <dgm:spPr/>
    </dgm:pt>
    <dgm:pt modelId="{89B01F0F-53E2-4167-90CE-F70CE5672C9C}" type="pres">
      <dgm:prSet presAssocID="{FE4D74B0-EE89-4300-A1EC-330421F8ECDE}" presName="iconRect" presStyleLbl="node1" presStyleIdx="4" presStyleCnt="6"/>
      <dgm:spPr/>
    </dgm:pt>
    <dgm:pt modelId="{9EB93043-E741-4DB6-A67E-662C0AF20C0C}" type="pres">
      <dgm:prSet presAssocID="{FE4D74B0-EE89-4300-A1EC-330421F8ECDE}" presName="spaceRect" presStyleCnt="0"/>
      <dgm:spPr/>
    </dgm:pt>
    <dgm:pt modelId="{912CDC33-7367-4486-AB49-65A29A82CCCA}" type="pres">
      <dgm:prSet presAssocID="{FE4D74B0-EE89-4300-A1EC-330421F8ECDE}" presName="parTx" presStyleLbl="revTx" presStyleIdx="4" presStyleCnt="6">
        <dgm:presLayoutVars>
          <dgm:chMax val="0"/>
          <dgm:chPref val="0"/>
        </dgm:presLayoutVars>
      </dgm:prSet>
      <dgm:spPr/>
    </dgm:pt>
    <dgm:pt modelId="{45D433AD-2B1E-4AC1-82B3-7E908F45CED1}" type="pres">
      <dgm:prSet presAssocID="{C4752281-7E06-4D0D-AD09-18734A5690B9}" presName="sibTrans" presStyleCnt="0"/>
      <dgm:spPr/>
    </dgm:pt>
    <dgm:pt modelId="{7842F013-01EE-45A1-9E93-C6AC1849E815}" type="pres">
      <dgm:prSet presAssocID="{3AB92975-F6EB-4DF4-B40C-02F1FE31589D}" presName="compNode" presStyleCnt="0"/>
      <dgm:spPr/>
    </dgm:pt>
    <dgm:pt modelId="{8057AAAC-9250-4FF8-A904-CAA34E50254C}" type="pres">
      <dgm:prSet presAssocID="{3AB92975-F6EB-4DF4-B40C-02F1FE31589D}" presName="bgRect" presStyleLbl="bgShp" presStyleIdx="5" presStyleCnt="6"/>
      <dgm:spPr/>
    </dgm:pt>
    <dgm:pt modelId="{00870932-A38F-469A-A5C3-7BFFD9C59D4D}" type="pres">
      <dgm:prSet presAssocID="{3AB92975-F6EB-4DF4-B40C-02F1FE31589D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944E4B9-5A16-4D8D-AB93-F7E0E5114875}" type="pres">
      <dgm:prSet presAssocID="{3AB92975-F6EB-4DF4-B40C-02F1FE31589D}" presName="spaceRect" presStyleCnt="0"/>
      <dgm:spPr/>
    </dgm:pt>
    <dgm:pt modelId="{01F1D5CD-33F9-4E1C-B3B6-40669D0B478B}" type="pres">
      <dgm:prSet presAssocID="{3AB92975-F6EB-4DF4-B40C-02F1FE31589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AEF5815-9125-458C-BEA2-FE4977D75703}" srcId="{80952B72-F195-4BF0-B97B-F1A6051B6F89}" destId="{FE4D74B0-EE89-4300-A1EC-330421F8ECDE}" srcOrd="4" destOrd="0" parTransId="{74D286DA-3F80-4D54-84FB-EB568C9BA77B}" sibTransId="{C4752281-7E06-4D0D-AD09-18734A5690B9}"/>
    <dgm:cxn modelId="{186E2919-E3E1-4FE9-9A79-E250B8E2ECA4}" srcId="{80952B72-F195-4BF0-B97B-F1A6051B6F89}" destId="{AF03502B-4A02-4A69-AD65-E5E2D508FD74}" srcOrd="1" destOrd="0" parTransId="{2F93A150-E3F9-45BB-BE96-03A7ABD2BE26}" sibTransId="{86B1DEC9-B399-43F7-B32B-A694FAAF4B97}"/>
    <dgm:cxn modelId="{FF015654-C4E3-4B1D-8684-CD6A3DF79820}" type="presOf" srcId="{F83269F9-5C31-4BEF-8582-45A6810B121C}" destId="{DD4F52F3-1884-4AD3-8503-3F50166C8296}" srcOrd="0" destOrd="0" presId="urn:microsoft.com/office/officeart/2018/2/layout/IconVerticalSolidList"/>
    <dgm:cxn modelId="{A4C76257-8214-4195-B3BD-D63108DC78F5}" srcId="{80952B72-F195-4BF0-B97B-F1A6051B6F89}" destId="{A3111248-C0C2-4EDE-AEB3-2CCE50266EC9}" srcOrd="3" destOrd="0" parTransId="{06D08EA0-C1D7-4F39-9AD5-798755C25347}" sibTransId="{38A56839-A4F6-48A7-9422-3659FF396567}"/>
    <dgm:cxn modelId="{1BC20884-F6C1-40C2-B755-F058A364F59F}" type="presOf" srcId="{AF03502B-4A02-4A69-AD65-E5E2D508FD74}" destId="{93F254C0-6DFF-4DD2-9853-65B8F5F42169}" srcOrd="0" destOrd="0" presId="urn:microsoft.com/office/officeart/2018/2/layout/IconVerticalSolidList"/>
    <dgm:cxn modelId="{10D06793-D79F-43C7-8C88-87BA65FA4269}" type="presOf" srcId="{80952B72-F195-4BF0-B97B-F1A6051B6F89}" destId="{3C4D23A0-2498-479B-8589-15873CEAD68C}" srcOrd="0" destOrd="0" presId="urn:microsoft.com/office/officeart/2018/2/layout/IconVerticalSolidList"/>
    <dgm:cxn modelId="{3A9A37AA-5CDD-438B-B5F0-3448930EAE82}" type="presOf" srcId="{A3111248-C0C2-4EDE-AEB3-2CCE50266EC9}" destId="{E31B61FB-598F-4F55-9D2F-840DEA04C4E9}" srcOrd="0" destOrd="0" presId="urn:microsoft.com/office/officeart/2018/2/layout/IconVerticalSolidList"/>
    <dgm:cxn modelId="{5FE08DAA-B9BB-4AC8-B9D1-99AD316D05CA}" srcId="{80952B72-F195-4BF0-B97B-F1A6051B6F89}" destId="{3AB92975-F6EB-4DF4-B40C-02F1FE31589D}" srcOrd="5" destOrd="0" parTransId="{BF072D19-755D-4178-98DF-EC5490DC9B64}" sibTransId="{9AD0CFAA-FFA4-40A2-929E-611EC6E2788D}"/>
    <dgm:cxn modelId="{A81B55B6-DB79-472D-A2D4-0D32341BE60D}" type="presOf" srcId="{3AB92975-F6EB-4DF4-B40C-02F1FE31589D}" destId="{01F1D5CD-33F9-4E1C-B3B6-40669D0B478B}" srcOrd="0" destOrd="0" presId="urn:microsoft.com/office/officeart/2018/2/layout/IconVerticalSolidList"/>
    <dgm:cxn modelId="{919E3AEA-F7FD-4E71-8B54-DE74170C0F32}" type="presOf" srcId="{FE4D74B0-EE89-4300-A1EC-330421F8ECDE}" destId="{912CDC33-7367-4486-AB49-65A29A82CCCA}" srcOrd="0" destOrd="0" presId="urn:microsoft.com/office/officeart/2018/2/layout/IconVerticalSolidList"/>
    <dgm:cxn modelId="{852145EA-BB39-4341-945C-F2EC51B87115}" srcId="{80952B72-F195-4BF0-B97B-F1A6051B6F89}" destId="{F83269F9-5C31-4BEF-8582-45A6810B121C}" srcOrd="0" destOrd="0" parTransId="{83915760-FC6D-494A-8151-31D61858F9EB}" sibTransId="{36A12165-709F-4AD7-ADEE-AABB390518D9}"/>
    <dgm:cxn modelId="{340F9DEF-FD2E-48FB-A756-C6CB24EF299A}" srcId="{80952B72-F195-4BF0-B97B-F1A6051B6F89}" destId="{4FC39860-E871-42EA-ABBC-92C330A9E9B6}" srcOrd="2" destOrd="0" parTransId="{7B9C1FF6-F996-439C-8F94-C07BEE2B8A39}" sibTransId="{F0BB737D-3DAA-49F1-A9D0-81CCB4B785C3}"/>
    <dgm:cxn modelId="{0F9180FC-17B9-4981-B1A2-416309CF7A57}" type="presOf" srcId="{4FC39860-E871-42EA-ABBC-92C330A9E9B6}" destId="{3C22DA77-FC10-4212-B534-D354F4145974}" srcOrd="0" destOrd="0" presId="urn:microsoft.com/office/officeart/2018/2/layout/IconVerticalSolidList"/>
    <dgm:cxn modelId="{759BD153-328E-4DF4-AAAE-AD42BFA2CD1A}" type="presParOf" srcId="{3C4D23A0-2498-479B-8589-15873CEAD68C}" destId="{B8DF7182-8D28-4119-9712-E3491E67A484}" srcOrd="0" destOrd="0" presId="urn:microsoft.com/office/officeart/2018/2/layout/IconVerticalSolidList"/>
    <dgm:cxn modelId="{DE9E45DC-B54D-4F37-9565-DE6FD0B2128D}" type="presParOf" srcId="{B8DF7182-8D28-4119-9712-E3491E67A484}" destId="{4D90A82C-1198-49B2-BD41-DCF05146B9FF}" srcOrd="0" destOrd="0" presId="urn:microsoft.com/office/officeart/2018/2/layout/IconVerticalSolidList"/>
    <dgm:cxn modelId="{7AD581F4-34DC-4248-807D-82FFC8FED936}" type="presParOf" srcId="{B8DF7182-8D28-4119-9712-E3491E67A484}" destId="{408B73D0-BB6F-4FCB-8BDB-2C340E334E82}" srcOrd="1" destOrd="0" presId="urn:microsoft.com/office/officeart/2018/2/layout/IconVerticalSolidList"/>
    <dgm:cxn modelId="{648B60A2-8EF9-4F07-A91C-5745F118F828}" type="presParOf" srcId="{B8DF7182-8D28-4119-9712-E3491E67A484}" destId="{AF949FC4-36E5-4E02-A787-E0F40B9713C2}" srcOrd="2" destOrd="0" presId="urn:microsoft.com/office/officeart/2018/2/layout/IconVerticalSolidList"/>
    <dgm:cxn modelId="{A84C28C9-F36C-4376-ABCC-37014A3371AA}" type="presParOf" srcId="{B8DF7182-8D28-4119-9712-E3491E67A484}" destId="{DD4F52F3-1884-4AD3-8503-3F50166C8296}" srcOrd="3" destOrd="0" presId="urn:microsoft.com/office/officeart/2018/2/layout/IconVerticalSolidList"/>
    <dgm:cxn modelId="{ABA115B8-557A-4292-832F-828CAB5AFE47}" type="presParOf" srcId="{3C4D23A0-2498-479B-8589-15873CEAD68C}" destId="{C98916D3-5AC8-4176-912D-19FB234899F2}" srcOrd="1" destOrd="0" presId="urn:microsoft.com/office/officeart/2018/2/layout/IconVerticalSolidList"/>
    <dgm:cxn modelId="{5F3D1369-0414-412E-B15A-A1860AB3445E}" type="presParOf" srcId="{3C4D23A0-2498-479B-8589-15873CEAD68C}" destId="{9145278B-C80E-4986-A68A-A836D9285979}" srcOrd="2" destOrd="0" presId="urn:microsoft.com/office/officeart/2018/2/layout/IconVerticalSolidList"/>
    <dgm:cxn modelId="{6A35ECA7-112A-4046-9D99-083D7F60B117}" type="presParOf" srcId="{9145278B-C80E-4986-A68A-A836D9285979}" destId="{7E6FE69F-04CD-4ABA-AF56-8E86C9A3E12F}" srcOrd="0" destOrd="0" presId="urn:microsoft.com/office/officeart/2018/2/layout/IconVerticalSolidList"/>
    <dgm:cxn modelId="{21189893-9EF3-4E3C-B090-58CC22C82628}" type="presParOf" srcId="{9145278B-C80E-4986-A68A-A836D9285979}" destId="{C44FCEEB-592B-499B-9767-E900B3413CAC}" srcOrd="1" destOrd="0" presId="urn:microsoft.com/office/officeart/2018/2/layout/IconVerticalSolidList"/>
    <dgm:cxn modelId="{589E37FB-7672-4E7A-9404-502A45A7E290}" type="presParOf" srcId="{9145278B-C80E-4986-A68A-A836D9285979}" destId="{70681B29-DBCA-4215-BE72-627895862824}" srcOrd="2" destOrd="0" presId="urn:microsoft.com/office/officeart/2018/2/layout/IconVerticalSolidList"/>
    <dgm:cxn modelId="{FB6BF586-2060-40D5-A4B9-AC31A97CFC3D}" type="presParOf" srcId="{9145278B-C80E-4986-A68A-A836D9285979}" destId="{93F254C0-6DFF-4DD2-9853-65B8F5F42169}" srcOrd="3" destOrd="0" presId="urn:microsoft.com/office/officeart/2018/2/layout/IconVerticalSolidList"/>
    <dgm:cxn modelId="{CB24A10B-89C2-4839-8433-AC57EC1A51B4}" type="presParOf" srcId="{3C4D23A0-2498-479B-8589-15873CEAD68C}" destId="{FFDE6B97-1FD4-445A-B3AD-ABB578646112}" srcOrd="3" destOrd="0" presId="urn:microsoft.com/office/officeart/2018/2/layout/IconVerticalSolidList"/>
    <dgm:cxn modelId="{077A9993-9E50-4DBC-8DCD-54E8B9741A42}" type="presParOf" srcId="{3C4D23A0-2498-479B-8589-15873CEAD68C}" destId="{E07911D1-051F-4F68-88C1-4B9A5E4C44C8}" srcOrd="4" destOrd="0" presId="urn:microsoft.com/office/officeart/2018/2/layout/IconVerticalSolidList"/>
    <dgm:cxn modelId="{B1E33635-C7FB-496C-9FC4-439572E0B6FC}" type="presParOf" srcId="{E07911D1-051F-4F68-88C1-4B9A5E4C44C8}" destId="{A804A419-FABA-4B8B-A4F4-1F26A7DA24D1}" srcOrd="0" destOrd="0" presId="urn:microsoft.com/office/officeart/2018/2/layout/IconVerticalSolidList"/>
    <dgm:cxn modelId="{9AB2BAB1-E34A-4E11-8192-BA328D28C13E}" type="presParOf" srcId="{E07911D1-051F-4F68-88C1-4B9A5E4C44C8}" destId="{2AA3F270-BC52-4D20-B7E4-09F8F674FBE6}" srcOrd="1" destOrd="0" presId="urn:microsoft.com/office/officeart/2018/2/layout/IconVerticalSolidList"/>
    <dgm:cxn modelId="{4B53208C-734F-4EDC-8D28-2165730608F6}" type="presParOf" srcId="{E07911D1-051F-4F68-88C1-4B9A5E4C44C8}" destId="{71873BD6-B099-4C6D-9236-B3F348E3A3C7}" srcOrd="2" destOrd="0" presId="urn:microsoft.com/office/officeart/2018/2/layout/IconVerticalSolidList"/>
    <dgm:cxn modelId="{3FDF9EA5-DD31-4AF1-B18D-505B99B82A33}" type="presParOf" srcId="{E07911D1-051F-4F68-88C1-4B9A5E4C44C8}" destId="{3C22DA77-FC10-4212-B534-D354F4145974}" srcOrd="3" destOrd="0" presId="urn:microsoft.com/office/officeart/2018/2/layout/IconVerticalSolidList"/>
    <dgm:cxn modelId="{8330C5B4-D3D7-4662-B99A-3F3E771A5E63}" type="presParOf" srcId="{3C4D23A0-2498-479B-8589-15873CEAD68C}" destId="{C20B4A6C-74DA-4D19-89C3-0F24151629DD}" srcOrd="5" destOrd="0" presId="urn:microsoft.com/office/officeart/2018/2/layout/IconVerticalSolidList"/>
    <dgm:cxn modelId="{007CB385-93C0-433B-BE0C-8EAB8D28F12E}" type="presParOf" srcId="{3C4D23A0-2498-479B-8589-15873CEAD68C}" destId="{F8EADE90-C5F3-4D13-8D4B-6D69EE29B909}" srcOrd="6" destOrd="0" presId="urn:microsoft.com/office/officeart/2018/2/layout/IconVerticalSolidList"/>
    <dgm:cxn modelId="{95D9ECBA-D65B-40C6-8863-D9EDC54F95C2}" type="presParOf" srcId="{F8EADE90-C5F3-4D13-8D4B-6D69EE29B909}" destId="{DF43837A-08D4-4FA8-861D-432198BAE815}" srcOrd="0" destOrd="0" presId="urn:microsoft.com/office/officeart/2018/2/layout/IconVerticalSolidList"/>
    <dgm:cxn modelId="{A6D00392-C803-48A5-BE66-558431513558}" type="presParOf" srcId="{F8EADE90-C5F3-4D13-8D4B-6D69EE29B909}" destId="{A977E06C-860D-4675-94A7-6BC46AF5DACC}" srcOrd="1" destOrd="0" presId="urn:microsoft.com/office/officeart/2018/2/layout/IconVerticalSolidList"/>
    <dgm:cxn modelId="{A3626A59-5637-413B-B5C9-8BDA719150DF}" type="presParOf" srcId="{F8EADE90-C5F3-4D13-8D4B-6D69EE29B909}" destId="{1D445D66-E717-4E62-8151-FF09D4E480EB}" srcOrd="2" destOrd="0" presId="urn:microsoft.com/office/officeart/2018/2/layout/IconVerticalSolidList"/>
    <dgm:cxn modelId="{87BF7E9E-1DBF-483C-8151-E57F82675B68}" type="presParOf" srcId="{F8EADE90-C5F3-4D13-8D4B-6D69EE29B909}" destId="{E31B61FB-598F-4F55-9D2F-840DEA04C4E9}" srcOrd="3" destOrd="0" presId="urn:microsoft.com/office/officeart/2018/2/layout/IconVerticalSolidList"/>
    <dgm:cxn modelId="{F79B33E4-88F7-4255-9967-002E0236F2E1}" type="presParOf" srcId="{3C4D23A0-2498-479B-8589-15873CEAD68C}" destId="{1D8F7613-871F-4366-973D-BEF2783EB66D}" srcOrd="7" destOrd="0" presId="urn:microsoft.com/office/officeart/2018/2/layout/IconVerticalSolidList"/>
    <dgm:cxn modelId="{1D4D51DB-F31A-4BA6-8D6B-D6D6DB56A13C}" type="presParOf" srcId="{3C4D23A0-2498-479B-8589-15873CEAD68C}" destId="{E933B18F-83DD-4D36-AE47-123D39FA8074}" srcOrd="8" destOrd="0" presId="urn:microsoft.com/office/officeart/2018/2/layout/IconVerticalSolidList"/>
    <dgm:cxn modelId="{996A9028-C19D-47FF-8B2B-FA1721FC042A}" type="presParOf" srcId="{E933B18F-83DD-4D36-AE47-123D39FA8074}" destId="{8C8FDB83-B890-4D9A-A51C-794217770378}" srcOrd="0" destOrd="0" presId="urn:microsoft.com/office/officeart/2018/2/layout/IconVerticalSolidList"/>
    <dgm:cxn modelId="{6AF12CE3-5985-4630-8C19-4DC5D5F27F3E}" type="presParOf" srcId="{E933B18F-83DD-4D36-AE47-123D39FA8074}" destId="{89B01F0F-53E2-4167-90CE-F70CE5672C9C}" srcOrd="1" destOrd="0" presId="urn:microsoft.com/office/officeart/2018/2/layout/IconVerticalSolidList"/>
    <dgm:cxn modelId="{EE2C3DC4-DC81-4760-BDDF-13B04F48A285}" type="presParOf" srcId="{E933B18F-83DD-4D36-AE47-123D39FA8074}" destId="{9EB93043-E741-4DB6-A67E-662C0AF20C0C}" srcOrd="2" destOrd="0" presId="urn:microsoft.com/office/officeart/2018/2/layout/IconVerticalSolidList"/>
    <dgm:cxn modelId="{0A241952-8916-4073-B6A6-14F28E8825E5}" type="presParOf" srcId="{E933B18F-83DD-4D36-AE47-123D39FA8074}" destId="{912CDC33-7367-4486-AB49-65A29A82CCCA}" srcOrd="3" destOrd="0" presId="urn:microsoft.com/office/officeart/2018/2/layout/IconVerticalSolidList"/>
    <dgm:cxn modelId="{3925E1D6-4FF9-46D4-B235-476B7C554128}" type="presParOf" srcId="{3C4D23A0-2498-479B-8589-15873CEAD68C}" destId="{45D433AD-2B1E-4AC1-82B3-7E908F45CED1}" srcOrd="9" destOrd="0" presId="urn:microsoft.com/office/officeart/2018/2/layout/IconVerticalSolidList"/>
    <dgm:cxn modelId="{9F1B456E-A75C-4B78-A058-78D0CC159003}" type="presParOf" srcId="{3C4D23A0-2498-479B-8589-15873CEAD68C}" destId="{7842F013-01EE-45A1-9E93-C6AC1849E815}" srcOrd="10" destOrd="0" presId="urn:microsoft.com/office/officeart/2018/2/layout/IconVerticalSolidList"/>
    <dgm:cxn modelId="{164C5B13-C2AB-48A6-96B3-C7C6264EEA40}" type="presParOf" srcId="{7842F013-01EE-45A1-9E93-C6AC1849E815}" destId="{8057AAAC-9250-4FF8-A904-CAA34E50254C}" srcOrd="0" destOrd="0" presId="urn:microsoft.com/office/officeart/2018/2/layout/IconVerticalSolidList"/>
    <dgm:cxn modelId="{7037738E-A579-49D4-84AF-CB634F52EE3A}" type="presParOf" srcId="{7842F013-01EE-45A1-9E93-C6AC1849E815}" destId="{00870932-A38F-469A-A5C3-7BFFD9C59D4D}" srcOrd="1" destOrd="0" presId="urn:microsoft.com/office/officeart/2018/2/layout/IconVerticalSolidList"/>
    <dgm:cxn modelId="{522D8C30-8BFC-42A1-AFA1-C7E1BCC0DB10}" type="presParOf" srcId="{7842F013-01EE-45A1-9E93-C6AC1849E815}" destId="{8944E4B9-5A16-4D8D-AB93-F7E0E5114875}" srcOrd="2" destOrd="0" presId="urn:microsoft.com/office/officeart/2018/2/layout/IconVerticalSolidList"/>
    <dgm:cxn modelId="{54FECDDC-9541-4303-901D-BC69DAD40F6C}" type="presParOf" srcId="{7842F013-01EE-45A1-9E93-C6AC1849E815}" destId="{01F1D5CD-33F9-4E1C-B3B6-40669D0B47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4E582-3279-4DC2-9779-FFC8C7172D7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A8C4-0133-47F2-B0D1-0B0096D66C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Organizations find it challenging to proactively identify serious security concerns.</a:t>
          </a:r>
        </a:p>
      </dgm:t>
    </dgm:pt>
    <dgm:pt modelId="{5D870F6E-DFB0-40A6-8029-2E9E9EC2AA7D}" type="parTrans" cxnId="{BA096998-3831-4C14-9048-B5108DEF51E8}">
      <dgm:prSet/>
      <dgm:spPr/>
      <dgm:t>
        <a:bodyPr/>
        <a:lstStyle/>
        <a:p>
          <a:endParaRPr lang="en-US"/>
        </a:p>
      </dgm:t>
    </dgm:pt>
    <dgm:pt modelId="{0DCE39EA-1B27-4D33-8C75-271EB1C8D330}" type="sibTrans" cxnId="{BA096998-3831-4C14-9048-B5108DEF51E8}">
      <dgm:prSet/>
      <dgm:spPr/>
      <dgm:t>
        <a:bodyPr/>
        <a:lstStyle/>
        <a:p>
          <a:endParaRPr lang="en-US"/>
        </a:p>
      </dgm:t>
    </dgm:pt>
    <dgm:pt modelId="{132BA62D-19D5-44A0-8BEC-C004FDF688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Maintaining good network visibility has evolved into a challenging and burdensome task as a result of the growing adoption of cloud computing, DevOps practices, and the Internet of Things.</a:t>
          </a:r>
        </a:p>
      </dgm:t>
    </dgm:pt>
    <dgm:pt modelId="{947BE470-8C09-4ED9-8227-B244ECD6FE91}" type="parTrans" cxnId="{E19106CF-ECFF-485F-9EF6-6183AA9BAFE5}">
      <dgm:prSet/>
      <dgm:spPr/>
      <dgm:t>
        <a:bodyPr/>
        <a:lstStyle/>
        <a:p>
          <a:endParaRPr lang="en-US"/>
        </a:p>
      </dgm:t>
    </dgm:pt>
    <dgm:pt modelId="{F73CCE98-F939-4E43-9635-B40EC21D681B}" type="sibTrans" cxnId="{E19106CF-ECFF-485F-9EF6-6183AA9BAFE5}">
      <dgm:prSet/>
      <dgm:spPr/>
      <dgm:t>
        <a:bodyPr/>
        <a:lstStyle/>
        <a:p>
          <a:endParaRPr lang="en-US"/>
        </a:p>
      </dgm:t>
    </dgm:pt>
    <dgm:pt modelId="{BF47297D-F1C4-484A-A8F9-1DF6F37B0D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Networks observe everything and offer objective facts that other data sources frequently struggle to give.</a:t>
          </a:r>
        </a:p>
      </dgm:t>
    </dgm:pt>
    <dgm:pt modelId="{DDF6C4CA-05A7-43DD-8902-3E590AA4BF7A}" type="parTrans" cxnId="{681868C4-468D-413F-B813-44F9DE744E83}">
      <dgm:prSet/>
      <dgm:spPr/>
      <dgm:t>
        <a:bodyPr/>
        <a:lstStyle/>
        <a:p>
          <a:endParaRPr lang="en-US"/>
        </a:p>
      </dgm:t>
    </dgm:pt>
    <dgm:pt modelId="{84C06654-F448-4D0E-9D04-CDC509B89318}" type="sibTrans" cxnId="{681868C4-468D-413F-B813-44F9DE744E83}">
      <dgm:prSet/>
      <dgm:spPr/>
      <dgm:t>
        <a:bodyPr/>
        <a:lstStyle/>
        <a:p>
          <a:endParaRPr lang="en-US"/>
        </a:p>
      </dgm:t>
    </dgm:pt>
    <dgm:pt modelId="{1B81E105-AFCF-47AC-98A9-C02C304AAE58}" type="pres">
      <dgm:prSet presAssocID="{D074E582-3279-4DC2-9779-FFC8C7172D79}" presName="root" presStyleCnt="0">
        <dgm:presLayoutVars>
          <dgm:dir/>
          <dgm:resizeHandles val="exact"/>
        </dgm:presLayoutVars>
      </dgm:prSet>
      <dgm:spPr/>
    </dgm:pt>
    <dgm:pt modelId="{A4A51231-AFF2-4026-A866-4BF10C8E6D7F}" type="pres">
      <dgm:prSet presAssocID="{239FA8C4-0133-47F2-B0D1-0B0096D66C94}" presName="compNode" presStyleCnt="0"/>
      <dgm:spPr/>
    </dgm:pt>
    <dgm:pt modelId="{E7D068D2-E600-443D-A4E7-127B70A52208}" type="pres">
      <dgm:prSet presAssocID="{239FA8C4-0133-47F2-B0D1-0B0096D66C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058E53B-7420-4740-BDAE-B5C189D8D91A}" type="pres">
      <dgm:prSet presAssocID="{239FA8C4-0133-47F2-B0D1-0B0096D66C94}" presName="spaceRect" presStyleCnt="0"/>
      <dgm:spPr/>
    </dgm:pt>
    <dgm:pt modelId="{DEA8FC8C-43C5-4C88-8CD9-7F1579582C16}" type="pres">
      <dgm:prSet presAssocID="{239FA8C4-0133-47F2-B0D1-0B0096D66C94}" presName="textRect" presStyleLbl="revTx" presStyleIdx="0" presStyleCnt="3">
        <dgm:presLayoutVars>
          <dgm:chMax val="1"/>
          <dgm:chPref val="1"/>
        </dgm:presLayoutVars>
      </dgm:prSet>
      <dgm:spPr/>
    </dgm:pt>
    <dgm:pt modelId="{35A5ED0D-E361-4880-AE6A-C5D4341BAE68}" type="pres">
      <dgm:prSet presAssocID="{0DCE39EA-1B27-4D33-8C75-271EB1C8D330}" presName="sibTrans" presStyleCnt="0"/>
      <dgm:spPr/>
    </dgm:pt>
    <dgm:pt modelId="{1F3011DA-8174-4C35-A81A-E407244FDE95}" type="pres">
      <dgm:prSet presAssocID="{132BA62D-19D5-44A0-8BEC-C004FDF688AC}" presName="compNode" presStyleCnt="0"/>
      <dgm:spPr/>
    </dgm:pt>
    <dgm:pt modelId="{066B8AF8-927B-4F67-8F80-2AF78B599A20}" type="pres">
      <dgm:prSet presAssocID="{132BA62D-19D5-44A0-8BEC-C004FDF688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0C5B95A-DAA1-47F4-A58E-249C763AE145}" type="pres">
      <dgm:prSet presAssocID="{132BA62D-19D5-44A0-8BEC-C004FDF688AC}" presName="spaceRect" presStyleCnt="0"/>
      <dgm:spPr/>
    </dgm:pt>
    <dgm:pt modelId="{3FBC3704-AF26-4089-A5FF-37ACB18C58EE}" type="pres">
      <dgm:prSet presAssocID="{132BA62D-19D5-44A0-8BEC-C004FDF688AC}" presName="textRect" presStyleLbl="revTx" presStyleIdx="1" presStyleCnt="3">
        <dgm:presLayoutVars>
          <dgm:chMax val="1"/>
          <dgm:chPref val="1"/>
        </dgm:presLayoutVars>
      </dgm:prSet>
      <dgm:spPr/>
    </dgm:pt>
    <dgm:pt modelId="{6DE03D34-5A9F-40E7-8FE1-2F1967386C19}" type="pres">
      <dgm:prSet presAssocID="{F73CCE98-F939-4E43-9635-B40EC21D681B}" presName="sibTrans" presStyleCnt="0"/>
      <dgm:spPr/>
    </dgm:pt>
    <dgm:pt modelId="{67ED9BFF-6D41-4D82-B3D6-F8857D7D03DD}" type="pres">
      <dgm:prSet presAssocID="{BF47297D-F1C4-484A-A8F9-1DF6F37B0D5E}" presName="compNode" presStyleCnt="0"/>
      <dgm:spPr/>
    </dgm:pt>
    <dgm:pt modelId="{FF25750C-0E5C-4880-AEEA-82887901FE7D}" type="pres">
      <dgm:prSet presAssocID="{BF47297D-F1C4-484A-A8F9-1DF6F37B0D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4379653D-1441-4372-86F4-7AA4CB8EAD20}" type="pres">
      <dgm:prSet presAssocID="{BF47297D-F1C4-484A-A8F9-1DF6F37B0D5E}" presName="spaceRect" presStyleCnt="0"/>
      <dgm:spPr/>
    </dgm:pt>
    <dgm:pt modelId="{54895809-7B5C-4176-98EB-93EE9D85B776}" type="pres">
      <dgm:prSet presAssocID="{BF47297D-F1C4-484A-A8F9-1DF6F37B0D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8B8B49-F8D1-44E7-A204-25BBF3B57E2C}" type="presOf" srcId="{132BA62D-19D5-44A0-8BEC-C004FDF688AC}" destId="{3FBC3704-AF26-4089-A5FF-37ACB18C58EE}" srcOrd="0" destOrd="0" presId="urn:microsoft.com/office/officeart/2018/2/layout/IconLabelList"/>
    <dgm:cxn modelId="{BA096998-3831-4C14-9048-B5108DEF51E8}" srcId="{D074E582-3279-4DC2-9779-FFC8C7172D79}" destId="{239FA8C4-0133-47F2-B0D1-0B0096D66C94}" srcOrd="0" destOrd="0" parTransId="{5D870F6E-DFB0-40A6-8029-2E9E9EC2AA7D}" sibTransId="{0DCE39EA-1B27-4D33-8C75-271EB1C8D330}"/>
    <dgm:cxn modelId="{A5038FB8-757C-4DFE-876B-55CA115C371E}" type="presOf" srcId="{BF47297D-F1C4-484A-A8F9-1DF6F37B0D5E}" destId="{54895809-7B5C-4176-98EB-93EE9D85B776}" srcOrd="0" destOrd="0" presId="urn:microsoft.com/office/officeart/2018/2/layout/IconLabelList"/>
    <dgm:cxn modelId="{681868C4-468D-413F-B813-44F9DE744E83}" srcId="{D074E582-3279-4DC2-9779-FFC8C7172D79}" destId="{BF47297D-F1C4-484A-A8F9-1DF6F37B0D5E}" srcOrd="2" destOrd="0" parTransId="{DDF6C4CA-05A7-43DD-8902-3E590AA4BF7A}" sibTransId="{84C06654-F448-4D0E-9D04-CDC509B89318}"/>
    <dgm:cxn modelId="{E19106CF-ECFF-485F-9EF6-6183AA9BAFE5}" srcId="{D074E582-3279-4DC2-9779-FFC8C7172D79}" destId="{132BA62D-19D5-44A0-8BEC-C004FDF688AC}" srcOrd="1" destOrd="0" parTransId="{947BE470-8C09-4ED9-8227-B244ECD6FE91}" sibTransId="{F73CCE98-F939-4E43-9635-B40EC21D681B}"/>
    <dgm:cxn modelId="{C00FA0DF-979C-4AB4-A047-8622387C349C}" type="presOf" srcId="{D074E582-3279-4DC2-9779-FFC8C7172D79}" destId="{1B81E105-AFCF-47AC-98A9-C02C304AAE58}" srcOrd="0" destOrd="0" presId="urn:microsoft.com/office/officeart/2018/2/layout/IconLabelList"/>
    <dgm:cxn modelId="{26594FF0-5921-4C93-B2E5-37EF9AAE1466}" type="presOf" srcId="{239FA8C4-0133-47F2-B0D1-0B0096D66C94}" destId="{DEA8FC8C-43C5-4C88-8CD9-7F1579582C16}" srcOrd="0" destOrd="0" presId="urn:microsoft.com/office/officeart/2018/2/layout/IconLabelList"/>
    <dgm:cxn modelId="{598CA13E-5B58-401E-986D-6DEB822926FE}" type="presParOf" srcId="{1B81E105-AFCF-47AC-98A9-C02C304AAE58}" destId="{A4A51231-AFF2-4026-A866-4BF10C8E6D7F}" srcOrd="0" destOrd="0" presId="urn:microsoft.com/office/officeart/2018/2/layout/IconLabelList"/>
    <dgm:cxn modelId="{6CCECA8C-7F8E-4BCB-BA2E-B56058CFAC34}" type="presParOf" srcId="{A4A51231-AFF2-4026-A866-4BF10C8E6D7F}" destId="{E7D068D2-E600-443D-A4E7-127B70A52208}" srcOrd="0" destOrd="0" presId="urn:microsoft.com/office/officeart/2018/2/layout/IconLabelList"/>
    <dgm:cxn modelId="{388F9C97-0BFF-41CF-AA0E-3E06C68A6BA3}" type="presParOf" srcId="{A4A51231-AFF2-4026-A866-4BF10C8E6D7F}" destId="{2058E53B-7420-4740-BDAE-B5C189D8D91A}" srcOrd="1" destOrd="0" presId="urn:microsoft.com/office/officeart/2018/2/layout/IconLabelList"/>
    <dgm:cxn modelId="{E6FC093F-D10A-4AED-A9EE-8CD945ADCCF9}" type="presParOf" srcId="{A4A51231-AFF2-4026-A866-4BF10C8E6D7F}" destId="{DEA8FC8C-43C5-4C88-8CD9-7F1579582C16}" srcOrd="2" destOrd="0" presId="urn:microsoft.com/office/officeart/2018/2/layout/IconLabelList"/>
    <dgm:cxn modelId="{94D3D5D1-7EFB-433E-B79B-7002C454F61A}" type="presParOf" srcId="{1B81E105-AFCF-47AC-98A9-C02C304AAE58}" destId="{35A5ED0D-E361-4880-AE6A-C5D4341BAE68}" srcOrd="1" destOrd="0" presId="urn:microsoft.com/office/officeart/2018/2/layout/IconLabelList"/>
    <dgm:cxn modelId="{55200C40-95A0-4570-ABB3-B34F4A31CFC1}" type="presParOf" srcId="{1B81E105-AFCF-47AC-98A9-C02C304AAE58}" destId="{1F3011DA-8174-4C35-A81A-E407244FDE95}" srcOrd="2" destOrd="0" presId="urn:microsoft.com/office/officeart/2018/2/layout/IconLabelList"/>
    <dgm:cxn modelId="{46777405-E155-44DA-9763-2C26157A3BB3}" type="presParOf" srcId="{1F3011DA-8174-4C35-A81A-E407244FDE95}" destId="{066B8AF8-927B-4F67-8F80-2AF78B599A20}" srcOrd="0" destOrd="0" presId="urn:microsoft.com/office/officeart/2018/2/layout/IconLabelList"/>
    <dgm:cxn modelId="{A0018054-6F52-48A0-A08A-A046216A0D58}" type="presParOf" srcId="{1F3011DA-8174-4C35-A81A-E407244FDE95}" destId="{60C5B95A-DAA1-47F4-A58E-249C763AE145}" srcOrd="1" destOrd="0" presId="urn:microsoft.com/office/officeart/2018/2/layout/IconLabelList"/>
    <dgm:cxn modelId="{A8459657-07EB-45B8-93D8-BB0707169D67}" type="presParOf" srcId="{1F3011DA-8174-4C35-A81A-E407244FDE95}" destId="{3FBC3704-AF26-4089-A5FF-37ACB18C58EE}" srcOrd="2" destOrd="0" presId="urn:microsoft.com/office/officeart/2018/2/layout/IconLabelList"/>
    <dgm:cxn modelId="{C9EC67E9-F3C8-4AB7-A9EA-7E313E1C1776}" type="presParOf" srcId="{1B81E105-AFCF-47AC-98A9-C02C304AAE58}" destId="{6DE03D34-5A9F-40E7-8FE1-2F1967386C19}" srcOrd="3" destOrd="0" presId="urn:microsoft.com/office/officeart/2018/2/layout/IconLabelList"/>
    <dgm:cxn modelId="{A4F47694-1801-4BE8-904A-394D66194801}" type="presParOf" srcId="{1B81E105-AFCF-47AC-98A9-C02C304AAE58}" destId="{67ED9BFF-6D41-4D82-B3D6-F8857D7D03DD}" srcOrd="4" destOrd="0" presId="urn:microsoft.com/office/officeart/2018/2/layout/IconLabelList"/>
    <dgm:cxn modelId="{01BFC56E-305C-4185-B8A6-6EF993F9305C}" type="presParOf" srcId="{67ED9BFF-6D41-4D82-B3D6-F8857D7D03DD}" destId="{FF25750C-0E5C-4880-AEEA-82887901FE7D}" srcOrd="0" destOrd="0" presId="urn:microsoft.com/office/officeart/2018/2/layout/IconLabelList"/>
    <dgm:cxn modelId="{8BC9B3E7-624E-42A4-8196-9B0C6849E6D3}" type="presParOf" srcId="{67ED9BFF-6D41-4D82-B3D6-F8857D7D03DD}" destId="{4379653D-1441-4372-86F4-7AA4CB8EAD20}" srcOrd="1" destOrd="0" presId="urn:microsoft.com/office/officeart/2018/2/layout/IconLabelList"/>
    <dgm:cxn modelId="{922BFDFD-1E49-41CE-AA59-44B2209C71B2}" type="presParOf" srcId="{67ED9BFF-6D41-4D82-B3D6-F8857D7D03DD}" destId="{54895809-7B5C-4176-98EB-93EE9D85B7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0A82C-1198-49B2-BD41-DCF05146B9FF}">
      <dsp:nvSpPr>
        <dsp:cNvPr id="0" name=""/>
        <dsp:cNvSpPr/>
      </dsp:nvSpPr>
      <dsp:spPr>
        <a:xfrm>
          <a:off x="0" y="1420"/>
          <a:ext cx="9066305" cy="6051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B73D0-BB6F-4FCB-8BDB-2C340E334E82}">
      <dsp:nvSpPr>
        <dsp:cNvPr id="0" name=""/>
        <dsp:cNvSpPr/>
      </dsp:nvSpPr>
      <dsp:spPr>
        <a:xfrm>
          <a:off x="183046" y="137570"/>
          <a:ext cx="332811" cy="332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F52F3-1884-4AD3-8503-3F50166C8296}">
      <dsp:nvSpPr>
        <dsp:cNvPr id="0" name=""/>
        <dsp:cNvSpPr/>
      </dsp:nvSpPr>
      <dsp:spPr>
        <a:xfrm>
          <a:off x="698903" y="1420"/>
          <a:ext cx="8367401" cy="605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1" tIns="64041" rIns="64041" bIns="640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</a:t>
          </a:r>
        </a:p>
      </dsp:txBody>
      <dsp:txXfrm>
        <a:off x="698903" y="1420"/>
        <a:ext cx="8367401" cy="605111"/>
      </dsp:txXfrm>
    </dsp:sp>
    <dsp:sp modelId="{7E6FE69F-04CD-4ABA-AF56-8E86C9A3E12F}">
      <dsp:nvSpPr>
        <dsp:cNvPr id="0" name=""/>
        <dsp:cNvSpPr/>
      </dsp:nvSpPr>
      <dsp:spPr>
        <a:xfrm>
          <a:off x="0" y="757809"/>
          <a:ext cx="9066305" cy="6051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FCEEB-592B-499B-9767-E900B3413CAC}">
      <dsp:nvSpPr>
        <dsp:cNvPr id="0" name=""/>
        <dsp:cNvSpPr/>
      </dsp:nvSpPr>
      <dsp:spPr>
        <a:xfrm>
          <a:off x="183046" y="893959"/>
          <a:ext cx="332811" cy="332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254C0-6DFF-4DD2-9853-65B8F5F42169}">
      <dsp:nvSpPr>
        <dsp:cNvPr id="0" name=""/>
        <dsp:cNvSpPr/>
      </dsp:nvSpPr>
      <dsp:spPr>
        <a:xfrm>
          <a:off x="698903" y="757809"/>
          <a:ext cx="8367401" cy="605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1" tIns="64041" rIns="64041" bIns="640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STATEMENT</a:t>
          </a:r>
        </a:p>
      </dsp:txBody>
      <dsp:txXfrm>
        <a:off x="698903" y="757809"/>
        <a:ext cx="8367401" cy="605111"/>
      </dsp:txXfrm>
    </dsp:sp>
    <dsp:sp modelId="{A804A419-FABA-4B8B-A4F4-1F26A7DA24D1}">
      <dsp:nvSpPr>
        <dsp:cNvPr id="0" name=""/>
        <dsp:cNvSpPr/>
      </dsp:nvSpPr>
      <dsp:spPr>
        <a:xfrm>
          <a:off x="0" y="1514198"/>
          <a:ext cx="9066305" cy="6051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3F270-BC52-4D20-B7E4-09F8F674FBE6}">
      <dsp:nvSpPr>
        <dsp:cNvPr id="0" name=""/>
        <dsp:cNvSpPr/>
      </dsp:nvSpPr>
      <dsp:spPr>
        <a:xfrm>
          <a:off x="183046" y="1650348"/>
          <a:ext cx="332811" cy="332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2DA77-FC10-4212-B534-D354F4145974}">
      <dsp:nvSpPr>
        <dsp:cNvPr id="0" name=""/>
        <dsp:cNvSpPr/>
      </dsp:nvSpPr>
      <dsp:spPr>
        <a:xfrm>
          <a:off x="698903" y="1514198"/>
          <a:ext cx="8367401" cy="605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1" tIns="64041" rIns="64041" bIns="640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enorite"/>
            </a:rPr>
            <a:t>OUR MODEL</a:t>
          </a:r>
          <a:endParaRPr lang="en-US" sz="1900" kern="1200" dirty="0"/>
        </a:p>
      </dsp:txBody>
      <dsp:txXfrm>
        <a:off x="698903" y="1514198"/>
        <a:ext cx="8367401" cy="605111"/>
      </dsp:txXfrm>
    </dsp:sp>
    <dsp:sp modelId="{DF43837A-08D4-4FA8-861D-432198BAE815}">
      <dsp:nvSpPr>
        <dsp:cNvPr id="0" name=""/>
        <dsp:cNvSpPr/>
      </dsp:nvSpPr>
      <dsp:spPr>
        <a:xfrm>
          <a:off x="0" y="2270587"/>
          <a:ext cx="9066305" cy="6051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7E06C-860D-4675-94A7-6BC46AF5DACC}">
      <dsp:nvSpPr>
        <dsp:cNvPr id="0" name=""/>
        <dsp:cNvSpPr/>
      </dsp:nvSpPr>
      <dsp:spPr>
        <a:xfrm>
          <a:off x="183046" y="2406737"/>
          <a:ext cx="332811" cy="332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B61FB-598F-4F55-9D2F-840DEA04C4E9}">
      <dsp:nvSpPr>
        <dsp:cNvPr id="0" name=""/>
        <dsp:cNvSpPr/>
      </dsp:nvSpPr>
      <dsp:spPr>
        <a:xfrm>
          <a:off x="698903" y="2270587"/>
          <a:ext cx="8367401" cy="605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1" tIns="64041" rIns="64041" bIns="640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WORKFLOW</a:t>
          </a:r>
        </a:p>
      </dsp:txBody>
      <dsp:txXfrm>
        <a:off x="698903" y="2270587"/>
        <a:ext cx="8367401" cy="605111"/>
      </dsp:txXfrm>
    </dsp:sp>
    <dsp:sp modelId="{8C8FDB83-B890-4D9A-A51C-794217770378}">
      <dsp:nvSpPr>
        <dsp:cNvPr id="0" name=""/>
        <dsp:cNvSpPr/>
      </dsp:nvSpPr>
      <dsp:spPr>
        <a:xfrm>
          <a:off x="0" y="3026976"/>
          <a:ext cx="9066305" cy="6051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01F0F-53E2-4167-90CE-F70CE5672C9C}">
      <dsp:nvSpPr>
        <dsp:cNvPr id="0" name=""/>
        <dsp:cNvSpPr/>
      </dsp:nvSpPr>
      <dsp:spPr>
        <a:xfrm>
          <a:off x="183046" y="3163126"/>
          <a:ext cx="332811" cy="332811"/>
        </a:xfrm>
        <a:prstGeom prst="rect">
          <a:avLst/>
        </a:prstGeom>
        <a:solidFill>
          <a:schemeClr val="accent2">
            <a:hueOff val="248676"/>
            <a:satOff val="-20568"/>
            <a:lumOff val="-35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DC33-7367-4486-AB49-65A29A82CCCA}">
      <dsp:nvSpPr>
        <dsp:cNvPr id="0" name=""/>
        <dsp:cNvSpPr/>
      </dsp:nvSpPr>
      <dsp:spPr>
        <a:xfrm>
          <a:off x="698903" y="3026976"/>
          <a:ext cx="8367401" cy="605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1" tIns="64041" rIns="64041" bIns="640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FEATURES</a:t>
          </a:r>
          <a:endParaRPr lang="en-US" sz="1900" kern="1200" dirty="0">
            <a:latin typeface="Tenorite"/>
          </a:endParaRPr>
        </a:p>
      </dsp:txBody>
      <dsp:txXfrm>
        <a:off x="698903" y="3026976"/>
        <a:ext cx="8367401" cy="605111"/>
      </dsp:txXfrm>
    </dsp:sp>
    <dsp:sp modelId="{8057AAAC-9250-4FF8-A904-CAA34E50254C}">
      <dsp:nvSpPr>
        <dsp:cNvPr id="0" name=""/>
        <dsp:cNvSpPr/>
      </dsp:nvSpPr>
      <dsp:spPr>
        <a:xfrm>
          <a:off x="0" y="3783365"/>
          <a:ext cx="9066305" cy="6051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70932-A38F-469A-A5C3-7BFFD9C59D4D}">
      <dsp:nvSpPr>
        <dsp:cNvPr id="0" name=""/>
        <dsp:cNvSpPr/>
      </dsp:nvSpPr>
      <dsp:spPr>
        <a:xfrm>
          <a:off x="183046" y="3919515"/>
          <a:ext cx="332811" cy="3328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1D5CD-33F9-4E1C-B3B6-40669D0B478B}">
      <dsp:nvSpPr>
        <dsp:cNvPr id="0" name=""/>
        <dsp:cNvSpPr/>
      </dsp:nvSpPr>
      <dsp:spPr>
        <a:xfrm>
          <a:off x="698903" y="3783365"/>
          <a:ext cx="8367401" cy="605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41" tIns="64041" rIns="64041" bIns="640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enorite"/>
            </a:rPr>
            <a:t>CONCLUSION</a:t>
          </a:r>
          <a:endParaRPr lang="en-US" sz="1900" kern="1200" dirty="0"/>
        </a:p>
      </dsp:txBody>
      <dsp:txXfrm>
        <a:off x="698903" y="3783365"/>
        <a:ext cx="8367401" cy="605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068D2-E600-443D-A4E7-127B70A52208}">
      <dsp:nvSpPr>
        <dsp:cNvPr id="0" name=""/>
        <dsp:cNvSpPr/>
      </dsp:nvSpPr>
      <dsp:spPr>
        <a:xfrm>
          <a:off x="679016" y="900632"/>
          <a:ext cx="880860" cy="880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8FC8C-43C5-4C88-8CD9-7F1579582C16}">
      <dsp:nvSpPr>
        <dsp:cNvPr id="0" name=""/>
        <dsp:cNvSpPr/>
      </dsp:nvSpPr>
      <dsp:spPr>
        <a:xfrm>
          <a:off x="140712" y="2147738"/>
          <a:ext cx="1957466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Organizations find it challenging to proactively identify serious security concerns.</a:t>
          </a:r>
        </a:p>
      </dsp:txBody>
      <dsp:txXfrm>
        <a:off x="140712" y="2147738"/>
        <a:ext cx="1957466" cy="1192500"/>
      </dsp:txXfrm>
    </dsp:sp>
    <dsp:sp modelId="{066B8AF8-927B-4F67-8F80-2AF78B599A20}">
      <dsp:nvSpPr>
        <dsp:cNvPr id="0" name=""/>
        <dsp:cNvSpPr/>
      </dsp:nvSpPr>
      <dsp:spPr>
        <a:xfrm>
          <a:off x="2979039" y="900632"/>
          <a:ext cx="880860" cy="880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3704-AF26-4089-A5FF-37ACB18C58EE}">
      <dsp:nvSpPr>
        <dsp:cNvPr id="0" name=""/>
        <dsp:cNvSpPr/>
      </dsp:nvSpPr>
      <dsp:spPr>
        <a:xfrm>
          <a:off x="2440736" y="2147738"/>
          <a:ext cx="1957466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Maintaining good network visibility has evolved into a challenging and burdensome task as a result of the growing adoption of cloud computing, DevOps practices, and the Internet of Things.</a:t>
          </a:r>
        </a:p>
      </dsp:txBody>
      <dsp:txXfrm>
        <a:off x="2440736" y="2147738"/>
        <a:ext cx="1957466" cy="1192500"/>
      </dsp:txXfrm>
    </dsp:sp>
    <dsp:sp modelId="{FF25750C-0E5C-4880-AEEA-82887901FE7D}">
      <dsp:nvSpPr>
        <dsp:cNvPr id="0" name=""/>
        <dsp:cNvSpPr/>
      </dsp:nvSpPr>
      <dsp:spPr>
        <a:xfrm>
          <a:off x="5279063" y="900632"/>
          <a:ext cx="880860" cy="880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95809-7B5C-4176-98EB-93EE9D85B776}">
      <dsp:nvSpPr>
        <dsp:cNvPr id="0" name=""/>
        <dsp:cNvSpPr/>
      </dsp:nvSpPr>
      <dsp:spPr>
        <a:xfrm>
          <a:off x="4740760" y="2147738"/>
          <a:ext cx="1957466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Networks observe everything and offer objective facts that other data sources frequently struggle to give.</a:t>
          </a:r>
        </a:p>
      </dsp:txBody>
      <dsp:txXfrm>
        <a:off x="4740760" y="2147738"/>
        <a:ext cx="1957466" cy="119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156" y="2136369"/>
            <a:ext cx="7029797" cy="321998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Times New Roman"/>
                <a:ea typeface="+mj-lt"/>
                <a:cs typeface="+mj-lt"/>
              </a:rPr>
              <a:t>ANALYZING NETWORK TRAFFIC</a:t>
            </a:r>
            <a:br>
              <a:rPr lang="en-US" sz="2800" dirty="0">
                <a:latin typeface="Times New Roman"/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FROM A LOCAL AREA NETWORK</a:t>
            </a:r>
            <a:endParaRPr lang="en-US" sz="2800" dirty="0">
              <a:latin typeface="Times New Roman"/>
            </a:endParaRPr>
          </a:p>
          <a:p>
            <a:endParaRPr lang="en-US" sz="4000" dirty="0">
              <a:ea typeface="+mj-lt"/>
              <a:cs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74C018D-BCF8-D57D-4BBD-364B5149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93" y="4754202"/>
            <a:ext cx="3086847" cy="1084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D4522-FD6C-748B-4C6E-B8A9939C8DB5}"/>
              </a:ext>
            </a:extLst>
          </p:cNvPr>
          <p:cNvSpPr txBox="1"/>
          <p:nvPr/>
        </p:nvSpPr>
        <p:spPr>
          <a:xfrm>
            <a:off x="2294286" y="926489"/>
            <a:ext cx="3961041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/>
                <a:cs typeface="Segoe UI"/>
              </a:rPr>
              <a:t>COMPUTER NETWORKS</a:t>
            </a:r>
            <a:endParaRPr lang="en-US" sz="2400" dirty="0">
              <a:latin typeface="Times New Roman"/>
              <a:cs typeface="Segoe UI"/>
            </a:endParaRPr>
          </a:p>
          <a:p>
            <a:pPr algn="ctr">
              <a:lnSpc>
                <a:spcPct val="150000"/>
              </a:lnSpc>
            </a:pPr>
            <a:endParaRPr lang="en-US" sz="1600" b="1" dirty="0">
              <a:latin typeface="Times New Roman"/>
              <a:cs typeface="Segoe UI"/>
            </a:endParaRPr>
          </a:p>
          <a:p>
            <a:pPr algn="ctr"/>
            <a:endParaRPr lang="en-US" sz="1600" b="1" dirty="0">
              <a:latin typeface="Times New Roman"/>
              <a:cs typeface="Segoe UI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Segoe UI"/>
              </a:rPr>
              <a:t>TEAM T-REX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B1498-21D3-DDB0-DBE0-80E053235062}"/>
              </a:ext>
            </a:extLst>
          </p:cNvPr>
          <p:cNvSpPr txBox="1"/>
          <p:nvPr/>
        </p:nvSpPr>
        <p:spPr>
          <a:xfrm>
            <a:off x="8676342" y="2483223"/>
            <a:ext cx="2743200" cy="1894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en-US" sz="1600" dirty="0">
                <a:latin typeface="Times New Roman"/>
                <a:cs typeface="Arial"/>
              </a:rPr>
              <a:t>Arjun Charak​</a:t>
            </a:r>
            <a:endParaRPr lang="en-US"/>
          </a:p>
          <a:p>
            <a:pPr>
              <a:lnSpc>
                <a:spcPct val="150000"/>
              </a:lnSpc>
              <a:buChar char="•"/>
            </a:pPr>
            <a:r>
              <a:rPr lang="en-US" sz="1600" dirty="0">
                <a:latin typeface="Times New Roman"/>
                <a:cs typeface="Arial"/>
              </a:rPr>
              <a:t>Aadhar Koul​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 sz="1600" dirty="0">
                <a:latin typeface="Times New Roman"/>
                <a:cs typeface="Arial"/>
              </a:rPr>
              <a:t>Shobit </a:t>
            </a:r>
            <a:r>
              <a:rPr lang="en-US" sz="1600" dirty="0" err="1">
                <a:latin typeface="Times New Roman"/>
                <a:cs typeface="Arial"/>
              </a:rPr>
              <a:t>Kitchloo</a:t>
            </a:r>
            <a:r>
              <a:rPr lang="en-US" sz="1600" dirty="0">
                <a:latin typeface="Times New Roman"/>
                <a:cs typeface="Arial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 sz="1600" dirty="0">
                <a:latin typeface="Times New Roman"/>
                <a:cs typeface="Arial"/>
              </a:rPr>
              <a:t>Anil Kumar​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 sz="1600" dirty="0">
                <a:latin typeface="Times New Roman"/>
                <a:cs typeface="Arial"/>
              </a:rPr>
              <a:t>Sidharth Bhawani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70E37-D0BC-C391-D58C-154A4123CF53}"/>
              </a:ext>
            </a:extLst>
          </p:cNvPr>
          <p:cNvSpPr txBox="1"/>
          <p:nvPr/>
        </p:nvSpPr>
        <p:spPr>
          <a:xfrm>
            <a:off x="10431930" y="2483223"/>
            <a:ext cx="2743200" cy="1894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Arial"/>
              </a:rPr>
              <a:t>- 2020a1r058​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Arial"/>
              </a:rPr>
              <a:t>- 2020a1r040​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Arial"/>
              </a:rPr>
              <a:t>- 2020a1r055​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Arial"/>
              </a:rPr>
              <a:t>- 2020a1r052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Arial"/>
              </a:rPr>
              <a:t>- 2020a1r050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7AF9C-0149-6B9B-C79C-F75F39C3E134}"/>
              </a:ext>
            </a:extLst>
          </p:cNvPr>
          <p:cNvSpPr txBox="1"/>
          <p:nvPr/>
        </p:nvSpPr>
        <p:spPr>
          <a:xfrm>
            <a:off x="2244436" y="6151418"/>
            <a:ext cx="77100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400" b="1" dirty="0">
                <a:latin typeface="Times New Roman"/>
                <a:cs typeface="Segoe UI"/>
              </a:rPr>
              <a:t>DEPARTMENT OF COMPUTER SCIENCE AND ENGINEERING</a:t>
            </a:r>
            <a:r>
              <a:rPr lang="en-US" sz="1400" dirty="0">
                <a:latin typeface="Times New Roman"/>
                <a:cs typeface="Segoe UI"/>
              </a:rPr>
              <a:t>​​</a:t>
            </a:r>
          </a:p>
          <a:p>
            <a:pPr algn="ctr"/>
            <a:r>
              <a:rPr lang="en-IN" sz="1400" b="1" dirty="0">
                <a:latin typeface="Times New Roman"/>
                <a:cs typeface="Segoe UI"/>
              </a:rPr>
              <a:t>MIET(Autonomous), JAMMU</a:t>
            </a:r>
            <a:r>
              <a:rPr lang="en-US" sz="1400" dirty="0">
                <a:latin typeface="Times New Roman"/>
                <a:cs typeface="Segoe UI"/>
              </a:rPr>
              <a:t>​</a:t>
            </a:r>
          </a:p>
        </p:txBody>
      </p:sp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8D085FD9-765C-4226-1568-DCF75553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" y="1972"/>
            <a:ext cx="1884083" cy="1534997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B74701A9-AEE1-A5E8-D301-2A13D1F34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04929" y="1972"/>
            <a:ext cx="1884083" cy="1534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46D31-A37C-6164-17D2-D5FA03C48649}"/>
              </a:ext>
            </a:extLst>
          </p:cNvPr>
          <p:cNvSpPr txBox="1"/>
          <p:nvPr/>
        </p:nvSpPr>
        <p:spPr>
          <a:xfrm>
            <a:off x="2102224" y="1713753"/>
            <a:ext cx="43493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FINAL 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487073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FEATURES</a:t>
            </a:r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72FE7-B047-B1BA-F085-EE5805990B47}"/>
              </a:ext>
            </a:extLst>
          </p:cNvPr>
          <p:cNvSpPr txBox="1"/>
          <p:nvPr/>
        </p:nvSpPr>
        <p:spPr>
          <a:xfrm>
            <a:off x="729727" y="3007369"/>
            <a:ext cx="4153942" cy="3186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Friendly User Interface.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Multiple LANs’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Integration.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Coverage of Key Matrices.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Cloud Comprehension</a:t>
            </a:r>
          </a:p>
        </p:txBody>
      </p:sp>
      <p:pic>
        <p:nvPicPr>
          <p:cNvPr id="49" name="Picture 48" descr="Abstract background">
            <a:extLst>
              <a:ext uri="{FF2B5EF4-FFF2-40B4-BE49-F238E27FC236}">
                <a16:creationId xmlns:a16="http://schemas.microsoft.com/office/drawing/2014/main" id="{D3BEA1FA-3500-67F6-AADC-F2D0F2615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39" r="7868" b="-2"/>
          <a:stretch/>
        </p:blipFill>
        <p:spPr>
          <a:xfrm>
            <a:off x="6850643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A1EAB79-9FE4-86E9-A4E7-5231FBBF6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909" y="6408929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NETWORK TRAFFIC ANALYSIS</a:t>
            </a:r>
          </a:p>
        </p:txBody>
      </p:sp>
    </p:spTree>
    <p:extLst>
      <p:ext uri="{BB962C8B-B14F-4D97-AF65-F5344CB8AC3E}">
        <p14:creationId xmlns:p14="http://schemas.microsoft.com/office/powerpoint/2010/main" val="123685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CC11-20AC-F82D-F748-A34886122F9F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Local Area Network that utilizes wired topology has been executed with some significant ideas like -</a:t>
            </a:r>
            <a:endParaRPr lang="en-US" dirty="0"/>
          </a:p>
          <a:p>
            <a:pPr marL="1085850" lvl="2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Dynamic Host Configuration Protocol</a:t>
            </a:r>
          </a:p>
          <a:p>
            <a:pPr marL="1085850" lvl="2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Domain Name System</a:t>
            </a:r>
          </a:p>
          <a:p>
            <a:pPr marL="1085850" lvl="2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Virtual LANs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Virtual Local Area Networks have been utilized to intelligently a mass customers on the system.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design and particulars are for the underlying model and can further be created and extra usefulness can be added to expand backing and inclusion.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551407F-3DAE-E405-F887-B530EB045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0088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NETWORK TRAFFIC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DF6C0-BE8B-0985-CB11-217903902634}"/>
              </a:ext>
            </a:extLst>
          </p:cNvPr>
          <p:cNvSpPr txBox="1"/>
          <p:nvPr/>
        </p:nvSpPr>
        <p:spPr>
          <a:xfrm>
            <a:off x="5558117" y="670111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6" y="1008993"/>
            <a:ext cx="9231410" cy="293692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94" y="4582814"/>
            <a:ext cx="7132335" cy="1312657"/>
          </a:xfrm>
        </p:spPr>
        <p:txBody>
          <a:bodyPr anchor="t">
            <a:normAutofit/>
          </a:bodyPr>
          <a:lstStyle/>
          <a:p>
            <a:pPr algn="ctr"/>
            <a:r>
              <a:rPr lang="en-US" sz="2200" dirty="0">
                <a:latin typeface="Tenorite"/>
                <a:cs typeface="Times New Roman"/>
              </a:rPr>
              <a:t>TEAM T-TREX</a:t>
            </a:r>
            <a:endParaRPr lang="en-US">
              <a:latin typeface="Tenorite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76744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NETWORK TRAFFIC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198B09-35AD-41B8-B275-39AA7E438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721611"/>
              </p:ext>
            </p:extLst>
          </p:nvPr>
        </p:nvGraphicFramePr>
        <p:xfrm>
          <a:off x="1562847" y="1686859"/>
          <a:ext cx="9066305" cy="438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8B73D0-BB6F-4FCB-8BDB-2C340E334E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408B73D0-BB6F-4FCB-8BDB-2C340E334E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90A82C-1198-49B2-BD41-DCF05146B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4D90A82C-1198-49B2-BD41-DCF05146B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4F52F3-1884-4AD3-8503-3F50166C8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DD4F52F3-1884-4AD3-8503-3F50166C8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44FCEEB-592B-499B-9767-E900B3413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C44FCEEB-592B-499B-9767-E900B3413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E6FE69F-04CD-4ABA-AF56-8E86C9A3E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7E6FE69F-04CD-4ABA-AF56-8E86C9A3E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3F254C0-6DFF-4DD2-9853-65B8F5F42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93F254C0-6DFF-4DD2-9853-65B8F5F42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04A419-FABA-4B8B-A4F4-1F26A7DA2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A804A419-FABA-4B8B-A4F4-1F26A7DA24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A3F270-BC52-4D20-B7E4-09F8F674F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2AA3F270-BC52-4D20-B7E4-09F8F674F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22DA77-FC10-4212-B534-D354F4145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3C22DA77-FC10-4212-B534-D354F4145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43837A-08D4-4FA8-861D-432198BAE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DF43837A-08D4-4FA8-861D-432198BAE8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977E06C-860D-4675-94A7-6BC46AF5D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A977E06C-860D-4675-94A7-6BC46AF5D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31B61FB-598F-4F55-9D2F-840DEA04C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E31B61FB-598F-4F55-9D2F-840DEA04C4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B01F0F-53E2-4167-90CE-F70CE5672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dgm id="{89B01F0F-53E2-4167-90CE-F70CE5672C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C8FDB83-B890-4D9A-A51C-794217770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dgm id="{8C8FDB83-B890-4D9A-A51C-7942177703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12CDC33-7367-4486-AB49-65A29A82C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912CDC33-7367-4486-AB49-65A29A82CC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0870932-A38F-469A-A5C3-7BFFD9C59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00870932-A38F-469A-A5C3-7BFFD9C59D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57AAAC-9250-4FF8-A904-CAA34E502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8057AAAC-9250-4FF8-A904-CAA34E5025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F1D5CD-33F9-4E1C-B3B6-40669D0B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01F1D5CD-33F9-4E1C-B3B6-40669D0B4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3350580"/>
            <a:ext cx="3124151" cy="6192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INTRODUCTION</a:t>
            </a:r>
          </a:p>
        </p:txBody>
      </p:sp>
      <p:grpSp>
        <p:nvGrpSpPr>
          <p:cNvPr id="45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B8EC786-F971-4356-A64E-B8CD1E28A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7" r="227" b="-228"/>
          <a:stretch/>
        </p:blipFill>
        <p:spPr>
          <a:xfrm>
            <a:off x="7396293" y="1427312"/>
            <a:ext cx="4037532" cy="3998725"/>
          </a:xfrm>
          <a:prstGeom prst="rect">
            <a:avLst/>
          </a:prstGeom>
        </p:spPr>
      </p:pic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26C930F9-29F1-CA08-05DF-4809A9D0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14" y="2697733"/>
            <a:ext cx="3383280" cy="19200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7303" y="6492240"/>
            <a:ext cx="331539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NETWORK TRAFFIC ANALYSIS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57411" y="6492240"/>
            <a:ext cx="104596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0">
            <a:extLst>
              <a:ext uri="{FF2B5EF4-FFF2-40B4-BE49-F238E27FC236}">
                <a16:creationId xmlns:a16="http://schemas.microsoft.com/office/drawing/2014/main" id="{181FE16D-0BB9-43FC-A645-3419A195E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1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1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66" y="1093685"/>
            <a:ext cx="3831556" cy="468058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/>
                <a:cs typeface="Arial"/>
              </a:rPr>
              <a:t>PROBLEM STATEMENT</a:t>
            </a:r>
            <a:endParaRPr lang="en-US"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48" name="Content Placeholder 6">
            <a:extLst>
              <a:ext uri="{FF2B5EF4-FFF2-40B4-BE49-F238E27FC236}">
                <a16:creationId xmlns:a16="http://schemas.microsoft.com/office/drawing/2014/main" id="{C371613F-C7B8-41C1-3358-0ACEE25B8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574579"/>
              </p:ext>
            </p:extLst>
          </p:nvPr>
        </p:nvGraphicFramePr>
        <p:xfrm>
          <a:off x="4500281" y="1310170"/>
          <a:ext cx="6838940" cy="424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BAAF334D-B9D2-3FD1-5689-DFB18793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853" y="6438812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NETWORK TRAFFIC ANALYSIS</a:t>
            </a:r>
          </a:p>
        </p:txBody>
      </p:sp>
    </p:spTree>
    <p:extLst>
      <p:ext uri="{BB962C8B-B14F-4D97-AF65-F5344CB8AC3E}">
        <p14:creationId xmlns:p14="http://schemas.microsoft.com/office/powerpoint/2010/main" val="265894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7D068D2-E600-443D-A4E7-127B70A52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graphicEl>
                                              <a:dgm id="{E7D068D2-E600-443D-A4E7-127B70A522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EA8FC8C-43C5-4C88-8CD9-7F1579582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>
                                            <p:graphicEl>
                                              <a:dgm id="{DEA8FC8C-43C5-4C88-8CD9-7F1579582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66B8AF8-927B-4F67-8F80-2AF78B599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>
                                            <p:graphicEl>
                                              <a:dgm id="{066B8AF8-927B-4F67-8F80-2AF78B599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3FBC3704-AF26-4089-A5FF-37ACB18C5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>
                                            <p:graphicEl>
                                              <a:dgm id="{3FBC3704-AF26-4089-A5FF-37ACB18C5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F25750C-0E5C-4880-AEEA-82887901F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>
                                            <p:graphicEl>
                                              <a:dgm id="{FF25750C-0E5C-4880-AEEA-82887901FE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4895809-7B5C-4176-98EB-93EE9D85B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>
                                            <p:graphicEl>
                                              <a:dgm id="{54895809-7B5C-4176-98EB-93EE9D85B7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44" y="2023110"/>
            <a:ext cx="3597683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OUR MODEL</a:t>
            </a:r>
            <a:endParaRPr lang="en-US" sz="2800" kern="1200" dirty="0">
              <a:latin typeface="Times New Roman"/>
              <a:cs typeface="Times New Roman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6D1E-91B2-80D6-C2D2-A0FE69E6636D}"/>
              </a:ext>
            </a:extLst>
          </p:cNvPr>
          <p:cNvSpPr txBox="1"/>
          <p:nvPr/>
        </p:nvSpPr>
        <p:spPr>
          <a:xfrm>
            <a:off x="5927911" y="60960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DF6C0-BE8B-0985-CB11-217903902634}"/>
              </a:ext>
            </a:extLst>
          </p:cNvPr>
          <p:cNvSpPr txBox="1"/>
          <p:nvPr/>
        </p:nvSpPr>
        <p:spPr>
          <a:xfrm>
            <a:off x="5558117" y="670111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0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B8774025-4544-D979-7E5F-A273331A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2" y="1360518"/>
            <a:ext cx="6426200" cy="37410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667ABE-1732-6DFF-F2CC-93464F33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7303" y="6492240"/>
            <a:ext cx="331539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NETWORK TRAFFIC ANALYSIS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676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MODEL</a:t>
            </a:r>
            <a:endParaRPr lang="en-US" sz="28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6D1E-91B2-80D6-C2D2-A0FE69E6636D}"/>
              </a:ext>
            </a:extLst>
          </p:cNvPr>
          <p:cNvSpPr txBox="1"/>
          <p:nvPr/>
        </p:nvSpPr>
        <p:spPr>
          <a:xfrm>
            <a:off x="5927911" y="60960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0ACDDA-198A-2D7C-CEBB-0CF7AD67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03296"/>
              </p:ext>
            </p:extLst>
          </p:nvPr>
        </p:nvGraphicFramePr>
        <p:xfrm>
          <a:off x="3724835" y="1581147"/>
          <a:ext cx="7972644" cy="369231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30823">
                  <a:extLst>
                    <a:ext uri="{9D8B030D-6E8A-4147-A177-3AD203B41FA5}">
                      <a16:colId xmlns:a16="http://schemas.microsoft.com/office/drawing/2014/main" val="1660457751"/>
                    </a:ext>
                  </a:extLst>
                </a:gridCol>
                <a:gridCol w="1736841">
                  <a:extLst>
                    <a:ext uri="{9D8B030D-6E8A-4147-A177-3AD203B41FA5}">
                      <a16:colId xmlns:a16="http://schemas.microsoft.com/office/drawing/2014/main" val="257064078"/>
                    </a:ext>
                  </a:extLst>
                </a:gridCol>
                <a:gridCol w="2152831">
                  <a:extLst>
                    <a:ext uri="{9D8B030D-6E8A-4147-A177-3AD203B41FA5}">
                      <a16:colId xmlns:a16="http://schemas.microsoft.com/office/drawing/2014/main" val="3855217315"/>
                    </a:ext>
                  </a:extLst>
                </a:gridCol>
                <a:gridCol w="1752149">
                  <a:extLst>
                    <a:ext uri="{9D8B030D-6E8A-4147-A177-3AD203B41FA5}">
                      <a16:colId xmlns:a16="http://schemas.microsoft.com/office/drawing/2014/main" val="2070156471"/>
                    </a:ext>
                  </a:extLst>
                </a:gridCol>
              </a:tblGrid>
              <a:tr h="6883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/>
                        </a:rPr>
                        <a:t>Broadcast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/>
                        </a:rPr>
                        <a:t>First Valid Host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/>
                        </a:rPr>
                        <a:t>Last Valid </a:t>
                      </a:r>
                    </a:p>
                    <a:p>
                      <a:pPr algn="ctr"/>
                      <a:r>
                        <a:rPr lang="en-US" sz="1800" b="1" dirty="0">
                          <a:effectLst/>
                          <a:latin typeface="Times New Roman"/>
                        </a:rPr>
                        <a:t>Host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/>
                        </a:rPr>
                        <a:t>Network Address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1322603682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1068259105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192.168.2.255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192.168.2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2628714510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192.168.3.255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192.168.3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2716346863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192.168.4.255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192.168.4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1059826149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192.168.5.255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1206090056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192.168.6.255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192.168.6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748121308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192.168.7.255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192.168.7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2589545394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192.168.8.255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192.168.8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192.168.1.25</a:t>
                      </a:r>
                    </a:p>
                  </a:txBody>
                  <a:tcPr marL="117341" marR="1173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Times New Roman"/>
                        </a:rPr>
                        <a:t>192.168.1</a:t>
                      </a:r>
                    </a:p>
                  </a:txBody>
                  <a:tcPr marL="117341" marR="117341" marT="0" marB="0"/>
                </a:tc>
                <a:extLst>
                  <a:ext uri="{0D108BD9-81ED-4DB2-BD59-A6C34878D82A}">
                    <a16:rowId xmlns:a16="http://schemas.microsoft.com/office/drawing/2014/main" val="314869081"/>
                  </a:ext>
                </a:extLst>
              </a:tr>
            </a:tbl>
          </a:graphicData>
        </a:graphic>
      </p:graphicFrame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A2AFE70-302A-1648-B653-F14144BAD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7529" y="6492240"/>
            <a:ext cx="331539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NETWORK TRAFFIC ANALYSIS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5A016-FC21-601E-1DFC-8A45231FEBAC}"/>
              </a:ext>
            </a:extLst>
          </p:cNvPr>
          <p:cNvSpPr txBox="1"/>
          <p:nvPr/>
        </p:nvSpPr>
        <p:spPr>
          <a:xfrm>
            <a:off x="6584576" y="550881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Calibri"/>
                <a:cs typeface="Calibri"/>
              </a:rPr>
              <a:t>Table : IP Address Allocation</a:t>
            </a:r>
          </a:p>
        </p:txBody>
      </p:sp>
    </p:spTree>
    <p:extLst>
      <p:ext uri="{BB962C8B-B14F-4D97-AF65-F5344CB8AC3E}">
        <p14:creationId xmlns:p14="http://schemas.microsoft.com/office/powerpoint/2010/main" val="218246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WORKFLOW</a:t>
            </a:r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CC11-20AC-F82D-F748-A34886122F9F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FLOW DIAGRAM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8" descr="Diagram&#10;&#10;Description automatically generated">
            <a:extLst>
              <a:ext uri="{FF2B5EF4-FFF2-40B4-BE49-F238E27FC236}">
                <a16:creationId xmlns:a16="http://schemas.microsoft.com/office/drawing/2014/main" id="{FF4F31DB-3B56-FBE7-51C4-3160CAD17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24"/>
          <a:stretch/>
        </p:blipFill>
        <p:spPr>
          <a:xfrm>
            <a:off x="5843317" y="799352"/>
            <a:ext cx="5854538" cy="5259139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551407F-3DAE-E405-F887-B530EB045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6492240"/>
            <a:ext cx="30508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Calibri" panose="020F0502020204030204"/>
                <a:ea typeface="+mn-ea"/>
                <a:cs typeface="+mn-cs"/>
              </a:rPr>
              <a:t>NETWORK TRAFFIC ANALYSIS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6D1E-91B2-80D6-C2D2-A0FE69E6636D}"/>
              </a:ext>
            </a:extLst>
          </p:cNvPr>
          <p:cNvSpPr txBox="1"/>
          <p:nvPr/>
        </p:nvSpPr>
        <p:spPr>
          <a:xfrm>
            <a:off x="5927911" y="60960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DF6C0-BE8B-0985-CB11-217903902634}"/>
              </a:ext>
            </a:extLst>
          </p:cNvPr>
          <p:cNvSpPr txBox="1"/>
          <p:nvPr/>
        </p:nvSpPr>
        <p:spPr>
          <a:xfrm>
            <a:off x="5558117" y="670111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WORKFLOW</a:t>
            </a:r>
          </a:p>
        </p:txBody>
      </p:sp>
      <p:pic>
        <p:nvPicPr>
          <p:cNvPr id="3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046411-9D64-3936-D366-0D08DD64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4" y="424328"/>
            <a:ext cx="4366962" cy="3973936"/>
          </a:xfrm>
          <a:prstGeom prst="rect">
            <a:avLst/>
          </a:prstGeom>
        </p:spPr>
      </p:pic>
      <p:pic>
        <p:nvPicPr>
          <p:cNvPr id="9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10ECD2-BCAB-39E0-AFD4-90F90F0C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21" y="424328"/>
            <a:ext cx="4661508" cy="3973936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CCC11-20AC-F82D-F748-A34886122F9F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CONFIGURING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4744" y="6556248"/>
            <a:ext cx="832104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6D1E-91B2-80D6-C2D2-A0FE69E6636D}"/>
              </a:ext>
            </a:extLst>
          </p:cNvPr>
          <p:cNvSpPr txBox="1"/>
          <p:nvPr/>
        </p:nvSpPr>
        <p:spPr>
          <a:xfrm>
            <a:off x="5927911" y="60960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DF6C0-BE8B-0985-CB11-217903902634}"/>
              </a:ext>
            </a:extLst>
          </p:cNvPr>
          <p:cNvSpPr txBox="1"/>
          <p:nvPr/>
        </p:nvSpPr>
        <p:spPr>
          <a:xfrm>
            <a:off x="5558117" y="670111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551407F-3DAE-E405-F887-B530EB045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7529" y="6492240"/>
            <a:ext cx="331539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NETWORK TRAFFIC ANALYSIS</a:t>
            </a:r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5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WORKFLOW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CCC11-20AC-F82D-F748-A34886122F9F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PDU INFORMATION AT DEVICES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4744" y="6556248"/>
            <a:ext cx="832104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6D1E-91B2-80D6-C2D2-A0FE69E6636D}"/>
              </a:ext>
            </a:extLst>
          </p:cNvPr>
          <p:cNvSpPr txBox="1"/>
          <p:nvPr/>
        </p:nvSpPr>
        <p:spPr>
          <a:xfrm>
            <a:off x="5927911" y="60960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DF6C0-BE8B-0985-CB11-217903902634}"/>
              </a:ext>
            </a:extLst>
          </p:cNvPr>
          <p:cNvSpPr txBox="1"/>
          <p:nvPr/>
        </p:nvSpPr>
        <p:spPr>
          <a:xfrm>
            <a:off x="5558117" y="670111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551407F-3DAE-E405-F887-B530EB045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7529" y="6492240"/>
            <a:ext cx="331539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NETWORK TRAFFIC ANALYSIS</a:t>
            </a:r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654E3416-25BF-4842-2BDF-AD749986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454461"/>
            <a:ext cx="4185023" cy="3857314"/>
          </a:xfrm>
          <a:prstGeom prst="rect">
            <a:avLst/>
          </a:prstGeom>
        </p:spPr>
      </p:pic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339A3F-D784-36D0-37E4-20A3977B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24" y="708118"/>
            <a:ext cx="7225552" cy="33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319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Times New Roman</vt:lpstr>
      <vt:lpstr>Office Theme</vt:lpstr>
      <vt:lpstr>ANALYZING NETWORK TRAFFIC FROM A LOCAL AREA NETWORK </vt:lpstr>
      <vt:lpstr>AGENDA</vt:lpstr>
      <vt:lpstr>INTRODUCTION</vt:lpstr>
      <vt:lpstr>PROBLEM STATEMENT</vt:lpstr>
      <vt:lpstr>OUR MODEL</vt:lpstr>
      <vt:lpstr>OUR MODEL</vt:lpstr>
      <vt:lpstr>WORKFLOW</vt:lpstr>
      <vt:lpstr>WORKFLOW</vt:lpstr>
      <vt:lpstr>WORKFLOW</vt:lpstr>
      <vt:lpstr>FEATURES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Karan Charak</cp:lastModifiedBy>
  <cp:revision>874</cp:revision>
  <dcterms:created xsi:type="dcterms:W3CDTF">2022-12-20T23:40:09Z</dcterms:created>
  <dcterms:modified xsi:type="dcterms:W3CDTF">2022-12-22T18:31:40Z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