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CF50-48C0-45A1-9985-5F1FAA6AF1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8AFF55-F5A3-4C78-86BB-185126F87F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5F748C-4117-4608-A0ED-D5CF2D381BE1}"/>
              </a:ext>
            </a:extLst>
          </p:cNvPr>
          <p:cNvSpPr>
            <a:spLocks noGrp="1"/>
          </p:cNvSpPr>
          <p:nvPr>
            <p:ph type="dt" sz="half" idx="10"/>
          </p:nvPr>
        </p:nvSpPr>
        <p:spPr/>
        <p:txBody>
          <a:bodyPr/>
          <a:lstStyle/>
          <a:p>
            <a:fld id="{8695EAC9-0E26-4F91-97E6-6A10156B7671}" type="datetimeFigureOut">
              <a:rPr lang="en-IN" smtClean="0"/>
              <a:t>30-05-2024</a:t>
            </a:fld>
            <a:endParaRPr lang="en-IN"/>
          </a:p>
        </p:txBody>
      </p:sp>
      <p:sp>
        <p:nvSpPr>
          <p:cNvPr id="5" name="Footer Placeholder 4">
            <a:extLst>
              <a:ext uri="{FF2B5EF4-FFF2-40B4-BE49-F238E27FC236}">
                <a16:creationId xmlns:a16="http://schemas.microsoft.com/office/drawing/2014/main" id="{D5198EB9-20D5-4476-929F-01CFEFBBBB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68CE3B-5476-4AB7-AD78-072841856D5E}"/>
              </a:ext>
            </a:extLst>
          </p:cNvPr>
          <p:cNvSpPr>
            <a:spLocks noGrp="1"/>
          </p:cNvSpPr>
          <p:nvPr>
            <p:ph type="sldNum" sz="quarter" idx="12"/>
          </p:nvPr>
        </p:nvSpPr>
        <p:spPr/>
        <p:txBody>
          <a:bodyPr/>
          <a:lstStyle/>
          <a:p>
            <a:fld id="{866F3185-CF7F-4066-A51E-F7D6B799E005}" type="slidenum">
              <a:rPr lang="en-IN" smtClean="0"/>
              <a:t>‹#›</a:t>
            </a:fld>
            <a:endParaRPr lang="en-IN"/>
          </a:p>
        </p:txBody>
      </p:sp>
    </p:spTree>
    <p:extLst>
      <p:ext uri="{BB962C8B-B14F-4D97-AF65-F5344CB8AC3E}">
        <p14:creationId xmlns:p14="http://schemas.microsoft.com/office/powerpoint/2010/main" val="179955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4AED-0F12-4D54-BD50-92B91157C2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FFF426-39B7-463D-9AE9-DFC73C2DAC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81ADF2-7B8F-4A59-982C-84B570C87A72}"/>
              </a:ext>
            </a:extLst>
          </p:cNvPr>
          <p:cNvSpPr>
            <a:spLocks noGrp="1"/>
          </p:cNvSpPr>
          <p:nvPr>
            <p:ph type="dt" sz="half" idx="10"/>
          </p:nvPr>
        </p:nvSpPr>
        <p:spPr/>
        <p:txBody>
          <a:bodyPr/>
          <a:lstStyle/>
          <a:p>
            <a:fld id="{8695EAC9-0E26-4F91-97E6-6A10156B7671}" type="datetimeFigureOut">
              <a:rPr lang="en-IN" smtClean="0"/>
              <a:t>30-05-2024</a:t>
            </a:fld>
            <a:endParaRPr lang="en-IN"/>
          </a:p>
        </p:txBody>
      </p:sp>
      <p:sp>
        <p:nvSpPr>
          <p:cNvPr id="5" name="Footer Placeholder 4">
            <a:extLst>
              <a:ext uri="{FF2B5EF4-FFF2-40B4-BE49-F238E27FC236}">
                <a16:creationId xmlns:a16="http://schemas.microsoft.com/office/drawing/2014/main" id="{0C77508B-B39E-4203-81FC-6023F6EC7E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C5FE08-D868-43C2-882F-3AA97046941F}"/>
              </a:ext>
            </a:extLst>
          </p:cNvPr>
          <p:cNvSpPr>
            <a:spLocks noGrp="1"/>
          </p:cNvSpPr>
          <p:nvPr>
            <p:ph type="sldNum" sz="quarter" idx="12"/>
          </p:nvPr>
        </p:nvSpPr>
        <p:spPr/>
        <p:txBody>
          <a:bodyPr/>
          <a:lstStyle/>
          <a:p>
            <a:fld id="{866F3185-CF7F-4066-A51E-F7D6B799E005}" type="slidenum">
              <a:rPr lang="en-IN" smtClean="0"/>
              <a:t>‹#›</a:t>
            </a:fld>
            <a:endParaRPr lang="en-IN"/>
          </a:p>
        </p:txBody>
      </p:sp>
    </p:spTree>
    <p:extLst>
      <p:ext uri="{BB962C8B-B14F-4D97-AF65-F5344CB8AC3E}">
        <p14:creationId xmlns:p14="http://schemas.microsoft.com/office/powerpoint/2010/main" val="605609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797401-4795-47F0-8CD9-A0286919A2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969FB3-8A04-4A8B-A4FA-F64F2C0B00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767970-3482-4055-9352-B79AAD3486BD}"/>
              </a:ext>
            </a:extLst>
          </p:cNvPr>
          <p:cNvSpPr>
            <a:spLocks noGrp="1"/>
          </p:cNvSpPr>
          <p:nvPr>
            <p:ph type="dt" sz="half" idx="10"/>
          </p:nvPr>
        </p:nvSpPr>
        <p:spPr/>
        <p:txBody>
          <a:bodyPr/>
          <a:lstStyle/>
          <a:p>
            <a:fld id="{8695EAC9-0E26-4F91-97E6-6A10156B7671}" type="datetimeFigureOut">
              <a:rPr lang="en-IN" smtClean="0"/>
              <a:t>30-05-2024</a:t>
            </a:fld>
            <a:endParaRPr lang="en-IN"/>
          </a:p>
        </p:txBody>
      </p:sp>
      <p:sp>
        <p:nvSpPr>
          <p:cNvPr id="5" name="Footer Placeholder 4">
            <a:extLst>
              <a:ext uri="{FF2B5EF4-FFF2-40B4-BE49-F238E27FC236}">
                <a16:creationId xmlns:a16="http://schemas.microsoft.com/office/drawing/2014/main" id="{E9BABE36-285F-4846-BF1E-880FED0771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BA8373-EB2E-4DAA-847D-D62EE5CCE13F}"/>
              </a:ext>
            </a:extLst>
          </p:cNvPr>
          <p:cNvSpPr>
            <a:spLocks noGrp="1"/>
          </p:cNvSpPr>
          <p:nvPr>
            <p:ph type="sldNum" sz="quarter" idx="12"/>
          </p:nvPr>
        </p:nvSpPr>
        <p:spPr/>
        <p:txBody>
          <a:bodyPr/>
          <a:lstStyle/>
          <a:p>
            <a:fld id="{866F3185-CF7F-4066-A51E-F7D6B799E005}" type="slidenum">
              <a:rPr lang="en-IN" smtClean="0"/>
              <a:t>‹#›</a:t>
            </a:fld>
            <a:endParaRPr lang="en-IN"/>
          </a:p>
        </p:txBody>
      </p:sp>
    </p:spTree>
    <p:extLst>
      <p:ext uri="{BB962C8B-B14F-4D97-AF65-F5344CB8AC3E}">
        <p14:creationId xmlns:p14="http://schemas.microsoft.com/office/powerpoint/2010/main" val="226007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F003-C188-4D3A-A302-AAB38DC3BA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FC3CDE-9C69-43AB-8ADB-2E7807B7F8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5EB72C-F384-4B11-80FA-5B30B0CB3B26}"/>
              </a:ext>
            </a:extLst>
          </p:cNvPr>
          <p:cNvSpPr>
            <a:spLocks noGrp="1"/>
          </p:cNvSpPr>
          <p:nvPr>
            <p:ph type="dt" sz="half" idx="10"/>
          </p:nvPr>
        </p:nvSpPr>
        <p:spPr/>
        <p:txBody>
          <a:bodyPr/>
          <a:lstStyle/>
          <a:p>
            <a:fld id="{8695EAC9-0E26-4F91-97E6-6A10156B7671}" type="datetimeFigureOut">
              <a:rPr lang="en-IN" smtClean="0"/>
              <a:t>30-05-2024</a:t>
            </a:fld>
            <a:endParaRPr lang="en-IN"/>
          </a:p>
        </p:txBody>
      </p:sp>
      <p:sp>
        <p:nvSpPr>
          <p:cNvPr id="5" name="Footer Placeholder 4">
            <a:extLst>
              <a:ext uri="{FF2B5EF4-FFF2-40B4-BE49-F238E27FC236}">
                <a16:creationId xmlns:a16="http://schemas.microsoft.com/office/drawing/2014/main" id="{59D60E37-81D9-4EA6-AA1E-8CA27BE376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2C6EF7-D512-4362-BBC9-9634FADE8C47}"/>
              </a:ext>
            </a:extLst>
          </p:cNvPr>
          <p:cNvSpPr>
            <a:spLocks noGrp="1"/>
          </p:cNvSpPr>
          <p:nvPr>
            <p:ph type="sldNum" sz="quarter" idx="12"/>
          </p:nvPr>
        </p:nvSpPr>
        <p:spPr/>
        <p:txBody>
          <a:bodyPr/>
          <a:lstStyle/>
          <a:p>
            <a:fld id="{866F3185-CF7F-4066-A51E-F7D6B799E005}" type="slidenum">
              <a:rPr lang="en-IN" smtClean="0"/>
              <a:t>‹#›</a:t>
            </a:fld>
            <a:endParaRPr lang="en-IN"/>
          </a:p>
        </p:txBody>
      </p:sp>
    </p:spTree>
    <p:extLst>
      <p:ext uri="{BB962C8B-B14F-4D97-AF65-F5344CB8AC3E}">
        <p14:creationId xmlns:p14="http://schemas.microsoft.com/office/powerpoint/2010/main" val="274504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84227-0FAE-42A0-85DB-6AFD92B7C4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5B2710-BE1F-4AF4-B868-2ECB214BF4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38405E-548A-4521-BCD5-3564BA3C540A}"/>
              </a:ext>
            </a:extLst>
          </p:cNvPr>
          <p:cNvSpPr>
            <a:spLocks noGrp="1"/>
          </p:cNvSpPr>
          <p:nvPr>
            <p:ph type="dt" sz="half" idx="10"/>
          </p:nvPr>
        </p:nvSpPr>
        <p:spPr/>
        <p:txBody>
          <a:bodyPr/>
          <a:lstStyle/>
          <a:p>
            <a:fld id="{8695EAC9-0E26-4F91-97E6-6A10156B7671}" type="datetimeFigureOut">
              <a:rPr lang="en-IN" smtClean="0"/>
              <a:t>30-05-2024</a:t>
            </a:fld>
            <a:endParaRPr lang="en-IN"/>
          </a:p>
        </p:txBody>
      </p:sp>
      <p:sp>
        <p:nvSpPr>
          <p:cNvPr id="5" name="Footer Placeholder 4">
            <a:extLst>
              <a:ext uri="{FF2B5EF4-FFF2-40B4-BE49-F238E27FC236}">
                <a16:creationId xmlns:a16="http://schemas.microsoft.com/office/drawing/2014/main" id="{9C7BF180-C4E8-46AD-B8B7-6C93FD3E45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F7CE19-5B08-45F4-8CA8-6B4FA078ED63}"/>
              </a:ext>
            </a:extLst>
          </p:cNvPr>
          <p:cNvSpPr>
            <a:spLocks noGrp="1"/>
          </p:cNvSpPr>
          <p:nvPr>
            <p:ph type="sldNum" sz="quarter" idx="12"/>
          </p:nvPr>
        </p:nvSpPr>
        <p:spPr/>
        <p:txBody>
          <a:bodyPr/>
          <a:lstStyle/>
          <a:p>
            <a:fld id="{866F3185-CF7F-4066-A51E-F7D6B799E005}" type="slidenum">
              <a:rPr lang="en-IN" smtClean="0"/>
              <a:t>‹#›</a:t>
            </a:fld>
            <a:endParaRPr lang="en-IN"/>
          </a:p>
        </p:txBody>
      </p:sp>
    </p:spTree>
    <p:extLst>
      <p:ext uri="{BB962C8B-B14F-4D97-AF65-F5344CB8AC3E}">
        <p14:creationId xmlns:p14="http://schemas.microsoft.com/office/powerpoint/2010/main" val="4167077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E01F3-1D97-4F44-9D3A-8A21BF285E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A7D212-DD61-414F-91F9-9D582E2ABA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98B93-1601-47B3-A567-FC35D15404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810AB0-3841-4379-9E8D-34AADF0720A6}"/>
              </a:ext>
            </a:extLst>
          </p:cNvPr>
          <p:cNvSpPr>
            <a:spLocks noGrp="1"/>
          </p:cNvSpPr>
          <p:nvPr>
            <p:ph type="dt" sz="half" idx="10"/>
          </p:nvPr>
        </p:nvSpPr>
        <p:spPr/>
        <p:txBody>
          <a:bodyPr/>
          <a:lstStyle/>
          <a:p>
            <a:fld id="{8695EAC9-0E26-4F91-97E6-6A10156B7671}" type="datetimeFigureOut">
              <a:rPr lang="en-IN" smtClean="0"/>
              <a:t>30-05-2024</a:t>
            </a:fld>
            <a:endParaRPr lang="en-IN"/>
          </a:p>
        </p:txBody>
      </p:sp>
      <p:sp>
        <p:nvSpPr>
          <p:cNvPr id="6" name="Footer Placeholder 5">
            <a:extLst>
              <a:ext uri="{FF2B5EF4-FFF2-40B4-BE49-F238E27FC236}">
                <a16:creationId xmlns:a16="http://schemas.microsoft.com/office/drawing/2014/main" id="{B5F02926-D26C-459B-9C0B-DD81EC33C5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E7E8BD-88B1-4279-B0A3-F6E37CA1EDB9}"/>
              </a:ext>
            </a:extLst>
          </p:cNvPr>
          <p:cNvSpPr>
            <a:spLocks noGrp="1"/>
          </p:cNvSpPr>
          <p:nvPr>
            <p:ph type="sldNum" sz="quarter" idx="12"/>
          </p:nvPr>
        </p:nvSpPr>
        <p:spPr/>
        <p:txBody>
          <a:bodyPr/>
          <a:lstStyle/>
          <a:p>
            <a:fld id="{866F3185-CF7F-4066-A51E-F7D6B799E005}" type="slidenum">
              <a:rPr lang="en-IN" smtClean="0"/>
              <a:t>‹#›</a:t>
            </a:fld>
            <a:endParaRPr lang="en-IN"/>
          </a:p>
        </p:txBody>
      </p:sp>
    </p:spTree>
    <p:extLst>
      <p:ext uri="{BB962C8B-B14F-4D97-AF65-F5344CB8AC3E}">
        <p14:creationId xmlns:p14="http://schemas.microsoft.com/office/powerpoint/2010/main" val="15849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7E3CC-03AF-4B00-819C-68C4136E66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D12D82-29F1-4A72-9252-CA7C1BE83F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40ADEF-5D03-4EEF-9598-7D9E12E12F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B21165-12B2-4BFF-9600-BE26318F05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AF51DA-C561-4E5A-BCC0-856D208D7F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A8A599-8331-48D3-AF01-D0A19D8511C1}"/>
              </a:ext>
            </a:extLst>
          </p:cNvPr>
          <p:cNvSpPr>
            <a:spLocks noGrp="1"/>
          </p:cNvSpPr>
          <p:nvPr>
            <p:ph type="dt" sz="half" idx="10"/>
          </p:nvPr>
        </p:nvSpPr>
        <p:spPr/>
        <p:txBody>
          <a:bodyPr/>
          <a:lstStyle/>
          <a:p>
            <a:fld id="{8695EAC9-0E26-4F91-97E6-6A10156B7671}" type="datetimeFigureOut">
              <a:rPr lang="en-IN" smtClean="0"/>
              <a:t>30-05-2024</a:t>
            </a:fld>
            <a:endParaRPr lang="en-IN"/>
          </a:p>
        </p:txBody>
      </p:sp>
      <p:sp>
        <p:nvSpPr>
          <p:cNvPr id="8" name="Footer Placeholder 7">
            <a:extLst>
              <a:ext uri="{FF2B5EF4-FFF2-40B4-BE49-F238E27FC236}">
                <a16:creationId xmlns:a16="http://schemas.microsoft.com/office/drawing/2014/main" id="{51CD94EE-1019-4115-9F91-678CE5C73A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56E10-E978-434C-BC93-39F1BDAB83A5}"/>
              </a:ext>
            </a:extLst>
          </p:cNvPr>
          <p:cNvSpPr>
            <a:spLocks noGrp="1"/>
          </p:cNvSpPr>
          <p:nvPr>
            <p:ph type="sldNum" sz="quarter" idx="12"/>
          </p:nvPr>
        </p:nvSpPr>
        <p:spPr/>
        <p:txBody>
          <a:bodyPr/>
          <a:lstStyle/>
          <a:p>
            <a:fld id="{866F3185-CF7F-4066-A51E-F7D6B799E005}" type="slidenum">
              <a:rPr lang="en-IN" smtClean="0"/>
              <a:t>‹#›</a:t>
            </a:fld>
            <a:endParaRPr lang="en-IN"/>
          </a:p>
        </p:txBody>
      </p:sp>
    </p:spTree>
    <p:extLst>
      <p:ext uri="{BB962C8B-B14F-4D97-AF65-F5344CB8AC3E}">
        <p14:creationId xmlns:p14="http://schemas.microsoft.com/office/powerpoint/2010/main" val="48472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1672-E63B-48B3-B744-14BBE40868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8BAEE5-F713-4F1E-A7B7-BAD63298AC77}"/>
              </a:ext>
            </a:extLst>
          </p:cNvPr>
          <p:cNvSpPr>
            <a:spLocks noGrp="1"/>
          </p:cNvSpPr>
          <p:nvPr>
            <p:ph type="dt" sz="half" idx="10"/>
          </p:nvPr>
        </p:nvSpPr>
        <p:spPr/>
        <p:txBody>
          <a:bodyPr/>
          <a:lstStyle/>
          <a:p>
            <a:fld id="{8695EAC9-0E26-4F91-97E6-6A10156B7671}" type="datetimeFigureOut">
              <a:rPr lang="en-IN" smtClean="0"/>
              <a:t>30-05-2024</a:t>
            </a:fld>
            <a:endParaRPr lang="en-IN"/>
          </a:p>
        </p:txBody>
      </p:sp>
      <p:sp>
        <p:nvSpPr>
          <p:cNvPr id="4" name="Footer Placeholder 3">
            <a:extLst>
              <a:ext uri="{FF2B5EF4-FFF2-40B4-BE49-F238E27FC236}">
                <a16:creationId xmlns:a16="http://schemas.microsoft.com/office/drawing/2014/main" id="{232B143E-10EE-432E-8B51-4339833B78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897AA8-499C-42FC-9BF3-410A2068637A}"/>
              </a:ext>
            </a:extLst>
          </p:cNvPr>
          <p:cNvSpPr>
            <a:spLocks noGrp="1"/>
          </p:cNvSpPr>
          <p:nvPr>
            <p:ph type="sldNum" sz="quarter" idx="12"/>
          </p:nvPr>
        </p:nvSpPr>
        <p:spPr/>
        <p:txBody>
          <a:bodyPr/>
          <a:lstStyle/>
          <a:p>
            <a:fld id="{866F3185-CF7F-4066-A51E-F7D6B799E005}" type="slidenum">
              <a:rPr lang="en-IN" smtClean="0"/>
              <a:t>‹#›</a:t>
            </a:fld>
            <a:endParaRPr lang="en-IN"/>
          </a:p>
        </p:txBody>
      </p:sp>
    </p:spTree>
    <p:extLst>
      <p:ext uri="{BB962C8B-B14F-4D97-AF65-F5344CB8AC3E}">
        <p14:creationId xmlns:p14="http://schemas.microsoft.com/office/powerpoint/2010/main" val="25436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BB75C7-A9A2-4D0D-B808-777A3983A7EC}"/>
              </a:ext>
            </a:extLst>
          </p:cNvPr>
          <p:cNvSpPr>
            <a:spLocks noGrp="1"/>
          </p:cNvSpPr>
          <p:nvPr>
            <p:ph type="dt" sz="half" idx="10"/>
          </p:nvPr>
        </p:nvSpPr>
        <p:spPr/>
        <p:txBody>
          <a:bodyPr/>
          <a:lstStyle/>
          <a:p>
            <a:fld id="{8695EAC9-0E26-4F91-97E6-6A10156B7671}" type="datetimeFigureOut">
              <a:rPr lang="en-IN" smtClean="0"/>
              <a:t>30-05-2024</a:t>
            </a:fld>
            <a:endParaRPr lang="en-IN"/>
          </a:p>
        </p:txBody>
      </p:sp>
      <p:sp>
        <p:nvSpPr>
          <p:cNvPr id="3" name="Footer Placeholder 2">
            <a:extLst>
              <a:ext uri="{FF2B5EF4-FFF2-40B4-BE49-F238E27FC236}">
                <a16:creationId xmlns:a16="http://schemas.microsoft.com/office/drawing/2014/main" id="{046ACCF2-DB3A-4F8F-996B-D53A56DD37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E5E1B9-F53E-452F-9639-A9E73928E13C}"/>
              </a:ext>
            </a:extLst>
          </p:cNvPr>
          <p:cNvSpPr>
            <a:spLocks noGrp="1"/>
          </p:cNvSpPr>
          <p:nvPr>
            <p:ph type="sldNum" sz="quarter" idx="12"/>
          </p:nvPr>
        </p:nvSpPr>
        <p:spPr/>
        <p:txBody>
          <a:bodyPr/>
          <a:lstStyle/>
          <a:p>
            <a:fld id="{866F3185-CF7F-4066-A51E-F7D6B799E005}" type="slidenum">
              <a:rPr lang="en-IN" smtClean="0"/>
              <a:t>‹#›</a:t>
            </a:fld>
            <a:endParaRPr lang="en-IN"/>
          </a:p>
        </p:txBody>
      </p:sp>
    </p:spTree>
    <p:extLst>
      <p:ext uri="{BB962C8B-B14F-4D97-AF65-F5344CB8AC3E}">
        <p14:creationId xmlns:p14="http://schemas.microsoft.com/office/powerpoint/2010/main" val="3951031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19552-FD47-4455-819A-FEF2FED942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BE0133-4D51-4CFB-AAB1-3EC7E55A9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BD9B94-857C-42F6-939C-ADC5BBB9E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FFB1F-9FA6-4ABF-BC58-C102167632E5}"/>
              </a:ext>
            </a:extLst>
          </p:cNvPr>
          <p:cNvSpPr>
            <a:spLocks noGrp="1"/>
          </p:cNvSpPr>
          <p:nvPr>
            <p:ph type="dt" sz="half" idx="10"/>
          </p:nvPr>
        </p:nvSpPr>
        <p:spPr/>
        <p:txBody>
          <a:bodyPr/>
          <a:lstStyle/>
          <a:p>
            <a:fld id="{8695EAC9-0E26-4F91-97E6-6A10156B7671}" type="datetimeFigureOut">
              <a:rPr lang="en-IN" smtClean="0"/>
              <a:t>30-05-2024</a:t>
            </a:fld>
            <a:endParaRPr lang="en-IN"/>
          </a:p>
        </p:txBody>
      </p:sp>
      <p:sp>
        <p:nvSpPr>
          <p:cNvPr id="6" name="Footer Placeholder 5">
            <a:extLst>
              <a:ext uri="{FF2B5EF4-FFF2-40B4-BE49-F238E27FC236}">
                <a16:creationId xmlns:a16="http://schemas.microsoft.com/office/drawing/2014/main" id="{F4034BC0-2553-465B-A218-B876A058B3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3920B0-984F-453B-9513-4FB0843961F3}"/>
              </a:ext>
            </a:extLst>
          </p:cNvPr>
          <p:cNvSpPr>
            <a:spLocks noGrp="1"/>
          </p:cNvSpPr>
          <p:nvPr>
            <p:ph type="sldNum" sz="quarter" idx="12"/>
          </p:nvPr>
        </p:nvSpPr>
        <p:spPr/>
        <p:txBody>
          <a:bodyPr/>
          <a:lstStyle/>
          <a:p>
            <a:fld id="{866F3185-CF7F-4066-A51E-F7D6B799E005}" type="slidenum">
              <a:rPr lang="en-IN" smtClean="0"/>
              <a:t>‹#›</a:t>
            </a:fld>
            <a:endParaRPr lang="en-IN"/>
          </a:p>
        </p:txBody>
      </p:sp>
    </p:spTree>
    <p:extLst>
      <p:ext uri="{BB962C8B-B14F-4D97-AF65-F5344CB8AC3E}">
        <p14:creationId xmlns:p14="http://schemas.microsoft.com/office/powerpoint/2010/main" val="1006888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753E-4474-4BF4-AA35-A4613291D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1C880F-9C8E-4B8E-9698-96DB819E4F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66C867-F088-40E4-B873-8E2B5B035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310E94-E6ED-4C0F-9070-B072598B7E75}"/>
              </a:ext>
            </a:extLst>
          </p:cNvPr>
          <p:cNvSpPr>
            <a:spLocks noGrp="1"/>
          </p:cNvSpPr>
          <p:nvPr>
            <p:ph type="dt" sz="half" idx="10"/>
          </p:nvPr>
        </p:nvSpPr>
        <p:spPr/>
        <p:txBody>
          <a:bodyPr/>
          <a:lstStyle/>
          <a:p>
            <a:fld id="{8695EAC9-0E26-4F91-97E6-6A10156B7671}" type="datetimeFigureOut">
              <a:rPr lang="en-IN" smtClean="0"/>
              <a:t>30-05-2024</a:t>
            </a:fld>
            <a:endParaRPr lang="en-IN"/>
          </a:p>
        </p:txBody>
      </p:sp>
      <p:sp>
        <p:nvSpPr>
          <p:cNvPr id="6" name="Footer Placeholder 5">
            <a:extLst>
              <a:ext uri="{FF2B5EF4-FFF2-40B4-BE49-F238E27FC236}">
                <a16:creationId xmlns:a16="http://schemas.microsoft.com/office/drawing/2014/main" id="{F6C47097-2BE7-43D0-A38C-3E477D4CB6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9E2617-C04A-40B0-960F-937FC1575047}"/>
              </a:ext>
            </a:extLst>
          </p:cNvPr>
          <p:cNvSpPr>
            <a:spLocks noGrp="1"/>
          </p:cNvSpPr>
          <p:nvPr>
            <p:ph type="sldNum" sz="quarter" idx="12"/>
          </p:nvPr>
        </p:nvSpPr>
        <p:spPr/>
        <p:txBody>
          <a:bodyPr/>
          <a:lstStyle/>
          <a:p>
            <a:fld id="{866F3185-CF7F-4066-A51E-F7D6B799E005}" type="slidenum">
              <a:rPr lang="en-IN" smtClean="0"/>
              <a:t>‹#›</a:t>
            </a:fld>
            <a:endParaRPr lang="en-IN"/>
          </a:p>
        </p:txBody>
      </p:sp>
    </p:spTree>
    <p:extLst>
      <p:ext uri="{BB962C8B-B14F-4D97-AF65-F5344CB8AC3E}">
        <p14:creationId xmlns:p14="http://schemas.microsoft.com/office/powerpoint/2010/main" val="72629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3C4D5B-8AE0-4008-9D99-67FD94370C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873E29-869F-4E0B-B5EE-BFF4DAB9E8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812DDD-B721-4F35-8FA7-B88A25BECC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5EAC9-0E26-4F91-97E6-6A10156B7671}" type="datetimeFigureOut">
              <a:rPr lang="en-IN" smtClean="0"/>
              <a:t>30-05-2024</a:t>
            </a:fld>
            <a:endParaRPr lang="en-IN"/>
          </a:p>
        </p:txBody>
      </p:sp>
      <p:sp>
        <p:nvSpPr>
          <p:cNvPr id="5" name="Footer Placeholder 4">
            <a:extLst>
              <a:ext uri="{FF2B5EF4-FFF2-40B4-BE49-F238E27FC236}">
                <a16:creationId xmlns:a16="http://schemas.microsoft.com/office/drawing/2014/main" id="{8360F9A8-2681-40F1-AA94-F4DDA5C01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6D073B-3FD5-4623-BB01-3C44E40A2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F3185-CF7F-4066-A51E-F7D6B799E005}" type="slidenum">
              <a:rPr lang="en-IN" smtClean="0"/>
              <a:t>‹#›</a:t>
            </a:fld>
            <a:endParaRPr lang="en-IN"/>
          </a:p>
        </p:txBody>
      </p:sp>
    </p:spTree>
    <p:extLst>
      <p:ext uri="{BB962C8B-B14F-4D97-AF65-F5344CB8AC3E}">
        <p14:creationId xmlns:p14="http://schemas.microsoft.com/office/powerpoint/2010/main" val="392536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freepngimg.com/png/87481-of-thanks-letter-text-logo-calligraphy-drawi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24D8-11E2-401E-A203-EC82F246D5BF}"/>
              </a:ext>
            </a:extLst>
          </p:cNvPr>
          <p:cNvSpPr>
            <a:spLocks noGrp="1"/>
          </p:cNvSpPr>
          <p:nvPr>
            <p:ph type="ctrTitle"/>
          </p:nvPr>
        </p:nvSpPr>
        <p:spPr>
          <a:xfrm>
            <a:off x="2505074" y="251793"/>
            <a:ext cx="7712351" cy="1242392"/>
          </a:xfrm>
        </p:spPr>
        <p:txBody>
          <a:bodyPr>
            <a:normAutofit/>
          </a:bodyPr>
          <a:lstStyle/>
          <a:p>
            <a:pPr>
              <a:lnSpc>
                <a:spcPct val="150000"/>
              </a:lnSpc>
            </a:pPr>
            <a:r>
              <a:rPr lang="en-US" sz="2400" b="1" u="sng" dirty="0" err="1">
                <a:latin typeface="Times New Roman" panose="02020603050405020304" pitchFamily="18" charset="0"/>
                <a:cs typeface="Times New Roman" panose="02020603050405020304" pitchFamily="18" charset="0"/>
              </a:rPr>
              <a:t>GestureAssist</a:t>
            </a:r>
            <a:r>
              <a:rPr lang="en-US" sz="2400" b="1" u="sng" dirty="0">
                <a:latin typeface="Times New Roman" panose="02020603050405020304" pitchFamily="18" charset="0"/>
                <a:cs typeface="Times New Roman" panose="02020603050405020304" pitchFamily="18" charset="0"/>
              </a:rPr>
              <a:t>: Empowering Accessibility Through Hand Gestures</a:t>
            </a:r>
            <a:endParaRPr lang="en-IN" sz="24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FAA1930-18FD-4124-B2E2-47A3D0E141DB}"/>
              </a:ext>
            </a:extLst>
          </p:cNvPr>
          <p:cNvSpPr>
            <a:spLocks noGrp="1"/>
          </p:cNvSpPr>
          <p:nvPr>
            <p:ph type="subTitle" idx="1"/>
          </p:nvPr>
        </p:nvSpPr>
        <p:spPr>
          <a:xfrm>
            <a:off x="1272209" y="1669329"/>
            <a:ext cx="9395791" cy="3142899"/>
          </a:xfrm>
        </p:spPr>
        <p:txBody>
          <a:bodyPr>
            <a:noAutofit/>
          </a:bodyPr>
          <a:lstStyle/>
          <a:p>
            <a:pPr algn="just">
              <a:lnSpc>
                <a:spcPct val="150000"/>
              </a:lnSpc>
            </a:pPr>
            <a:r>
              <a:rPr lang="en-US" sz="1600" dirty="0" err="1">
                <a:latin typeface="Times New Roman" panose="02020603050405020304" pitchFamily="18" charset="0"/>
                <a:cs typeface="Times New Roman" panose="02020603050405020304" pitchFamily="18" charset="0"/>
              </a:rPr>
              <a:t>GestureAssist</a:t>
            </a:r>
            <a:r>
              <a:rPr lang="en-US" sz="1600" dirty="0">
                <a:latin typeface="Times New Roman" panose="02020603050405020304" pitchFamily="18" charset="0"/>
                <a:cs typeface="Times New Roman" panose="02020603050405020304" pitchFamily="18" charset="0"/>
              </a:rPr>
              <a:t> is a project that aims to empower individuals with limited mobility by providing an intuitive and accessible way to interact with computers using hand gestures. It addresses the challenge that traditional input methods like keyboards and mouse can pose for people with physical limitations.</a:t>
            </a:r>
          </a:p>
          <a:p>
            <a:pPr algn="just">
              <a:lnSpc>
                <a:spcPct val="150000"/>
              </a:lnSpc>
            </a:pPr>
            <a:r>
              <a:rPr lang="en-US" sz="1600" dirty="0" err="1">
                <a:latin typeface="Times New Roman" panose="02020603050405020304" pitchFamily="18" charset="0"/>
                <a:cs typeface="Times New Roman" panose="02020603050405020304" pitchFamily="18" charset="0"/>
              </a:rPr>
              <a:t>GestureAssist</a:t>
            </a:r>
            <a:r>
              <a:rPr lang="en-US" sz="1600" dirty="0">
                <a:latin typeface="Times New Roman" panose="02020603050405020304" pitchFamily="18" charset="0"/>
                <a:cs typeface="Times New Roman" panose="02020603050405020304" pitchFamily="18" charset="0"/>
              </a:rPr>
              <a:t> holds the potential to revolutionize the way individuals with limited mobility interact with technology. By offering an intuitive and accessible solution, it empowers users to achieve greater independence and inclusivity in the digital world. We are excited to continue developing </a:t>
            </a:r>
            <a:r>
              <a:rPr lang="en-US" sz="1600" dirty="0" err="1">
                <a:latin typeface="Times New Roman" panose="02020603050405020304" pitchFamily="18" charset="0"/>
                <a:cs typeface="Times New Roman" panose="02020603050405020304" pitchFamily="18" charset="0"/>
              </a:rPr>
              <a:t>GestureAssist</a:t>
            </a:r>
            <a:r>
              <a:rPr lang="en-US" sz="1600" dirty="0">
                <a:latin typeface="Times New Roman" panose="02020603050405020304" pitchFamily="18" charset="0"/>
                <a:cs typeface="Times New Roman" panose="02020603050405020304" pitchFamily="18" charset="0"/>
              </a:rPr>
              <a:t> and making it a valuable tool for everyone.</a:t>
            </a:r>
          </a:p>
        </p:txBody>
      </p:sp>
      <p:sp>
        <p:nvSpPr>
          <p:cNvPr id="4" name="TextBox 3">
            <a:extLst>
              <a:ext uri="{FF2B5EF4-FFF2-40B4-BE49-F238E27FC236}">
                <a16:creationId xmlns:a16="http://schemas.microsoft.com/office/drawing/2014/main" id="{9F98B5FA-387E-4981-8A38-ADA612314C30}"/>
              </a:ext>
            </a:extLst>
          </p:cNvPr>
          <p:cNvSpPr txBox="1"/>
          <p:nvPr/>
        </p:nvSpPr>
        <p:spPr>
          <a:xfrm>
            <a:off x="323850" y="4812228"/>
            <a:ext cx="5229225" cy="1894749"/>
          </a:xfrm>
          <a:prstGeom prst="rect">
            <a:avLst/>
          </a:prstGeom>
          <a:noFill/>
        </p:spPr>
        <p:txBody>
          <a:bodyPr wrap="square" rtlCol="0">
            <a:spAutoFit/>
          </a:bodyPr>
          <a:lstStyle/>
          <a:p>
            <a:pPr>
              <a:lnSpc>
                <a:spcPct val="150000"/>
              </a:lnSpc>
            </a:pPr>
            <a:r>
              <a:rPr lang="en-IN" sz="1600" dirty="0">
                <a:latin typeface="Times New Roman" panose="02020603050405020304" pitchFamily="18" charset="0"/>
                <a:cs typeface="Times New Roman" panose="02020603050405020304" pitchFamily="18" charset="0"/>
              </a:rPr>
              <a:t>Team Members:</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Ujjwal Sharma – 2020a1r116</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Nitish </a:t>
            </a:r>
            <a:r>
              <a:rPr lang="en-IN" sz="1600" dirty="0" err="1">
                <a:latin typeface="Times New Roman" panose="02020603050405020304" pitchFamily="18" charset="0"/>
                <a:cs typeface="Times New Roman" panose="02020603050405020304" pitchFamily="18" charset="0"/>
              </a:rPr>
              <a:t>Baloria</a:t>
            </a:r>
            <a:r>
              <a:rPr lang="en-IN" sz="1600" dirty="0">
                <a:latin typeface="Times New Roman" panose="02020603050405020304" pitchFamily="18" charset="0"/>
                <a:cs typeface="Times New Roman" panose="02020603050405020304" pitchFamily="18" charset="0"/>
              </a:rPr>
              <a:t> – 2020a1r125</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Arjit </a:t>
            </a:r>
            <a:r>
              <a:rPr lang="en-IN" sz="1600" dirty="0" err="1">
                <a:latin typeface="Times New Roman" panose="02020603050405020304" pitchFamily="18" charset="0"/>
                <a:cs typeface="Times New Roman" panose="02020603050405020304" pitchFamily="18" charset="0"/>
              </a:rPr>
              <a:t>Manhas</a:t>
            </a:r>
            <a:r>
              <a:rPr lang="en-IN" sz="1600" dirty="0">
                <a:latin typeface="Times New Roman" panose="02020603050405020304" pitchFamily="18" charset="0"/>
                <a:cs typeface="Times New Roman" panose="02020603050405020304" pitchFamily="18" charset="0"/>
              </a:rPr>
              <a:t> –  2020a1r130</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Bhanu </a:t>
            </a:r>
            <a:r>
              <a:rPr lang="en-IN" sz="1600" dirty="0" err="1">
                <a:latin typeface="Times New Roman" panose="02020603050405020304" pitchFamily="18" charset="0"/>
                <a:cs typeface="Times New Roman" panose="02020603050405020304" pitchFamily="18" charset="0"/>
              </a:rPr>
              <a:t>Partap</a:t>
            </a:r>
            <a:r>
              <a:rPr lang="en-IN" sz="1600" dirty="0">
                <a:latin typeface="Times New Roman" panose="02020603050405020304" pitchFamily="18" charset="0"/>
                <a:cs typeface="Times New Roman" panose="02020603050405020304" pitchFamily="18" charset="0"/>
              </a:rPr>
              <a:t> Singh </a:t>
            </a:r>
            <a:r>
              <a:rPr lang="en-IN" sz="1600" dirty="0" err="1">
                <a:latin typeface="Times New Roman" panose="02020603050405020304" pitchFamily="18" charset="0"/>
                <a:cs typeface="Times New Roman" panose="02020603050405020304" pitchFamily="18" charset="0"/>
              </a:rPr>
              <a:t>Manhas</a:t>
            </a:r>
            <a:r>
              <a:rPr lang="en-IN" sz="1600" dirty="0">
                <a:latin typeface="Times New Roman" panose="02020603050405020304" pitchFamily="18" charset="0"/>
                <a:cs typeface="Times New Roman" panose="02020603050405020304" pitchFamily="18" charset="0"/>
              </a:rPr>
              <a:t> – 2020a1r070 </a:t>
            </a:r>
          </a:p>
        </p:txBody>
      </p:sp>
    </p:spTree>
    <p:extLst>
      <p:ext uri="{BB962C8B-B14F-4D97-AF65-F5344CB8AC3E}">
        <p14:creationId xmlns:p14="http://schemas.microsoft.com/office/powerpoint/2010/main" val="170511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1B24D8-11E2-401E-A203-EC82F246D5BF}"/>
              </a:ext>
            </a:extLst>
          </p:cNvPr>
          <p:cNvSpPr>
            <a:spLocks noGrp="1"/>
          </p:cNvSpPr>
          <p:nvPr>
            <p:ph type="ctrTitle"/>
          </p:nvPr>
        </p:nvSpPr>
        <p:spPr>
          <a:xfrm>
            <a:off x="813479" y="450164"/>
            <a:ext cx="9543405" cy="1188720"/>
          </a:xfrm>
        </p:spPr>
        <p:txBody>
          <a:bodyPr vert="horz" lIns="91440" tIns="45720" rIns="91440" bIns="45720" rtlCol="0" anchor="ctr">
            <a:normAutofit/>
          </a:bodyPr>
          <a:lstStyle/>
          <a:p>
            <a:pPr algn="l">
              <a:lnSpc>
                <a:spcPct val="150000"/>
              </a:lnSpc>
            </a:pPr>
            <a:r>
              <a:rPr lang="en-US" sz="2400" b="1" u="sng" kern="1200" dirty="0" err="1">
                <a:solidFill>
                  <a:schemeClr val="tx1">
                    <a:lumMod val="85000"/>
                    <a:lumOff val="15000"/>
                  </a:schemeClr>
                </a:solidFill>
                <a:latin typeface="Times New Roman" panose="02020603050405020304" pitchFamily="18" charset="0"/>
                <a:cs typeface="Times New Roman" panose="02020603050405020304" pitchFamily="18" charset="0"/>
              </a:rPr>
              <a:t>GestureAssist</a:t>
            </a:r>
            <a:r>
              <a:rPr lang="en-US" sz="2400" b="1" u="sng" kern="1200" dirty="0">
                <a:solidFill>
                  <a:schemeClr val="tx1">
                    <a:lumMod val="85000"/>
                    <a:lumOff val="15000"/>
                  </a:schemeClr>
                </a:solidFill>
                <a:latin typeface="Times New Roman" panose="02020603050405020304" pitchFamily="18" charset="0"/>
                <a:cs typeface="Times New Roman" panose="02020603050405020304" pitchFamily="18" charset="0"/>
              </a:rPr>
              <a:t>: Empowering Accessibility Through Hand Gestures</a:t>
            </a:r>
            <a:endParaRPr lang="en-US" sz="2400" kern="1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FAA1930-18FD-4124-B2E2-47A3D0E141DB}"/>
              </a:ext>
            </a:extLst>
          </p:cNvPr>
          <p:cNvSpPr>
            <a:spLocks noGrp="1"/>
          </p:cNvSpPr>
          <p:nvPr>
            <p:ph type="subTitle" idx="1"/>
          </p:nvPr>
        </p:nvSpPr>
        <p:spPr>
          <a:xfrm>
            <a:off x="1575582" y="2295243"/>
            <a:ext cx="9678571" cy="4112594"/>
          </a:xfrm>
        </p:spPr>
        <p:txBody>
          <a:bodyPr vert="horz" lIns="91440" tIns="45720" rIns="91440" bIns="45720" rtlCol="0" anchor="ctr">
            <a:normAutofit/>
          </a:bodyPr>
          <a:lstStyle/>
          <a:p>
            <a:pPr algn="just">
              <a:lnSpc>
                <a:spcPct val="150000"/>
              </a:lnSpc>
            </a:pPr>
            <a:r>
              <a:rPr lang="en-US" sz="1600" b="1" u="sng" dirty="0">
                <a:solidFill>
                  <a:schemeClr val="tx1">
                    <a:lumMod val="85000"/>
                    <a:lumOff val="15000"/>
                  </a:schemeClr>
                </a:solidFill>
                <a:latin typeface="Times New Roman" panose="02020603050405020304" pitchFamily="18" charset="0"/>
                <a:cs typeface="Times New Roman" panose="02020603050405020304" pitchFamily="18" charset="0"/>
              </a:rPr>
              <a:t>Project Features/Highlights:</a:t>
            </a:r>
          </a:p>
          <a:p>
            <a:pPr marL="457200" indent="-228600" algn="just">
              <a:lnSpc>
                <a:spcPct val="150000"/>
              </a:lnSpc>
              <a:buFont typeface="Arial" panose="020B0604020202020204" pitchFamily="34" charset="0"/>
              <a:buChar char="•"/>
            </a:pPr>
            <a:r>
              <a:rPr lang="en-US" sz="1600" b="1" u="sng" dirty="0">
                <a:solidFill>
                  <a:schemeClr val="tx1">
                    <a:lumMod val="85000"/>
                    <a:lumOff val="15000"/>
                  </a:schemeClr>
                </a:solidFill>
                <a:latin typeface="Times New Roman" panose="02020603050405020304" pitchFamily="18" charset="0"/>
                <a:cs typeface="Times New Roman" panose="02020603050405020304" pitchFamily="18" charset="0"/>
              </a:rPr>
              <a:t>Intuitive Gesture Recognition:</a:t>
            </a: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Accurately recognizes and interprets hand movements for various actions. </a:t>
            </a:r>
          </a:p>
          <a:p>
            <a:pPr marL="457200" indent="-228600" algn="just">
              <a:lnSpc>
                <a:spcPct val="150000"/>
              </a:lnSpc>
              <a:buFont typeface="Arial" panose="020B0604020202020204" pitchFamily="34" charset="0"/>
              <a:buChar char="•"/>
            </a:pPr>
            <a:r>
              <a:rPr lang="en-US" sz="1600" b="1" u="sng" dirty="0">
                <a:solidFill>
                  <a:schemeClr val="tx1">
                    <a:lumMod val="85000"/>
                    <a:lumOff val="15000"/>
                  </a:schemeClr>
                </a:solidFill>
                <a:latin typeface="Times New Roman" panose="02020603050405020304" pitchFamily="18" charset="0"/>
                <a:cs typeface="Times New Roman" panose="02020603050405020304" pitchFamily="18" charset="0"/>
              </a:rPr>
              <a:t>Navigation and Control:</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Allows users to navigate the computer interface, open applications, and interact with software.</a:t>
            </a:r>
          </a:p>
          <a:p>
            <a:pPr marL="457200" indent="-228600" algn="just">
              <a:lnSpc>
                <a:spcPct val="150000"/>
              </a:lnSpc>
              <a:buFont typeface="Arial" panose="020B0604020202020204" pitchFamily="34" charset="0"/>
              <a:buChar char="•"/>
            </a:pPr>
            <a:r>
              <a:rPr lang="en-US" sz="1600" b="1" u="sng" dirty="0">
                <a:solidFill>
                  <a:schemeClr val="tx1">
                    <a:lumMod val="85000"/>
                    <a:lumOff val="15000"/>
                  </a:schemeClr>
                </a:solidFill>
                <a:latin typeface="Times New Roman" panose="02020603050405020304" pitchFamily="18" charset="0"/>
                <a:cs typeface="Times New Roman" panose="02020603050405020304" pitchFamily="18" charset="0"/>
              </a:rPr>
              <a:t>Accessibility Features:</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Compatible with various assistive technologies and screen readers.</a:t>
            </a:r>
          </a:p>
          <a:p>
            <a:pPr marL="457200" indent="-228600" algn="just">
              <a:lnSpc>
                <a:spcPct val="150000"/>
              </a:lnSpc>
              <a:buFont typeface="Arial" panose="020B0604020202020204" pitchFamily="34" charset="0"/>
              <a:buChar char="•"/>
            </a:pPr>
            <a:r>
              <a:rPr lang="en-US" sz="1600" b="1" u="sng" dirty="0">
                <a:solidFill>
                  <a:schemeClr val="tx1">
                    <a:lumMod val="85000"/>
                    <a:lumOff val="15000"/>
                  </a:schemeClr>
                </a:solidFill>
                <a:latin typeface="Times New Roman" panose="02020603050405020304" pitchFamily="18" charset="0"/>
                <a:cs typeface="Times New Roman" panose="02020603050405020304" pitchFamily="18" charset="0"/>
              </a:rPr>
              <a:t>Voice Assistant:</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A voice assistant in </a:t>
            </a:r>
            <a:r>
              <a:rPr lang="en-US" sz="1600" dirty="0" err="1">
                <a:solidFill>
                  <a:schemeClr val="tx1">
                    <a:lumMod val="85000"/>
                    <a:lumOff val="15000"/>
                  </a:schemeClr>
                </a:solidFill>
                <a:latin typeface="Times New Roman" panose="02020603050405020304" pitchFamily="18" charset="0"/>
                <a:cs typeface="Times New Roman" panose="02020603050405020304" pitchFamily="18" charset="0"/>
              </a:rPr>
              <a:t>GestureAssist</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enhances interaction with gestures, voice commands, and responses.</a:t>
            </a:r>
            <a:endParaRPr lang="en-US" sz="1600" b="1" u="sng"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54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1B24D8-11E2-401E-A203-EC82F246D5BF}"/>
              </a:ext>
            </a:extLst>
          </p:cNvPr>
          <p:cNvSpPr>
            <a:spLocks noGrp="1"/>
          </p:cNvSpPr>
          <p:nvPr>
            <p:ph type="ctrTitle"/>
          </p:nvPr>
        </p:nvSpPr>
        <p:spPr>
          <a:xfrm>
            <a:off x="185530" y="1599904"/>
            <a:ext cx="4638261" cy="2187350"/>
          </a:xfrm>
        </p:spPr>
        <p:txBody>
          <a:bodyPr>
            <a:normAutofit/>
          </a:bodyPr>
          <a:lstStyle/>
          <a:p>
            <a:pPr>
              <a:lnSpc>
                <a:spcPct val="150000"/>
              </a:lnSpc>
            </a:pPr>
            <a:r>
              <a:rPr lang="en-US" sz="2400" b="1" u="sng" dirty="0" err="1">
                <a:latin typeface="Times New Roman" panose="02020603050405020304" pitchFamily="18" charset="0"/>
                <a:cs typeface="Times New Roman" panose="02020603050405020304" pitchFamily="18" charset="0"/>
              </a:rPr>
              <a:t>GestureAssist</a:t>
            </a:r>
            <a:r>
              <a:rPr lang="en-US" sz="2400" b="1" u="sng" dirty="0">
                <a:latin typeface="Times New Roman" panose="02020603050405020304" pitchFamily="18" charset="0"/>
                <a:cs typeface="Times New Roman" panose="02020603050405020304" pitchFamily="18" charset="0"/>
              </a:rPr>
              <a:t>: Empowering Accessibility Through Hand Gestures</a:t>
            </a:r>
            <a:endParaRPr lang="en-IN" sz="2400"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3ADABEC7-F59D-C3D2-58CC-604237E0E2DA}"/>
              </a:ext>
            </a:extLst>
          </p:cNvPr>
          <p:cNvSpPr>
            <a:spLocks noGrp="1"/>
          </p:cNvSpPr>
          <p:nvPr>
            <p:ph type="subTitle" idx="1"/>
          </p:nvPr>
        </p:nvSpPr>
        <p:spPr>
          <a:xfrm>
            <a:off x="996287" y="4121253"/>
            <a:ext cx="3125337" cy="1136843"/>
          </a:xfrm>
        </p:spPr>
        <p:txBody>
          <a:bodyPr>
            <a:normAutofit/>
          </a:bodyPr>
          <a:lstStyle/>
          <a:p>
            <a:r>
              <a:rPr lang="en-US" sz="1600" b="1" u="sng" dirty="0">
                <a:latin typeface="Times New Roman" panose="02020603050405020304" pitchFamily="18" charset="0"/>
                <a:cs typeface="Times New Roman" panose="02020603050405020304" pitchFamily="18" charset="0"/>
              </a:rPr>
              <a:t>Workflow</a:t>
            </a:r>
            <a:endParaRPr lang="en-IN" sz="18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05F6D52-B8FD-C346-EE81-93B7006E285F}"/>
              </a:ext>
            </a:extLst>
          </p:cNvPr>
          <p:cNvPicPr>
            <a:picLocks noChangeAspect="1"/>
          </p:cNvPicPr>
          <p:nvPr/>
        </p:nvPicPr>
        <p:blipFill>
          <a:blip r:embed="rId2"/>
          <a:stretch>
            <a:fillRect/>
          </a:stretch>
        </p:blipFill>
        <p:spPr>
          <a:xfrm>
            <a:off x="7558567" y="469180"/>
            <a:ext cx="3321468" cy="6064141"/>
          </a:xfrm>
          <a:prstGeom prst="rect">
            <a:avLst/>
          </a:prstGeom>
        </p:spPr>
      </p:pic>
    </p:spTree>
    <p:extLst>
      <p:ext uri="{BB962C8B-B14F-4D97-AF65-F5344CB8AC3E}">
        <p14:creationId xmlns:p14="http://schemas.microsoft.com/office/powerpoint/2010/main" val="338860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B24D8-11E2-401E-A203-EC82F246D5BF}"/>
              </a:ext>
            </a:extLst>
          </p:cNvPr>
          <p:cNvSpPr>
            <a:spLocks noGrp="1"/>
          </p:cNvSpPr>
          <p:nvPr>
            <p:ph type="ctrTitle"/>
          </p:nvPr>
        </p:nvSpPr>
        <p:spPr>
          <a:xfrm>
            <a:off x="6513788" y="-191459"/>
            <a:ext cx="4840010" cy="1807305"/>
          </a:xfrm>
        </p:spPr>
        <p:txBody>
          <a:bodyPr vert="horz" lIns="91440" tIns="45720" rIns="91440" bIns="45720" rtlCol="0" anchor="ctr">
            <a:normAutofit/>
          </a:bodyPr>
          <a:lstStyle/>
          <a:p>
            <a:pPr>
              <a:lnSpc>
                <a:spcPct val="150000"/>
              </a:lnSpc>
            </a:pPr>
            <a:r>
              <a:rPr lang="en-US" sz="2400" b="1" u="sng" dirty="0" err="1">
                <a:latin typeface="Times New Roman" panose="02020603050405020304" pitchFamily="18" charset="0"/>
                <a:cs typeface="Times New Roman" panose="02020603050405020304" pitchFamily="18" charset="0"/>
              </a:rPr>
              <a:t>GestureAssist</a:t>
            </a:r>
            <a:r>
              <a:rPr lang="en-US" sz="2400" b="1" u="sng" dirty="0">
                <a:latin typeface="Times New Roman" panose="02020603050405020304" pitchFamily="18" charset="0"/>
                <a:cs typeface="Times New Roman" panose="02020603050405020304" pitchFamily="18" charset="0"/>
              </a:rPr>
              <a:t>: Empowering Accessibility Through Hand Gestures</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1C89E67-5F6B-F830-6E9F-7D3A46B9C5E3}"/>
              </a:ext>
            </a:extLst>
          </p:cNvPr>
          <p:cNvPicPr>
            <a:picLocks noChangeAspect="1"/>
          </p:cNvPicPr>
          <p:nvPr/>
        </p:nvPicPr>
        <p:blipFill rotWithShape="1">
          <a:blip r:embed="rId2"/>
          <a:srcRect l="25493" r="3155"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Subtitle 2">
            <a:extLst>
              <a:ext uri="{FF2B5EF4-FFF2-40B4-BE49-F238E27FC236}">
                <a16:creationId xmlns:a16="http://schemas.microsoft.com/office/drawing/2014/main" id="{1FAA1930-18FD-4124-B2E2-47A3D0E141DB}"/>
              </a:ext>
            </a:extLst>
          </p:cNvPr>
          <p:cNvSpPr>
            <a:spLocks noGrp="1"/>
          </p:cNvSpPr>
          <p:nvPr>
            <p:ph type="subTitle" idx="1"/>
          </p:nvPr>
        </p:nvSpPr>
        <p:spPr>
          <a:xfrm>
            <a:off x="6513787" y="1457743"/>
            <a:ext cx="5401547" cy="5333997"/>
          </a:xfrm>
        </p:spPr>
        <p:txBody>
          <a:bodyPr vert="horz" lIns="91440" tIns="45720" rIns="91440" bIns="45720" rtlCol="0">
            <a:noAutofit/>
          </a:bodyPr>
          <a:lstStyle/>
          <a:p>
            <a:pPr algn="just">
              <a:lnSpc>
                <a:spcPct val="160000"/>
              </a:lnSpc>
            </a:pPr>
            <a:r>
              <a:rPr lang="en-US" sz="1600" b="1" u="sng" dirty="0">
                <a:latin typeface="Times New Roman" panose="02020603050405020304" pitchFamily="18" charset="0"/>
                <a:cs typeface="Times New Roman" panose="02020603050405020304" pitchFamily="18" charset="0"/>
              </a:rPr>
              <a:t>Tech stack Used:</a:t>
            </a:r>
          </a:p>
          <a:p>
            <a:pPr marL="342900" indent="-228600" algn="just">
              <a:lnSpc>
                <a:spcPct val="16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Computer Vision</a:t>
            </a:r>
          </a:p>
          <a:p>
            <a:pPr marL="342900" indent="-228600" algn="just">
              <a:lnSpc>
                <a:spcPct val="16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Machine Learning</a:t>
            </a:r>
          </a:p>
          <a:p>
            <a:pPr marL="342900" indent="-228600" algn="just">
              <a:lnSpc>
                <a:spcPct val="16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User Interface Design</a:t>
            </a:r>
          </a:p>
          <a:p>
            <a:pPr algn="just">
              <a:lnSpc>
                <a:spcPct val="160000"/>
              </a:lnSpc>
            </a:pPr>
            <a:r>
              <a:rPr lang="en-US" sz="1600" b="1" u="sng" dirty="0">
                <a:latin typeface="Times New Roman" panose="02020603050405020304" pitchFamily="18" charset="0"/>
                <a:cs typeface="Times New Roman" panose="02020603050405020304" pitchFamily="18" charset="0"/>
              </a:rPr>
              <a:t>Future Scope:</a:t>
            </a:r>
          </a:p>
          <a:p>
            <a:pPr marL="342900" indent="-228600" algn="just">
              <a:lnSpc>
                <a:spcPct val="16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Expanding compatibility with different devices and platforms.</a:t>
            </a:r>
          </a:p>
          <a:p>
            <a:pPr marL="342900" indent="-228600" algn="just">
              <a:lnSpc>
                <a:spcPct val="16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Integrating with smart home devices and virtual assistants.</a:t>
            </a:r>
          </a:p>
          <a:p>
            <a:pPr marL="342900" indent="-228600" algn="just">
              <a:lnSpc>
                <a:spcPct val="16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Developing advanced features for more complex interactions.</a:t>
            </a:r>
          </a:p>
        </p:txBody>
      </p:sp>
    </p:spTree>
    <p:extLst>
      <p:ext uri="{BB962C8B-B14F-4D97-AF65-F5344CB8AC3E}">
        <p14:creationId xmlns:p14="http://schemas.microsoft.com/office/powerpoint/2010/main" val="2927067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Isosceles Triangle 2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thank you">
            <a:extLst>
              <a:ext uri="{FF2B5EF4-FFF2-40B4-BE49-F238E27FC236}">
                <a16:creationId xmlns:a16="http://schemas.microsoft.com/office/drawing/2014/main" id="{11EFBCD1-D8BD-D6AD-2C84-F534A1F5E259}"/>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3467" y="1234356"/>
            <a:ext cx="10905066" cy="4389288"/>
          </a:xfrm>
          <a:prstGeom prst="rect">
            <a:avLst/>
          </a:prstGeom>
          <a:ln>
            <a:noFill/>
          </a:ln>
        </p:spPr>
      </p:pic>
      <p:sp>
        <p:nvSpPr>
          <p:cNvPr id="30" name="Isosceles Triangle 2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57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260</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GestureAssist: Empowering Accessibility Through Hand Gestures</vt:lpstr>
      <vt:lpstr>GestureAssist: Empowering Accessibility Through Hand Gestures</vt:lpstr>
      <vt:lpstr>GestureAssist: Empowering Accessibility Through Hand Gestures</vt:lpstr>
      <vt:lpstr>GestureAssist: Empowering Accessibility Through Hand Gestures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Idea / Name</dc:title>
  <dc:creator>Ishav Verma</dc:creator>
  <cp:lastModifiedBy>Ujjwal Sharma</cp:lastModifiedBy>
  <cp:revision>10</cp:revision>
  <dcterms:created xsi:type="dcterms:W3CDTF">2024-02-18T07:09:27Z</dcterms:created>
  <dcterms:modified xsi:type="dcterms:W3CDTF">2024-05-30T07:26:51Z</dcterms:modified>
</cp:coreProperties>
</file>