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0275213" cy="42803763"/>
  <p:notesSz cx="7102475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18" y="5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57" y="1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3925" y="766763"/>
            <a:ext cx="27162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2321"/>
            <a:ext cx="568198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25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57" y="9721125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sldNum" idx="12"/>
          </p:nvPr>
        </p:nvSpPr>
        <p:spPr>
          <a:xfrm>
            <a:off x="4023057" y="9721125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6763"/>
            <a:ext cx="27162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710248" y="486232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 rot="-5400000">
            <a:off x="24748747" y="42184202"/>
            <a:ext cx="388281" cy="1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475" rIns="86975" bIns="4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en-US" sz="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www.postersession.com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 r="38726"/>
          <a:stretch/>
        </p:blipFill>
        <p:spPr>
          <a:xfrm>
            <a:off x="22904336" y="42144694"/>
            <a:ext cx="3809222" cy="20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26713556" y="42062331"/>
            <a:ext cx="2242539" cy="31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475" rIns="86975" bIns="4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064"/>
            </a:gs>
            <a:gs pos="50000">
              <a:schemeClr val="lt1"/>
            </a:gs>
            <a:gs pos="100000">
              <a:srgbClr val="003064"/>
            </a:gs>
          </a:gsLst>
          <a:lin ang="540001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5620994" y="6382703"/>
            <a:ext cx="14173200" cy="35567100"/>
          </a:xfrm>
          <a:prstGeom prst="roundRect">
            <a:avLst>
              <a:gd name="adj" fmla="val 124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endParaRPr sz="8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71500" y="6428953"/>
            <a:ext cx="14058900" cy="35567100"/>
          </a:xfrm>
          <a:prstGeom prst="roundRect">
            <a:avLst>
              <a:gd name="adj" fmla="val 189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44326" y="349008"/>
            <a:ext cx="29268300" cy="4549500"/>
          </a:xfrm>
          <a:prstGeom prst="roundRect">
            <a:avLst>
              <a:gd name="adj" fmla="val 3723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endParaRPr sz="8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8280" y="41981809"/>
            <a:ext cx="10093954" cy="69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628367" y="6592237"/>
            <a:ext cx="14001900" cy="5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630621" y="19229802"/>
            <a:ext cx="13999800" cy="5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50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Connecting Wire Used</a:t>
            </a:r>
            <a:endParaRPr lang="en-US"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599849" y="23086834"/>
            <a:ext cx="14001900" cy="5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 End Devices Used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5650300" y="6592237"/>
            <a:ext cx="14204700" cy="5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8F8F8"/>
                </a:solidFill>
              </a:rPr>
              <a:t>Skills we will develop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15639394" y="19212395"/>
            <a:ext cx="14173200" cy="5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8F8F8"/>
                </a:solidFill>
              </a:rPr>
              <a:t>Project Screenshots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674150" y="1050095"/>
            <a:ext cx="250818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45600" rIns="91225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SECURE YOUR NETWORK DEVICE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  <a:r>
              <a:rPr lang="en-US" sz="4800" b="1" dirty="0">
                <a:solidFill>
                  <a:schemeClr val="dk1"/>
                </a:solidFill>
              </a:rPr>
              <a:t>UJJWAL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4800" b="1" dirty="0">
                <a:solidFill>
                  <a:schemeClr val="dk1"/>
                </a:solidFill>
              </a:rPr>
              <a:t>NITISH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4800" b="1" dirty="0">
                <a:solidFill>
                  <a:schemeClr val="dk1"/>
                </a:solidFill>
              </a:rPr>
              <a:t>SANIDHYA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4800" b="1" dirty="0">
                <a:solidFill>
                  <a:schemeClr val="dk1"/>
                </a:solidFill>
              </a:rPr>
              <a:t>AYUSH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RAINA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9986170" y="42061275"/>
            <a:ext cx="985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Code: - CSE_12</a:t>
            </a:r>
            <a:endParaRPr sz="4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514199" y="29544700"/>
            <a:ext cx="141732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Network Structure</a:t>
            </a:r>
            <a:endParaRPr sz="3200" b="1" i="0" u="none" strike="noStrike" cap="none" dirty="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 descr="C:\Users\Nycon\Desktop\miet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25002" y="3461088"/>
            <a:ext cx="3461654" cy="1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619736" y="14614256"/>
            <a:ext cx="13999800" cy="5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Device Used</a:t>
            </a:r>
            <a:endParaRPr lang="en-US"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68325" y="7019841"/>
            <a:ext cx="13999800" cy="6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be able to secure a network device using Cisco Packet Tracer. Throughout the project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will be able to authenticate the switches and the routers in our network topology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PCs from different VLANs communicate with each other 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onfigure the DHCP protocol on the router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able to protect our switch ports from the attackers.</a:t>
            </a:r>
            <a:endParaRPr lang="en-US" sz="4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60500" y="15715375"/>
            <a:ext cx="1405890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	ROUTER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4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	SWITCH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4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3" descr="User Group - Free people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 descr="User Group - Free people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 descr="User Group - Free people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 descr="User Group - Free people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 descr="Users Icon - Pixicon - Pix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BC5F4-518C-A80E-FF02-10EE093E9CAE}"/>
              </a:ext>
            </a:extLst>
          </p:cNvPr>
          <p:cNvSpPr txBox="1"/>
          <p:nvPr/>
        </p:nvSpPr>
        <p:spPr>
          <a:xfrm>
            <a:off x="811213" y="20545425"/>
            <a:ext cx="1372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	COOPER STRAIGHT-THROUGH WIRE</a:t>
            </a:r>
          </a:p>
          <a:p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AB76-E6D0-9EDD-4A20-818C4141A8EA}"/>
              </a:ext>
            </a:extLst>
          </p:cNvPr>
          <p:cNvSpPr txBox="1"/>
          <p:nvPr/>
        </p:nvSpPr>
        <p:spPr>
          <a:xfrm>
            <a:off x="837042" y="24027499"/>
            <a:ext cx="135651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	PCs</a:t>
            </a:r>
          </a:p>
          <a:p>
            <a:pPr marL="38481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lt"/>
              <a:buAutoNum type="arabicPeriod"/>
            </a:pPr>
            <a:endParaRPr lang="en-US" sz="4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191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2)	LAPTOP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03A64F-CAFE-2F4D-9DDE-9A5BADCC2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66" y="31031958"/>
            <a:ext cx="13910671" cy="10359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9BB4D-9D38-786E-DDD0-2C0212634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3200" y="22501777"/>
            <a:ext cx="13952164" cy="946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7D98A-0517-5DF1-B319-EE5F33602949}"/>
              </a:ext>
            </a:extLst>
          </p:cNvPr>
          <p:cNvSpPr txBox="1"/>
          <p:nvPr/>
        </p:nvSpPr>
        <p:spPr>
          <a:xfrm>
            <a:off x="15723200" y="8010588"/>
            <a:ext cx="1395216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  <a:p>
            <a:pPr marL="742950" indent="-742950">
              <a:buAutoNum type="arabicParenR"/>
            </a:pP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Connectivity</a:t>
            </a:r>
          </a:p>
          <a:p>
            <a:pPr marL="742950" indent="-742950">
              <a:buAutoNum type="arabicParenR"/>
            </a:pP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</a:p>
          <a:p>
            <a:pPr marL="742950" indent="-742950">
              <a:buAutoNum type="arabicParenR"/>
            </a:pP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Network Topologies</a:t>
            </a:r>
          </a:p>
          <a:p>
            <a:pPr marL="742950" indent="-742950">
              <a:buAutoNum type="arabicParenR"/>
            </a:pP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UJJWAL SHARMA</cp:lastModifiedBy>
  <cp:revision>2</cp:revision>
  <dcterms:modified xsi:type="dcterms:W3CDTF">2023-01-02T15:51:37Z</dcterms:modified>
</cp:coreProperties>
</file>