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8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B5vbKwRnZd1+yQwES7kggQnBf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767926" y="0"/>
            <a:ext cx="7897200" cy="1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How to Secure your Network Device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258050" y="2860977"/>
            <a:ext cx="2492100" cy="1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Presenters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Ujjwal Sharma(2020A1R116)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/>
              <a:t>Nitish </a:t>
            </a:r>
            <a:r>
              <a:rPr lang="en-GB" sz="1100" dirty="0" err="1"/>
              <a:t>Baloria</a:t>
            </a:r>
            <a:r>
              <a:rPr lang="en-GB" sz="1100" dirty="0"/>
              <a:t>(2020A1R125)</a:t>
            </a: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 err="1"/>
              <a:t>Sanidhya</a:t>
            </a:r>
            <a:r>
              <a:rPr lang="en-GB" sz="1100" dirty="0"/>
              <a:t> Sharma(2020A1R102)</a:t>
            </a: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 err="1"/>
              <a:t>Ayush</a:t>
            </a:r>
            <a:r>
              <a:rPr lang="en-GB" sz="1100" dirty="0"/>
              <a:t> Raina(2020A1T100)</a:t>
            </a:r>
            <a:endParaRPr sz="1100" dirty="0"/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/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356653" y="4457701"/>
            <a:ext cx="66294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" descr="https://lh4.googleusercontent.com/ZKYbnYgfHu_V-sRm525LWasYe90coY8yVI-sqXyC5QETb30_E_GdSRPh_iJtz5xtVkZhZt3NOxJyfJM5tYPAZHQ0t1NeYwGMjbehRKir7-E8ZM9-BHNOdsEa5H5zxd8fmLQ13SjYhkKqhDV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2538" y="1928808"/>
            <a:ext cx="2719107" cy="107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516" y="1012032"/>
            <a:ext cx="7750970" cy="311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337F9B6F-C6B9-2168-23FB-3302B691AE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253563" y="4869655"/>
            <a:ext cx="2690037" cy="17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TO SECURE YOUR NETWORK DEVICE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861634" y="1178379"/>
            <a:ext cx="7886700" cy="3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84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 dirty="0"/>
              <a:t>Introduction</a:t>
            </a:r>
            <a:endParaRPr dirty="0"/>
          </a:p>
          <a:p>
            <a:pPr marL="3429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dirty="0"/>
              <a:t>Networking Device Used</a:t>
            </a:r>
            <a:endParaRPr dirty="0"/>
          </a:p>
          <a:p>
            <a:pPr marL="3429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dirty="0"/>
              <a:t>Connecting Wire Used</a:t>
            </a:r>
            <a:endParaRPr dirty="0"/>
          </a:p>
          <a:p>
            <a:pPr marL="3429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dirty="0"/>
              <a:t>Network Structure</a:t>
            </a:r>
            <a:endParaRPr dirty="0"/>
          </a:p>
          <a:p>
            <a:pPr marL="3429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IN" dirty="0"/>
              <a:t>Skills we will develop</a:t>
            </a:r>
          </a:p>
          <a:p>
            <a:pPr marL="3429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IN" dirty="0"/>
              <a:t>Screenshots</a:t>
            </a:r>
            <a:endParaRPr dirty="0"/>
          </a:p>
          <a:p>
            <a:pPr marL="3429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dirty="0"/>
              <a:t>Demonstration</a:t>
            </a: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ftr" idx="11"/>
          </p:nvPr>
        </p:nvSpPr>
        <p:spPr>
          <a:xfrm>
            <a:off x="3253563" y="4880288"/>
            <a:ext cx="2690037" cy="17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TO SECURE YOUR NETWORK DEVICE</a:t>
            </a:r>
            <a:endParaRPr dirty="0"/>
          </a:p>
        </p:txBody>
      </p:sp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628638" y="134680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397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be able to secure a network device using Cisco Packet Tracer. Throughout the project,</a:t>
            </a:r>
          </a:p>
          <a:p>
            <a:pPr marL="13970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will be able to authenticate the switches and the routers in our network topology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PCs from different VLANs communicate with each other.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onfigure the DHCP protocol on the router.</a:t>
            </a: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able to protect our switch ports from the attackers.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455C4140-D4C7-EAA3-49B8-2529878E48B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253563" y="4869655"/>
            <a:ext cx="2690037" cy="17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TO SECURE YOUR NETWORK DEVICE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Networking Device Used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Router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Switch</a:t>
            </a:r>
            <a:endParaRPr dirty="0"/>
          </a:p>
        </p:txBody>
      </p: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56AFC586-2CE7-9646-ECA8-B25F00685F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253563" y="4869655"/>
            <a:ext cx="2690037" cy="17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TO SECURE YOUR NETWORK DEVICE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Connecting Wire Used</a:t>
            </a: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Copper Straight-Through Cable</a:t>
            </a: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DF884431-C7B4-D9D1-7098-B6FFE3679C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253563" y="4869655"/>
            <a:ext cx="2690037" cy="17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TO SECURE YOUR NETWORK DEVICE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Network Structure</a:t>
            </a:r>
            <a:endParaRPr/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64753705-CDA1-26FB-43F5-A4232A18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9" y="1021336"/>
            <a:ext cx="7110664" cy="3502538"/>
          </a:xfrm>
          <a:prstGeom prst="rect">
            <a:avLst/>
          </a:prstGeom>
        </p:spPr>
      </p:pic>
      <p:sp>
        <p:nvSpPr>
          <p:cNvPr id="5" name="Google Shape;136;p3">
            <a:extLst>
              <a:ext uri="{FF2B5EF4-FFF2-40B4-BE49-F238E27FC236}">
                <a16:creationId xmlns:a16="http://schemas.microsoft.com/office/drawing/2014/main" id="{29A77D9A-467F-D6A7-E413-0458547CF4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8" name="Google Shape;127;p2">
            <a:extLst>
              <a:ext uri="{FF2B5EF4-FFF2-40B4-BE49-F238E27FC236}">
                <a16:creationId xmlns:a16="http://schemas.microsoft.com/office/drawing/2014/main" id="{7D2CCBBD-24E1-AC31-9387-14A00E33952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253563" y="4869655"/>
            <a:ext cx="2690037" cy="17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TO SECURE YOUR NETWORK DEVICE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dirty="0"/>
              <a:t>Skills we will develop</a:t>
            </a:r>
            <a:endParaRPr dirty="0"/>
          </a:p>
        </p:txBody>
      </p:sp>
      <p:sp>
        <p:nvSpPr>
          <p:cNvPr id="195" name="Google Shape;195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4B974-D8F4-1805-96C9-55F9800313E2}"/>
              </a:ext>
            </a:extLst>
          </p:cNvPr>
          <p:cNvSpPr txBox="1"/>
          <p:nvPr/>
        </p:nvSpPr>
        <p:spPr>
          <a:xfrm>
            <a:off x="397041" y="1540042"/>
            <a:ext cx="849429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arenR"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</a:p>
          <a:p>
            <a:pPr marL="742950" indent="-742950">
              <a:buAutoNum type="arabicParenR"/>
            </a:pP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Connectivity</a:t>
            </a:r>
          </a:p>
          <a:p>
            <a:pPr marL="742950" indent="-742950">
              <a:buAutoNum type="arabicParenR"/>
            </a:pP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</a:t>
            </a:r>
          </a:p>
          <a:p>
            <a:pPr marL="742950" indent="-742950">
              <a:buAutoNum type="arabicParenR"/>
            </a:pP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Network Topologies</a:t>
            </a:r>
          </a:p>
          <a:p>
            <a:pPr marL="742950" indent="-742950">
              <a:buAutoNum type="arabicParenR"/>
            </a:pP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27;p2">
            <a:extLst>
              <a:ext uri="{FF2B5EF4-FFF2-40B4-BE49-F238E27FC236}">
                <a16:creationId xmlns:a16="http://schemas.microsoft.com/office/drawing/2014/main" id="{1F5A28C8-9A08-96C8-AC9A-AC4F557BE07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253563" y="4869655"/>
            <a:ext cx="2690037" cy="17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TO SECURE YOUR NETWORK DEVICE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dirty="0"/>
              <a:t>Screenshots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A6580F-0DBB-4E9F-59AF-EB6B29CD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31357"/>
            <a:ext cx="7791450" cy="3700075"/>
          </a:xfrm>
          <a:prstGeom prst="rect">
            <a:avLst/>
          </a:prstGeom>
        </p:spPr>
      </p:pic>
      <p:sp>
        <p:nvSpPr>
          <p:cNvPr id="3" name="Google Shape;127;p2">
            <a:extLst>
              <a:ext uri="{FF2B5EF4-FFF2-40B4-BE49-F238E27FC236}">
                <a16:creationId xmlns:a16="http://schemas.microsoft.com/office/drawing/2014/main" id="{B8D22723-F178-DD43-FC70-48EE688975B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253563" y="4869655"/>
            <a:ext cx="2690037" cy="17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TO SECURE YOUR NETWORK DEVICE</a:t>
            </a:r>
            <a:endParaRPr dirty="0"/>
          </a:p>
        </p:txBody>
      </p:sp>
      <p:sp>
        <p:nvSpPr>
          <p:cNvPr id="4" name="Google Shape;195;p7">
            <a:extLst>
              <a:ext uri="{FF2B5EF4-FFF2-40B4-BE49-F238E27FC236}">
                <a16:creationId xmlns:a16="http://schemas.microsoft.com/office/drawing/2014/main" id="{40872E3E-B59C-323A-9FEB-C311CB1C6F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>
            <a:spLocks noGrp="1"/>
          </p:cNvSpPr>
          <p:nvPr>
            <p:ph type="title"/>
          </p:nvPr>
        </p:nvSpPr>
        <p:spPr>
          <a:xfrm>
            <a:off x="2589596" y="2074664"/>
            <a:ext cx="3964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b="1"/>
              <a:t>DEMONSTRATION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F5A8D4FF-6B92-E7C8-5729-4B7A740535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253563" y="4869655"/>
            <a:ext cx="2690037" cy="17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TO SECURE YOUR NETWORK DEVICE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Wingdings</vt:lpstr>
      <vt:lpstr>Office Theme</vt:lpstr>
      <vt:lpstr>Simple Light</vt:lpstr>
      <vt:lpstr>PowerPoint Presentation</vt:lpstr>
      <vt:lpstr>Contents</vt:lpstr>
      <vt:lpstr>Introduction</vt:lpstr>
      <vt:lpstr>Networking Device Used</vt:lpstr>
      <vt:lpstr>Connecting Wire Used</vt:lpstr>
      <vt:lpstr>Network Structure</vt:lpstr>
      <vt:lpstr>Skills we will develop</vt:lpstr>
      <vt:lpstr>Screenshots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UJJWAL SHARMA</cp:lastModifiedBy>
  <cp:revision>1</cp:revision>
  <dcterms:modified xsi:type="dcterms:W3CDTF">2023-01-02T16:19:53Z</dcterms:modified>
</cp:coreProperties>
</file>