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7" r:id="rId2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EC94E-AB2A-424D-90D6-24C104CD80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D988BE3-7089-46A2-9AFC-11B5ADD1064C}">
      <dgm:prSet/>
      <dgm:spPr/>
      <dgm:t>
        <a:bodyPr/>
        <a:lstStyle/>
        <a:p>
          <a:pPr>
            <a:defRPr cap="all"/>
          </a:pPr>
          <a:r>
            <a:rPr lang="en-IN" b="0" i="0"/>
            <a:t>Network Topology</a:t>
          </a:r>
          <a:endParaRPr lang="en-US"/>
        </a:p>
      </dgm:t>
    </dgm:pt>
    <dgm:pt modelId="{16F253DE-0F38-4D66-9A45-EA87147B9677}" type="parTrans" cxnId="{299CC66F-5A4E-42BC-B08A-7A0B9A995AE5}">
      <dgm:prSet/>
      <dgm:spPr/>
      <dgm:t>
        <a:bodyPr/>
        <a:lstStyle/>
        <a:p>
          <a:endParaRPr lang="en-US"/>
        </a:p>
      </dgm:t>
    </dgm:pt>
    <dgm:pt modelId="{F38086E1-3883-4DAB-B32B-41C5CBE9B653}" type="sibTrans" cxnId="{299CC66F-5A4E-42BC-B08A-7A0B9A995AE5}">
      <dgm:prSet/>
      <dgm:spPr/>
      <dgm:t>
        <a:bodyPr/>
        <a:lstStyle/>
        <a:p>
          <a:endParaRPr lang="en-US"/>
        </a:p>
      </dgm:t>
    </dgm:pt>
    <dgm:pt modelId="{19DCCE52-0A2B-4E8F-ABD6-CF3D956E8488}">
      <dgm:prSet/>
      <dgm:spPr/>
      <dgm:t>
        <a:bodyPr/>
        <a:lstStyle/>
        <a:p>
          <a:pPr>
            <a:defRPr cap="all"/>
          </a:pPr>
          <a:r>
            <a:rPr lang="en-IN" b="0" i="0"/>
            <a:t>Types of Network Topology</a:t>
          </a:r>
          <a:endParaRPr lang="en-US"/>
        </a:p>
      </dgm:t>
    </dgm:pt>
    <dgm:pt modelId="{9DE22181-8CF4-478D-A7F1-6359B463A98F}" type="parTrans" cxnId="{69C58006-760D-4D68-8CFA-DB004D5C1F13}">
      <dgm:prSet/>
      <dgm:spPr/>
      <dgm:t>
        <a:bodyPr/>
        <a:lstStyle/>
        <a:p>
          <a:endParaRPr lang="en-US"/>
        </a:p>
      </dgm:t>
    </dgm:pt>
    <dgm:pt modelId="{C934B276-5504-4A7B-9D40-D82E6A58EB52}" type="sibTrans" cxnId="{69C58006-760D-4D68-8CFA-DB004D5C1F13}">
      <dgm:prSet/>
      <dgm:spPr/>
      <dgm:t>
        <a:bodyPr/>
        <a:lstStyle/>
        <a:p>
          <a:endParaRPr lang="en-US"/>
        </a:p>
      </dgm:t>
    </dgm:pt>
    <dgm:pt modelId="{8485E46A-AA5A-4F41-BEDC-91233163F6AE}">
      <dgm:prSet/>
      <dgm:spPr/>
      <dgm:t>
        <a:bodyPr/>
        <a:lstStyle/>
        <a:p>
          <a:pPr>
            <a:defRPr cap="all"/>
          </a:pPr>
          <a:r>
            <a:rPr lang="en-IN" b="0" i="0"/>
            <a:t>Switch </a:t>
          </a:r>
          <a:endParaRPr lang="en-US"/>
        </a:p>
      </dgm:t>
    </dgm:pt>
    <dgm:pt modelId="{70A12078-7460-4B76-9069-BA3479F7F3B1}" type="parTrans" cxnId="{B469780D-A316-4E41-94F4-A8B057529310}">
      <dgm:prSet/>
      <dgm:spPr/>
      <dgm:t>
        <a:bodyPr/>
        <a:lstStyle/>
        <a:p>
          <a:endParaRPr lang="en-US"/>
        </a:p>
      </dgm:t>
    </dgm:pt>
    <dgm:pt modelId="{E0BDEA5A-E9FA-4D08-8CE1-D41C84EEFA80}" type="sibTrans" cxnId="{B469780D-A316-4E41-94F4-A8B057529310}">
      <dgm:prSet/>
      <dgm:spPr/>
      <dgm:t>
        <a:bodyPr/>
        <a:lstStyle/>
        <a:p>
          <a:endParaRPr lang="en-US"/>
        </a:p>
      </dgm:t>
    </dgm:pt>
    <dgm:pt modelId="{260C4205-C6F7-404F-9AFA-8893516D0D04}">
      <dgm:prSet/>
      <dgm:spPr/>
      <dgm:t>
        <a:bodyPr/>
        <a:lstStyle/>
        <a:p>
          <a:pPr>
            <a:defRPr cap="all"/>
          </a:pPr>
          <a:r>
            <a:rPr lang="en-IN" b="0" i="0"/>
            <a:t>End Devices</a:t>
          </a:r>
          <a:endParaRPr lang="en-US"/>
        </a:p>
      </dgm:t>
    </dgm:pt>
    <dgm:pt modelId="{AB24888F-877D-45ED-8852-4B9BEBA768C0}" type="parTrans" cxnId="{34A09531-14FF-4035-8BB0-B866D395FA0D}">
      <dgm:prSet/>
      <dgm:spPr/>
      <dgm:t>
        <a:bodyPr/>
        <a:lstStyle/>
        <a:p>
          <a:endParaRPr lang="en-US"/>
        </a:p>
      </dgm:t>
    </dgm:pt>
    <dgm:pt modelId="{7E181B4B-742C-48CF-ACC1-74785E62AE85}" type="sibTrans" cxnId="{34A09531-14FF-4035-8BB0-B866D395FA0D}">
      <dgm:prSet/>
      <dgm:spPr/>
      <dgm:t>
        <a:bodyPr/>
        <a:lstStyle/>
        <a:p>
          <a:endParaRPr lang="en-US"/>
        </a:p>
      </dgm:t>
    </dgm:pt>
    <dgm:pt modelId="{70FF6F8B-F41C-4BC9-A1DD-DBF98838FDFE}">
      <dgm:prSet/>
      <dgm:spPr/>
      <dgm:t>
        <a:bodyPr/>
        <a:lstStyle/>
        <a:p>
          <a:pPr>
            <a:defRPr cap="all"/>
          </a:pPr>
          <a:r>
            <a:rPr lang="en-IN" b="0" i="0"/>
            <a:t>Cisco Packet Tracer</a:t>
          </a:r>
          <a:endParaRPr lang="en-US"/>
        </a:p>
      </dgm:t>
    </dgm:pt>
    <dgm:pt modelId="{4F1BB0CC-9DBA-4F47-89EB-B0275E011320}" type="parTrans" cxnId="{FF50CEE4-8DD6-45A5-9A21-493AA5E0A7EE}">
      <dgm:prSet/>
      <dgm:spPr/>
      <dgm:t>
        <a:bodyPr/>
        <a:lstStyle/>
        <a:p>
          <a:endParaRPr lang="en-US"/>
        </a:p>
      </dgm:t>
    </dgm:pt>
    <dgm:pt modelId="{B074C61C-2088-49F9-B8C6-ABA40D1245FE}" type="sibTrans" cxnId="{FF50CEE4-8DD6-45A5-9A21-493AA5E0A7EE}">
      <dgm:prSet/>
      <dgm:spPr/>
      <dgm:t>
        <a:bodyPr/>
        <a:lstStyle/>
        <a:p>
          <a:endParaRPr lang="en-US"/>
        </a:p>
      </dgm:t>
    </dgm:pt>
    <dgm:pt modelId="{7DAFBB7D-F6F2-4729-8502-3FC1AD80CA69}">
      <dgm:prSet/>
      <dgm:spPr/>
      <dgm:t>
        <a:bodyPr/>
        <a:lstStyle/>
        <a:p>
          <a:pPr>
            <a:defRPr cap="all"/>
          </a:pPr>
          <a:r>
            <a:rPr lang="en-IN" b="0" i="0"/>
            <a:t>Description of Project</a:t>
          </a:r>
          <a:endParaRPr lang="en-US"/>
        </a:p>
      </dgm:t>
    </dgm:pt>
    <dgm:pt modelId="{968F2A00-6B96-4D59-83A4-1FECBBC548B2}" type="parTrans" cxnId="{377FC86B-4967-4E79-8D0D-CE3361301955}">
      <dgm:prSet/>
      <dgm:spPr/>
      <dgm:t>
        <a:bodyPr/>
        <a:lstStyle/>
        <a:p>
          <a:endParaRPr lang="en-US"/>
        </a:p>
      </dgm:t>
    </dgm:pt>
    <dgm:pt modelId="{222CACAB-C86D-49DE-806C-CC4964E6640F}" type="sibTrans" cxnId="{377FC86B-4967-4E79-8D0D-CE3361301955}">
      <dgm:prSet/>
      <dgm:spPr/>
      <dgm:t>
        <a:bodyPr/>
        <a:lstStyle/>
        <a:p>
          <a:endParaRPr lang="en-US"/>
        </a:p>
      </dgm:t>
    </dgm:pt>
    <dgm:pt modelId="{CC3D34CB-8793-44F4-8F4C-D58CCF244E28}" type="pres">
      <dgm:prSet presAssocID="{9BBEC94E-AB2A-424D-90D6-24C104CD8018}" presName="root" presStyleCnt="0">
        <dgm:presLayoutVars>
          <dgm:dir/>
          <dgm:resizeHandles val="exact"/>
        </dgm:presLayoutVars>
      </dgm:prSet>
      <dgm:spPr/>
    </dgm:pt>
    <dgm:pt modelId="{75C6803B-A912-4D3D-B2C2-40E874008677}" type="pres">
      <dgm:prSet presAssocID="{8D988BE3-7089-46A2-9AFC-11B5ADD1064C}" presName="compNode" presStyleCnt="0"/>
      <dgm:spPr/>
    </dgm:pt>
    <dgm:pt modelId="{78D8BA8D-D709-4221-8BBC-BD07A713F5F3}" type="pres">
      <dgm:prSet presAssocID="{8D988BE3-7089-46A2-9AFC-11B5ADD1064C}" presName="iconBgRect" presStyleLbl="bgShp" presStyleIdx="0" presStyleCnt="6"/>
      <dgm:spPr/>
    </dgm:pt>
    <dgm:pt modelId="{3660E1C3-9E36-42B8-A988-A08A67E8E3E0}" type="pres">
      <dgm:prSet presAssocID="{8D988BE3-7089-46A2-9AFC-11B5ADD106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A1CB96C-86E9-47ED-9898-BE6F9A770519}" type="pres">
      <dgm:prSet presAssocID="{8D988BE3-7089-46A2-9AFC-11B5ADD1064C}" presName="spaceRect" presStyleCnt="0"/>
      <dgm:spPr/>
    </dgm:pt>
    <dgm:pt modelId="{41295507-3C4F-4D58-9981-E8F1D9C538F6}" type="pres">
      <dgm:prSet presAssocID="{8D988BE3-7089-46A2-9AFC-11B5ADD1064C}" presName="textRect" presStyleLbl="revTx" presStyleIdx="0" presStyleCnt="6">
        <dgm:presLayoutVars>
          <dgm:chMax val="1"/>
          <dgm:chPref val="1"/>
        </dgm:presLayoutVars>
      </dgm:prSet>
      <dgm:spPr/>
    </dgm:pt>
    <dgm:pt modelId="{EEA0D25B-7D84-4218-8B73-8C482ACED6DC}" type="pres">
      <dgm:prSet presAssocID="{F38086E1-3883-4DAB-B32B-41C5CBE9B653}" presName="sibTrans" presStyleCnt="0"/>
      <dgm:spPr/>
    </dgm:pt>
    <dgm:pt modelId="{97CCB3CB-025C-4546-8ADF-6F53077A8B8C}" type="pres">
      <dgm:prSet presAssocID="{19DCCE52-0A2B-4E8F-ABD6-CF3D956E8488}" presName="compNode" presStyleCnt="0"/>
      <dgm:spPr/>
    </dgm:pt>
    <dgm:pt modelId="{00856558-7761-4664-9F3A-E2A202C39B91}" type="pres">
      <dgm:prSet presAssocID="{19DCCE52-0A2B-4E8F-ABD6-CF3D956E8488}" presName="iconBgRect" presStyleLbl="bgShp" presStyleIdx="1" presStyleCnt="6"/>
      <dgm:spPr/>
    </dgm:pt>
    <dgm:pt modelId="{05712169-F23B-4A10-9AA4-B3AD1B652D93}" type="pres">
      <dgm:prSet presAssocID="{19DCCE52-0A2B-4E8F-ABD6-CF3D956E84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7D610A7-3634-4457-A45A-6CBDC8488028}" type="pres">
      <dgm:prSet presAssocID="{19DCCE52-0A2B-4E8F-ABD6-CF3D956E8488}" presName="spaceRect" presStyleCnt="0"/>
      <dgm:spPr/>
    </dgm:pt>
    <dgm:pt modelId="{C9360195-9B0E-4EE6-AEF9-93715C59592E}" type="pres">
      <dgm:prSet presAssocID="{19DCCE52-0A2B-4E8F-ABD6-CF3D956E8488}" presName="textRect" presStyleLbl="revTx" presStyleIdx="1" presStyleCnt="6">
        <dgm:presLayoutVars>
          <dgm:chMax val="1"/>
          <dgm:chPref val="1"/>
        </dgm:presLayoutVars>
      </dgm:prSet>
      <dgm:spPr/>
    </dgm:pt>
    <dgm:pt modelId="{4A56E49E-8769-42C4-B5B6-7DC5D8A774A4}" type="pres">
      <dgm:prSet presAssocID="{C934B276-5504-4A7B-9D40-D82E6A58EB52}" presName="sibTrans" presStyleCnt="0"/>
      <dgm:spPr/>
    </dgm:pt>
    <dgm:pt modelId="{E88C06F0-368F-4C59-9888-7A9BF5631813}" type="pres">
      <dgm:prSet presAssocID="{8485E46A-AA5A-4F41-BEDC-91233163F6AE}" presName="compNode" presStyleCnt="0"/>
      <dgm:spPr/>
    </dgm:pt>
    <dgm:pt modelId="{19F52695-B6EA-4556-B56F-523159EE7A99}" type="pres">
      <dgm:prSet presAssocID="{8485E46A-AA5A-4F41-BEDC-91233163F6AE}" presName="iconBgRect" presStyleLbl="bgShp" presStyleIdx="2" presStyleCnt="6"/>
      <dgm:spPr/>
    </dgm:pt>
    <dgm:pt modelId="{53403260-2A24-4220-AE2C-9783592FAF41}" type="pres">
      <dgm:prSet presAssocID="{8485E46A-AA5A-4F41-BEDC-91233163F6A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EE3823C8-3FBD-40BA-87D1-C4F895485212}" type="pres">
      <dgm:prSet presAssocID="{8485E46A-AA5A-4F41-BEDC-91233163F6AE}" presName="spaceRect" presStyleCnt="0"/>
      <dgm:spPr/>
    </dgm:pt>
    <dgm:pt modelId="{BDD3FF3B-16FE-4E4A-BD54-50134F37EEBF}" type="pres">
      <dgm:prSet presAssocID="{8485E46A-AA5A-4F41-BEDC-91233163F6AE}" presName="textRect" presStyleLbl="revTx" presStyleIdx="2" presStyleCnt="6">
        <dgm:presLayoutVars>
          <dgm:chMax val="1"/>
          <dgm:chPref val="1"/>
        </dgm:presLayoutVars>
      </dgm:prSet>
      <dgm:spPr/>
    </dgm:pt>
    <dgm:pt modelId="{46E778A5-574C-43BC-82E7-C1948B7775CE}" type="pres">
      <dgm:prSet presAssocID="{E0BDEA5A-E9FA-4D08-8CE1-D41C84EEFA80}" presName="sibTrans" presStyleCnt="0"/>
      <dgm:spPr/>
    </dgm:pt>
    <dgm:pt modelId="{9D89F126-25C3-42B1-83D8-93F5B53FEAAE}" type="pres">
      <dgm:prSet presAssocID="{260C4205-C6F7-404F-9AFA-8893516D0D04}" presName="compNode" presStyleCnt="0"/>
      <dgm:spPr/>
    </dgm:pt>
    <dgm:pt modelId="{FBF2AEC2-FE75-4DA7-98E9-1730B2E81203}" type="pres">
      <dgm:prSet presAssocID="{260C4205-C6F7-404F-9AFA-8893516D0D04}" presName="iconBgRect" presStyleLbl="bgShp" presStyleIdx="3" presStyleCnt="6"/>
      <dgm:spPr/>
    </dgm:pt>
    <dgm:pt modelId="{A1AEAFD3-5916-4900-9B18-46AFFD71D0FA}" type="pres">
      <dgm:prSet presAssocID="{260C4205-C6F7-404F-9AFA-8893516D0D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66B8E4E-A042-41E7-A7A8-27BC57A7B907}" type="pres">
      <dgm:prSet presAssocID="{260C4205-C6F7-404F-9AFA-8893516D0D04}" presName="spaceRect" presStyleCnt="0"/>
      <dgm:spPr/>
    </dgm:pt>
    <dgm:pt modelId="{C3C766DC-8034-485E-87BD-CA2C53294E69}" type="pres">
      <dgm:prSet presAssocID="{260C4205-C6F7-404F-9AFA-8893516D0D04}" presName="textRect" presStyleLbl="revTx" presStyleIdx="3" presStyleCnt="6">
        <dgm:presLayoutVars>
          <dgm:chMax val="1"/>
          <dgm:chPref val="1"/>
        </dgm:presLayoutVars>
      </dgm:prSet>
      <dgm:spPr/>
    </dgm:pt>
    <dgm:pt modelId="{1176054C-4CC5-4CA9-9928-F6766D1F7299}" type="pres">
      <dgm:prSet presAssocID="{7E181B4B-742C-48CF-ACC1-74785E62AE85}" presName="sibTrans" presStyleCnt="0"/>
      <dgm:spPr/>
    </dgm:pt>
    <dgm:pt modelId="{11E06CFA-1860-45B4-9382-854054B05087}" type="pres">
      <dgm:prSet presAssocID="{70FF6F8B-F41C-4BC9-A1DD-DBF98838FDFE}" presName="compNode" presStyleCnt="0"/>
      <dgm:spPr/>
    </dgm:pt>
    <dgm:pt modelId="{DF1758FE-A4AA-461B-8994-F807827B3B36}" type="pres">
      <dgm:prSet presAssocID="{70FF6F8B-F41C-4BC9-A1DD-DBF98838FDFE}" presName="iconBgRect" presStyleLbl="bgShp" presStyleIdx="4" presStyleCnt="6"/>
      <dgm:spPr/>
    </dgm:pt>
    <dgm:pt modelId="{6F6EBDF9-4C14-401E-9797-3010436D35F6}" type="pres">
      <dgm:prSet presAssocID="{70FF6F8B-F41C-4BC9-A1DD-DBF98838FDF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10CED27-39C2-43F3-A929-A9E0E899C53E}" type="pres">
      <dgm:prSet presAssocID="{70FF6F8B-F41C-4BC9-A1DD-DBF98838FDFE}" presName="spaceRect" presStyleCnt="0"/>
      <dgm:spPr/>
    </dgm:pt>
    <dgm:pt modelId="{D3BCE9AF-83E0-45DC-AAF6-D154C5972539}" type="pres">
      <dgm:prSet presAssocID="{70FF6F8B-F41C-4BC9-A1DD-DBF98838FDFE}" presName="textRect" presStyleLbl="revTx" presStyleIdx="4" presStyleCnt="6">
        <dgm:presLayoutVars>
          <dgm:chMax val="1"/>
          <dgm:chPref val="1"/>
        </dgm:presLayoutVars>
      </dgm:prSet>
      <dgm:spPr/>
    </dgm:pt>
    <dgm:pt modelId="{1C19B521-4CBC-45F8-906B-D8AA7CDA9B4F}" type="pres">
      <dgm:prSet presAssocID="{B074C61C-2088-49F9-B8C6-ABA40D1245FE}" presName="sibTrans" presStyleCnt="0"/>
      <dgm:spPr/>
    </dgm:pt>
    <dgm:pt modelId="{5B12CB6A-2975-458B-9108-62AE0F05575C}" type="pres">
      <dgm:prSet presAssocID="{7DAFBB7D-F6F2-4729-8502-3FC1AD80CA69}" presName="compNode" presStyleCnt="0"/>
      <dgm:spPr/>
    </dgm:pt>
    <dgm:pt modelId="{0598CE50-A060-47C0-A5BD-2506854DEC01}" type="pres">
      <dgm:prSet presAssocID="{7DAFBB7D-F6F2-4729-8502-3FC1AD80CA69}" presName="iconBgRect" presStyleLbl="bgShp" presStyleIdx="5" presStyleCnt="6"/>
      <dgm:spPr/>
    </dgm:pt>
    <dgm:pt modelId="{4A9CD982-4416-4E4C-BAA6-6D9A27C360F0}" type="pres">
      <dgm:prSet presAssocID="{7DAFBB7D-F6F2-4729-8502-3FC1AD80CA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807DCA-98AF-4436-B686-C083EDD7F16A}" type="pres">
      <dgm:prSet presAssocID="{7DAFBB7D-F6F2-4729-8502-3FC1AD80CA69}" presName="spaceRect" presStyleCnt="0"/>
      <dgm:spPr/>
    </dgm:pt>
    <dgm:pt modelId="{1F4C39D3-6CFD-48E7-AC8B-5484BD578AEF}" type="pres">
      <dgm:prSet presAssocID="{7DAFBB7D-F6F2-4729-8502-3FC1AD80CA6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9C58006-760D-4D68-8CFA-DB004D5C1F13}" srcId="{9BBEC94E-AB2A-424D-90D6-24C104CD8018}" destId="{19DCCE52-0A2B-4E8F-ABD6-CF3D956E8488}" srcOrd="1" destOrd="0" parTransId="{9DE22181-8CF4-478D-A7F1-6359B463A98F}" sibTransId="{C934B276-5504-4A7B-9D40-D82E6A58EB52}"/>
    <dgm:cxn modelId="{B469780D-A316-4E41-94F4-A8B057529310}" srcId="{9BBEC94E-AB2A-424D-90D6-24C104CD8018}" destId="{8485E46A-AA5A-4F41-BEDC-91233163F6AE}" srcOrd="2" destOrd="0" parTransId="{70A12078-7460-4B76-9069-BA3479F7F3B1}" sibTransId="{E0BDEA5A-E9FA-4D08-8CE1-D41C84EEFA80}"/>
    <dgm:cxn modelId="{E5531829-8124-4537-AA99-28A1F1163B46}" type="presOf" srcId="{8D988BE3-7089-46A2-9AFC-11B5ADD1064C}" destId="{41295507-3C4F-4D58-9981-E8F1D9C538F6}" srcOrd="0" destOrd="0" presId="urn:microsoft.com/office/officeart/2018/5/layout/IconCircleLabelList"/>
    <dgm:cxn modelId="{34A09531-14FF-4035-8BB0-B866D395FA0D}" srcId="{9BBEC94E-AB2A-424D-90D6-24C104CD8018}" destId="{260C4205-C6F7-404F-9AFA-8893516D0D04}" srcOrd="3" destOrd="0" parTransId="{AB24888F-877D-45ED-8852-4B9BEBA768C0}" sibTransId="{7E181B4B-742C-48CF-ACC1-74785E62AE85}"/>
    <dgm:cxn modelId="{4439F563-AAE2-4059-9C04-A18811F843C7}" type="presOf" srcId="{9BBEC94E-AB2A-424D-90D6-24C104CD8018}" destId="{CC3D34CB-8793-44F4-8F4C-D58CCF244E28}" srcOrd="0" destOrd="0" presId="urn:microsoft.com/office/officeart/2018/5/layout/IconCircleLabelList"/>
    <dgm:cxn modelId="{8BEBB64B-86E5-44B5-B7F7-A187242F6B4E}" type="presOf" srcId="{260C4205-C6F7-404F-9AFA-8893516D0D04}" destId="{C3C766DC-8034-485E-87BD-CA2C53294E69}" srcOrd="0" destOrd="0" presId="urn:microsoft.com/office/officeart/2018/5/layout/IconCircleLabelList"/>
    <dgm:cxn modelId="{377FC86B-4967-4E79-8D0D-CE3361301955}" srcId="{9BBEC94E-AB2A-424D-90D6-24C104CD8018}" destId="{7DAFBB7D-F6F2-4729-8502-3FC1AD80CA69}" srcOrd="5" destOrd="0" parTransId="{968F2A00-6B96-4D59-83A4-1FECBBC548B2}" sibTransId="{222CACAB-C86D-49DE-806C-CC4964E6640F}"/>
    <dgm:cxn modelId="{299CC66F-5A4E-42BC-B08A-7A0B9A995AE5}" srcId="{9BBEC94E-AB2A-424D-90D6-24C104CD8018}" destId="{8D988BE3-7089-46A2-9AFC-11B5ADD1064C}" srcOrd="0" destOrd="0" parTransId="{16F253DE-0F38-4D66-9A45-EA87147B9677}" sibTransId="{F38086E1-3883-4DAB-B32B-41C5CBE9B653}"/>
    <dgm:cxn modelId="{D12AB486-A805-4014-8EC0-09F85D6D0F1D}" type="presOf" srcId="{7DAFBB7D-F6F2-4729-8502-3FC1AD80CA69}" destId="{1F4C39D3-6CFD-48E7-AC8B-5484BD578AEF}" srcOrd="0" destOrd="0" presId="urn:microsoft.com/office/officeart/2018/5/layout/IconCircleLabelList"/>
    <dgm:cxn modelId="{DE796287-D244-40CB-B48E-CA336AB2F387}" type="presOf" srcId="{19DCCE52-0A2B-4E8F-ABD6-CF3D956E8488}" destId="{C9360195-9B0E-4EE6-AEF9-93715C59592E}" srcOrd="0" destOrd="0" presId="urn:microsoft.com/office/officeart/2018/5/layout/IconCircleLabelList"/>
    <dgm:cxn modelId="{5CD6619E-AF87-4877-8CEF-B84093175B7A}" type="presOf" srcId="{8485E46A-AA5A-4F41-BEDC-91233163F6AE}" destId="{BDD3FF3B-16FE-4E4A-BD54-50134F37EEBF}" srcOrd="0" destOrd="0" presId="urn:microsoft.com/office/officeart/2018/5/layout/IconCircleLabelList"/>
    <dgm:cxn modelId="{65F7EFE3-7FA7-4F66-BF9D-8E5F12CA2C5B}" type="presOf" srcId="{70FF6F8B-F41C-4BC9-A1DD-DBF98838FDFE}" destId="{D3BCE9AF-83E0-45DC-AAF6-D154C5972539}" srcOrd="0" destOrd="0" presId="urn:microsoft.com/office/officeart/2018/5/layout/IconCircleLabelList"/>
    <dgm:cxn modelId="{FF50CEE4-8DD6-45A5-9A21-493AA5E0A7EE}" srcId="{9BBEC94E-AB2A-424D-90D6-24C104CD8018}" destId="{70FF6F8B-F41C-4BC9-A1DD-DBF98838FDFE}" srcOrd="4" destOrd="0" parTransId="{4F1BB0CC-9DBA-4F47-89EB-B0275E011320}" sibTransId="{B074C61C-2088-49F9-B8C6-ABA40D1245FE}"/>
    <dgm:cxn modelId="{96CDD248-C241-46BB-85DA-14FBAB72D4D2}" type="presParOf" srcId="{CC3D34CB-8793-44F4-8F4C-D58CCF244E28}" destId="{75C6803B-A912-4D3D-B2C2-40E874008677}" srcOrd="0" destOrd="0" presId="urn:microsoft.com/office/officeart/2018/5/layout/IconCircleLabelList"/>
    <dgm:cxn modelId="{2C577163-436E-49DD-86F6-1BBED2D3CCFA}" type="presParOf" srcId="{75C6803B-A912-4D3D-B2C2-40E874008677}" destId="{78D8BA8D-D709-4221-8BBC-BD07A713F5F3}" srcOrd="0" destOrd="0" presId="urn:microsoft.com/office/officeart/2018/5/layout/IconCircleLabelList"/>
    <dgm:cxn modelId="{E15BD0CD-E6B2-42C3-961A-BDC66ED5F7E2}" type="presParOf" srcId="{75C6803B-A912-4D3D-B2C2-40E874008677}" destId="{3660E1C3-9E36-42B8-A988-A08A67E8E3E0}" srcOrd="1" destOrd="0" presId="urn:microsoft.com/office/officeart/2018/5/layout/IconCircleLabelList"/>
    <dgm:cxn modelId="{AF506704-545A-4C71-8855-9D76F137DC5E}" type="presParOf" srcId="{75C6803B-A912-4D3D-B2C2-40E874008677}" destId="{6A1CB96C-86E9-47ED-9898-BE6F9A770519}" srcOrd="2" destOrd="0" presId="urn:microsoft.com/office/officeart/2018/5/layout/IconCircleLabelList"/>
    <dgm:cxn modelId="{D0B2635C-9FFE-45EE-859C-81F2B44E5FD0}" type="presParOf" srcId="{75C6803B-A912-4D3D-B2C2-40E874008677}" destId="{41295507-3C4F-4D58-9981-E8F1D9C538F6}" srcOrd="3" destOrd="0" presId="urn:microsoft.com/office/officeart/2018/5/layout/IconCircleLabelList"/>
    <dgm:cxn modelId="{1D737176-FB93-4275-9129-A7144D8B9D8E}" type="presParOf" srcId="{CC3D34CB-8793-44F4-8F4C-D58CCF244E28}" destId="{EEA0D25B-7D84-4218-8B73-8C482ACED6DC}" srcOrd="1" destOrd="0" presId="urn:microsoft.com/office/officeart/2018/5/layout/IconCircleLabelList"/>
    <dgm:cxn modelId="{49DD9EF8-32BE-42F1-AB26-810D6E10D9EE}" type="presParOf" srcId="{CC3D34CB-8793-44F4-8F4C-D58CCF244E28}" destId="{97CCB3CB-025C-4546-8ADF-6F53077A8B8C}" srcOrd="2" destOrd="0" presId="urn:microsoft.com/office/officeart/2018/5/layout/IconCircleLabelList"/>
    <dgm:cxn modelId="{637BC143-585E-410E-8B9A-542DFF4480CB}" type="presParOf" srcId="{97CCB3CB-025C-4546-8ADF-6F53077A8B8C}" destId="{00856558-7761-4664-9F3A-E2A202C39B91}" srcOrd="0" destOrd="0" presId="urn:microsoft.com/office/officeart/2018/5/layout/IconCircleLabelList"/>
    <dgm:cxn modelId="{B0D12423-7A17-4312-B202-EA355929F2F4}" type="presParOf" srcId="{97CCB3CB-025C-4546-8ADF-6F53077A8B8C}" destId="{05712169-F23B-4A10-9AA4-B3AD1B652D93}" srcOrd="1" destOrd="0" presId="urn:microsoft.com/office/officeart/2018/5/layout/IconCircleLabelList"/>
    <dgm:cxn modelId="{795D232C-2B32-4487-924A-0F416FED8B6D}" type="presParOf" srcId="{97CCB3CB-025C-4546-8ADF-6F53077A8B8C}" destId="{A7D610A7-3634-4457-A45A-6CBDC8488028}" srcOrd="2" destOrd="0" presId="urn:microsoft.com/office/officeart/2018/5/layout/IconCircleLabelList"/>
    <dgm:cxn modelId="{06A56F6F-6DE7-4994-B085-5DA2FB098D3F}" type="presParOf" srcId="{97CCB3CB-025C-4546-8ADF-6F53077A8B8C}" destId="{C9360195-9B0E-4EE6-AEF9-93715C59592E}" srcOrd="3" destOrd="0" presId="urn:microsoft.com/office/officeart/2018/5/layout/IconCircleLabelList"/>
    <dgm:cxn modelId="{3030BAFB-B22E-4068-ACDB-6F14011C5371}" type="presParOf" srcId="{CC3D34CB-8793-44F4-8F4C-D58CCF244E28}" destId="{4A56E49E-8769-42C4-B5B6-7DC5D8A774A4}" srcOrd="3" destOrd="0" presId="urn:microsoft.com/office/officeart/2018/5/layout/IconCircleLabelList"/>
    <dgm:cxn modelId="{6433B756-F3CA-4DBC-B1E8-A7DEAC23F2A5}" type="presParOf" srcId="{CC3D34CB-8793-44F4-8F4C-D58CCF244E28}" destId="{E88C06F0-368F-4C59-9888-7A9BF5631813}" srcOrd="4" destOrd="0" presId="urn:microsoft.com/office/officeart/2018/5/layout/IconCircleLabelList"/>
    <dgm:cxn modelId="{D5B1275A-7DD1-4445-B779-E841A6DA046D}" type="presParOf" srcId="{E88C06F0-368F-4C59-9888-7A9BF5631813}" destId="{19F52695-B6EA-4556-B56F-523159EE7A99}" srcOrd="0" destOrd="0" presId="urn:microsoft.com/office/officeart/2018/5/layout/IconCircleLabelList"/>
    <dgm:cxn modelId="{273CD312-A65C-40FC-9724-F2B271BE7288}" type="presParOf" srcId="{E88C06F0-368F-4C59-9888-7A9BF5631813}" destId="{53403260-2A24-4220-AE2C-9783592FAF41}" srcOrd="1" destOrd="0" presId="urn:microsoft.com/office/officeart/2018/5/layout/IconCircleLabelList"/>
    <dgm:cxn modelId="{A9090E17-5A1B-42AB-AC7E-731099D8A282}" type="presParOf" srcId="{E88C06F0-368F-4C59-9888-7A9BF5631813}" destId="{EE3823C8-3FBD-40BA-87D1-C4F895485212}" srcOrd="2" destOrd="0" presId="urn:microsoft.com/office/officeart/2018/5/layout/IconCircleLabelList"/>
    <dgm:cxn modelId="{7881F838-8BC4-40A8-B106-9A4C8A9795D0}" type="presParOf" srcId="{E88C06F0-368F-4C59-9888-7A9BF5631813}" destId="{BDD3FF3B-16FE-4E4A-BD54-50134F37EEBF}" srcOrd="3" destOrd="0" presId="urn:microsoft.com/office/officeart/2018/5/layout/IconCircleLabelList"/>
    <dgm:cxn modelId="{F357EBED-4137-41AA-AE55-9B4B012A0AF3}" type="presParOf" srcId="{CC3D34CB-8793-44F4-8F4C-D58CCF244E28}" destId="{46E778A5-574C-43BC-82E7-C1948B7775CE}" srcOrd="5" destOrd="0" presId="urn:microsoft.com/office/officeart/2018/5/layout/IconCircleLabelList"/>
    <dgm:cxn modelId="{FBCA5B4D-1D63-41D8-95C7-033993C5D6BE}" type="presParOf" srcId="{CC3D34CB-8793-44F4-8F4C-D58CCF244E28}" destId="{9D89F126-25C3-42B1-83D8-93F5B53FEAAE}" srcOrd="6" destOrd="0" presId="urn:microsoft.com/office/officeart/2018/5/layout/IconCircleLabelList"/>
    <dgm:cxn modelId="{F87B06AB-2206-4F20-9747-4C4576F33825}" type="presParOf" srcId="{9D89F126-25C3-42B1-83D8-93F5B53FEAAE}" destId="{FBF2AEC2-FE75-4DA7-98E9-1730B2E81203}" srcOrd="0" destOrd="0" presId="urn:microsoft.com/office/officeart/2018/5/layout/IconCircleLabelList"/>
    <dgm:cxn modelId="{D086F133-E1BA-47D0-A325-530FFA7C07E7}" type="presParOf" srcId="{9D89F126-25C3-42B1-83D8-93F5B53FEAAE}" destId="{A1AEAFD3-5916-4900-9B18-46AFFD71D0FA}" srcOrd="1" destOrd="0" presId="urn:microsoft.com/office/officeart/2018/5/layout/IconCircleLabelList"/>
    <dgm:cxn modelId="{176DB956-842B-44AC-A2BE-74758698C314}" type="presParOf" srcId="{9D89F126-25C3-42B1-83D8-93F5B53FEAAE}" destId="{666B8E4E-A042-41E7-A7A8-27BC57A7B907}" srcOrd="2" destOrd="0" presId="urn:microsoft.com/office/officeart/2018/5/layout/IconCircleLabelList"/>
    <dgm:cxn modelId="{D09CFA23-256F-4363-9D9D-331B6C7EFBC1}" type="presParOf" srcId="{9D89F126-25C3-42B1-83D8-93F5B53FEAAE}" destId="{C3C766DC-8034-485E-87BD-CA2C53294E69}" srcOrd="3" destOrd="0" presId="urn:microsoft.com/office/officeart/2018/5/layout/IconCircleLabelList"/>
    <dgm:cxn modelId="{AE2C1A10-ABF4-4014-ABA9-AFA8CBB6B434}" type="presParOf" srcId="{CC3D34CB-8793-44F4-8F4C-D58CCF244E28}" destId="{1176054C-4CC5-4CA9-9928-F6766D1F7299}" srcOrd="7" destOrd="0" presId="urn:microsoft.com/office/officeart/2018/5/layout/IconCircleLabelList"/>
    <dgm:cxn modelId="{0B71738E-3CD1-4F1E-B247-02B5E23633DF}" type="presParOf" srcId="{CC3D34CB-8793-44F4-8F4C-D58CCF244E28}" destId="{11E06CFA-1860-45B4-9382-854054B05087}" srcOrd="8" destOrd="0" presId="urn:microsoft.com/office/officeart/2018/5/layout/IconCircleLabelList"/>
    <dgm:cxn modelId="{9A5E8901-DB2B-4106-BC4D-BAA4E2B39308}" type="presParOf" srcId="{11E06CFA-1860-45B4-9382-854054B05087}" destId="{DF1758FE-A4AA-461B-8994-F807827B3B36}" srcOrd="0" destOrd="0" presId="urn:microsoft.com/office/officeart/2018/5/layout/IconCircleLabelList"/>
    <dgm:cxn modelId="{BFC6C6E0-A055-4041-A609-DC3298890AA5}" type="presParOf" srcId="{11E06CFA-1860-45B4-9382-854054B05087}" destId="{6F6EBDF9-4C14-401E-9797-3010436D35F6}" srcOrd="1" destOrd="0" presId="urn:microsoft.com/office/officeart/2018/5/layout/IconCircleLabelList"/>
    <dgm:cxn modelId="{280BD660-50F7-443A-87A1-843A4713621E}" type="presParOf" srcId="{11E06CFA-1860-45B4-9382-854054B05087}" destId="{710CED27-39C2-43F3-A929-A9E0E899C53E}" srcOrd="2" destOrd="0" presId="urn:microsoft.com/office/officeart/2018/5/layout/IconCircleLabelList"/>
    <dgm:cxn modelId="{7C6183A3-462B-4638-856E-8949C8709908}" type="presParOf" srcId="{11E06CFA-1860-45B4-9382-854054B05087}" destId="{D3BCE9AF-83E0-45DC-AAF6-D154C5972539}" srcOrd="3" destOrd="0" presId="urn:microsoft.com/office/officeart/2018/5/layout/IconCircleLabelList"/>
    <dgm:cxn modelId="{B809D539-7712-416F-AD1F-5CAC50FEB7AD}" type="presParOf" srcId="{CC3D34CB-8793-44F4-8F4C-D58CCF244E28}" destId="{1C19B521-4CBC-45F8-906B-D8AA7CDA9B4F}" srcOrd="9" destOrd="0" presId="urn:microsoft.com/office/officeart/2018/5/layout/IconCircleLabelList"/>
    <dgm:cxn modelId="{6E841B72-532D-42EF-9AFF-2365383A627A}" type="presParOf" srcId="{CC3D34CB-8793-44F4-8F4C-D58CCF244E28}" destId="{5B12CB6A-2975-458B-9108-62AE0F05575C}" srcOrd="10" destOrd="0" presId="urn:microsoft.com/office/officeart/2018/5/layout/IconCircleLabelList"/>
    <dgm:cxn modelId="{DA056C32-DADB-44F3-8353-5DD2726B6AF0}" type="presParOf" srcId="{5B12CB6A-2975-458B-9108-62AE0F05575C}" destId="{0598CE50-A060-47C0-A5BD-2506854DEC01}" srcOrd="0" destOrd="0" presId="urn:microsoft.com/office/officeart/2018/5/layout/IconCircleLabelList"/>
    <dgm:cxn modelId="{D211413C-F151-4086-8D00-F7E24606ED55}" type="presParOf" srcId="{5B12CB6A-2975-458B-9108-62AE0F05575C}" destId="{4A9CD982-4416-4E4C-BAA6-6D9A27C360F0}" srcOrd="1" destOrd="0" presId="urn:microsoft.com/office/officeart/2018/5/layout/IconCircleLabelList"/>
    <dgm:cxn modelId="{A809D6F2-7CAD-49F9-8C9D-F12204F12AC4}" type="presParOf" srcId="{5B12CB6A-2975-458B-9108-62AE0F05575C}" destId="{A8807DCA-98AF-4436-B686-C083EDD7F16A}" srcOrd="2" destOrd="0" presId="urn:microsoft.com/office/officeart/2018/5/layout/IconCircleLabelList"/>
    <dgm:cxn modelId="{014A8B08-DA7B-498A-B43F-00B4B87F12B1}" type="presParOf" srcId="{5B12CB6A-2975-458B-9108-62AE0F05575C}" destId="{1F4C39D3-6CFD-48E7-AC8B-5484BD578A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8BA8D-D709-4221-8BBC-BD07A713F5F3}">
      <dsp:nvSpPr>
        <dsp:cNvPr id="0" name=""/>
        <dsp:cNvSpPr/>
      </dsp:nvSpPr>
      <dsp:spPr>
        <a:xfrm>
          <a:off x="531637" y="23834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0E1C3-9E36-42B8-A988-A08A67E8E3E0}">
      <dsp:nvSpPr>
        <dsp:cNvPr id="0" name=""/>
        <dsp:cNvSpPr/>
      </dsp:nvSpPr>
      <dsp:spPr>
        <a:xfrm>
          <a:off x="765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5507-3C4F-4D58-9981-E8F1D9C538F6}">
      <dsp:nvSpPr>
        <dsp:cNvPr id="0" name=""/>
        <dsp:cNvSpPr/>
      </dsp:nvSpPr>
      <dsp:spPr>
        <a:xfrm>
          <a:off x="180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0" i="0" kern="1200"/>
            <a:t>Network Topology</a:t>
          </a:r>
          <a:endParaRPr lang="en-US" sz="1700" kern="1200"/>
        </a:p>
      </dsp:txBody>
      <dsp:txXfrm>
        <a:off x="180637" y="1678343"/>
        <a:ext cx="1800000" cy="720000"/>
      </dsp:txXfrm>
    </dsp:sp>
    <dsp:sp modelId="{00856558-7761-4664-9F3A-E2A202C39B91}">
      <dsp:nvSpPr>
        <dsp:cNvPr id="0" name=""/>
        <dsp:cNvSpPr/>
      </dsp:nvSpPr>
      <dsp:spPr>
        <a:xfrm>
          <a:off x="2646637" y="23834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12169-F23B-4A10-9AA4-B3AD1B652D93}">
      <dsp:nvSpPr>
        <dsp:cNvPr id="0" name=""/>
        <dsp:cNvSpPr/>
      </dsp:nvSpPr>
      <dsp:spPr>
        <a:xfrm>
          <a:off x="2880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60195-9B0E-4EE6-AEF9-93715C59592E}">
      <dsp:nvSpPr>
        <dsp:cNvPr id="0" name=""/>
        <dsp:cNvSpPr/>
      </dsp:nvSpPr>
      <dsp:spPr>
        <a:xfrm>
          <a:off x="2295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0" i="0" kern="1200"/>
            <a:t>Types of Network Topology</a:t>
          </a:r>
          <a:endParaRPr lang="en-US" sz="1700" kern="1200"/>
        </a:p>
      </dsp:txBody>
      <dsp:txXfrm>
        <a:off x="2295637" y="1678343"/>
        <a:ext cx="1800000" cy="720000"/>
      </dsp:txXfrm>
    </dsp:sp>
    <dsp:sp modelId="{19F52695-B6EA-4556-B56F-523159EE7A99}">
      <dsp:nvSpPr>
        <dsp:cNvPr id="0" name=""/>
        <dsp:cNvSpPr/>
      </dsp:nvSpPr>
      <dsp:spPr>
        <a:xfrm>
          <a:off x="4761637" y="23834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03260-2A24-4220-AE2C-9783592FAF41}">
      <dsp:nvSpPr>
        <dsp:cNvPr id="0" name=""/>
        <dsp:cNvSpPr/>
      </dsp:nvSpPr>
      <dsp:spPr>
        <a:xfrm>
          <a:off x="4995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3FF3B-16FE-4E4A-BD54-50134F37EEBF}">
      <dsp:nvSpPr>
        <dsp:cNvPr id="0" name=""/>
        <dsp:cNvSpPr/>
      </dsp:nvSpPr>
      <dsp:spPr>
        <a:xfrm>
          <a:off x="4410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0" i="0" kern="1200"/>
            <a:t>Switch </a:t>
          </a:r>
          <a:endParaRPr lang="en-US" sz="1700" kern="1200"/>
        </a:p>
      </dsp:txBody>
      <dsp:txXfrm>
        <a:off x="4410637" y="1678343"/>
        <a:ext cx="1800000" cy="720000"/>
      </dsp:txXfrm>
    </dsp:sp>
    <dsp:sp modelId="{FBF2AEC2-FE75-4DA7-98E9-1730B2E81203}">
      <dsp:nvSpPr>
        <dsp:cNvPr id="0" name=""/>
        <dsp:cNvSpPr/>
      </dsp:nvSpPr>
      <dsp:spPr>
        <a:xfrm>
          <a:off x="531637" y="284834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EAFD3-5916-4900-9B18-46AFFD71D0FA}">
      <dsp:nvSpPr>
        <dsp:cNvPr id="0" name=""/>
        <dsp:cNvSpPr/>
      </dsp:nvSpPr>
      <dsp:spPr>
        <a:xfrm>
          <a:off x="765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66DC-8034-485E-87BD-CA2C53294E69}">
      <dsp:nvSpPr>
        <dsp:cNvPr id="0" name=""/>
        <dsp:cNvSpPr/>
      </dsp:nvSpPr>
      <dsp:spPr>
        <a:xfrm>
          <a:off x="180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0" i="0" kern="1200"/>
            <a:t>End Devices</a:t>
          </a:r>
          <a:endParaRPr lang="en-US" sz="1700" kern="1200"/>
        </a:p>
      </dsp:txBody>
      <dsp:txXfrm>
        <a:off x="180637" y="4288343"/>
        <a:ext cx="1800000" cy="720000"/>
      </dsp:txXfrm>
    </dsp:sp>
    <dsp:sp modelId="{DF1758FE-A4AA-461B-8994-F807827B3B36}">
      <dsp:nvSpPr>
        <dsp:cNvPr id="0" name=""/>
        <dsp:cNvSpPr/>
      </dsp:nvSpPr>
      <dsp:spPr>
        <a:xfrm>
          <a:off x="2646637" y="284834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EBDF9-4C14-401E-9797-3010436D35F6}">
      <dsp:nvSpPr>
        <dsp:cNvPr id="0" name=""/>
        <dsp:cNvSpPr/>
      </dsp:nvSpPr>
      <dsp:spPr>
        <a:xfrm>
          <a:off x="2880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CE9AF-83E0-45DC-AAF6-D154C5972539}">
      <dsp:nvSpPr>
        <dsp:cNvPr id="0" name=""/>
        <dsp:cNvSpPr/>
      </dsp:nvSpPr>
      <dsp:spPr>
        <a:xfrm>
          <a:off x="2295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0" i="0" kern="1200"/>
            <a:t>Cisco Packet Tracer</a:t>
          </a:r>
          <a:endParaRPr lang="en-US" sz="1700" kern="1200"/>
        </a:p>
      </dsp:txBody>
      <dsp:txXfrm>
        <a:off x="2295637" y="4288343"/>
        <a:ext cx="1800000" cy="720000"/>
      </dsp:txXfrm>
    </dsp:sp>
    <dsp:sp modelId="{0598CE50-A060-47C0-A5BD-2506854DEC01}">
      <dsp:nvSpPr>
        <dsp:cNvPr id="0" name=""/>
        <dsp:cNvSpPr/>
      </dsp:nvSpPr>
      <dsp:spPr>
        <a:xfrm>
          <a:off x="4761637" y="284834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CD982-4416-4E4C-BAA6-6D9A27C360F0}">
      <dsp:nvSpPr>
        <dsp:cNvPr id="0" name=""/>
        <dsp:cNvSpPr/>
      </dsp:nvSpPr>
      <dsp:spPr>
        <a:xfrm>
          <a:off x="4995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C39D3-6CFD-48E7-AC8B-5484BD578AEF}">
      <dsp:nvSpPr>
        <dsp:cNvPr id="0" name=""/>
        <dsp:cNvSpPr/>
      </dsp:nvSpPr>
      <dsp:spPr>
        <a:xfrm>
          <a:off x="4410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0" i="0" kern="1200"/>
            <a:t>Description of Project</a:t>
          </a:r>
          <a:endParaRPr lang="en-US" sz="1700" kern="1200"/>
        </a:p>
      </dsp:txBody>
      <dsp:txXfrm>
        <a:off x="4410637" y="42883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4A64D-8CE9-4F85-B5C7-895CB688089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6495A-8C79-45CD-9A0C-0BF469C4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3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1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9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2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86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45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94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C5C6-ED6C-5A59-FC11-C1B1EFED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5B017-573E-CB8C-37F5-E5869514A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2F78-C065-A659-5A40-5BCC6ED6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4127-BB77-F4FC-DF90-6E16DCED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F3C4-7823-D61E-C202-4459DE51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3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3DB5-1009-77A1-E7D0-79A272C9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F624-2F67-EC8E-5D6D-B4A475C2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C112-0376-EE71-E6B4-E74FCFEE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B72F-0C2A-E372-AD0E-2F8F7F3F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96C9-B63E-9777-C3C4-A17A6A7E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3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21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323A-7E43-5256-041E-6641791F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66BD-AF92-4BE5-7062-643EDB76C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2A5E-BC38-AC0B-3981-EFACD768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994B-278B-DF31-B909-9DF99A49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611C-E0C8-DBAC-E507-6E11D6D3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7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BA9C-354F-245E-C2D7-EA22CB8A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33C-3314-383F-2E96-F80D5B305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CF788-0ABA-DD07-67B7-E9E37A5C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2D985-4402-7951-DC70-3A2E20B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5370-B2A2-C694-E4D3-48E0B862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346D7-6C2E-42A2-7E29-7CC7C7B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53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26C4-D3B1-5F5A-FC57-664BE5F3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F70E-172E-454A-112F-C058D99AF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96C30-D183-7133-7049-85547FE7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12FF1-0B2E-D3AB-DDF3-E71D1CEE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0A700-8353-9637-6919-3C02AEB76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D1545-8B45-2976-62B7-68DA1429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5174A-51DA-D5A1-961F-2F1918AA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DB8FC-C5DB-D092-0C5C-563BD8D1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05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305D-6048-654C-42FC-EEDFBDCA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0E91B-9630-7CCD-4AD2-9335688D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70190-D35E-BDC8-F9E1-065617C9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D3A3D-B059-022D-DF4F-6D5EF8D3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490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1F1-A589-088F-CC54-C585E7B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ECAF3-3C8C-646C-AF77-E52648ED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AE414-5540-552E-1F61-215F19BA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32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6658-C713-0187-A66C-FF3DA701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6809-B3FB-DD0C-0E85-2CF044F9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E901F-7556-7962-BA22-60B03EA8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FF56C-A988-DCE4-1847-4D223F04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AC4F8-6CE9-A0DE-CF96-33EDC88A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0B0B-F8A6-630F-C70E-B90F202E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730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8DC7-5B00-BA83-54C2-A76B8FD9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265F2-44B0-A4E8-78B6-E13D06A6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0FA8A-8835-136B-98A3-C75491BD0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621C3-FDA2-E124-41D6-F54CB439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B43F1-6069-3398-689D-DC268353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F28D3-F03E-D8B6-9F5F-A15C625E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3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06CC-7F6A-7969-3E1D-DFA72FC6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5D961-7D43-9D93-CE81-AA76B2AD3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CE39-ACB0-CF43-378F-D9895CE4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5F9B-C943-A8A2-D67A-F801A396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B187-4EE9-808A-2778-FA825774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20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F73EE-F29A-86AD-EC8A-5A93FDA3D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358B6-3452-BF74-AF2F-FB761E243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5ABF-B137-C2B8-8AE0-4D7E3898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0665-857F-549C-7895-58BCB941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D58D-3053-0996-0015-2665E0E5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6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5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8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2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CE661-E148-FF23-5D60-F048CEA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BF63-B6E6-2BD5-BDFE-E7D84F29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5D6C-7A7E-EF8E-40A9-DB0208BA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4B75-81B9-45E1-A4ED-FCBAD05D2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B714-22A9-11DE-725D-E342DF493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1E77-2FF0-04E2-5D03-375C4518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E83-FFE4-42CA-A19C-215B8F811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media.geeksforgeeks.org%2Fwp-content%2Fuploads%2F20200527095711%2FUntitled-Diagram-336.png&amp;imgrefurl=https%3A%2F%2Fwww.geeksforgeeks.org%2Fdifference-between-mesh-topology-and-tree-topology%2F&amp;tbnid=OkAzC2ib2mW6tM&amp;vet=12ahUKEwjOq5mLi-j7AhVsi9gFHQx7DY4QMygAegUIARDAAQ..i&amp;docid=CS4altecY5-muM&amp;w=471&amp;h=321&amp;q=mesh%20topology%20geeksforgeeks&amp;ved=2ahUKEwjOq5mLi-j7AhVsi9gFHQx7DY4QMygAegUIARDAA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media.geeksforgeeks.org%2Fwp-content%2Fuploads%2F20200522154756%2FStar-Topology.png&amp;imgrefurl=https%3A%2F%2Fwww.geeksforgeeks.org%2Fdifference-between-star-topology-and-tree-topology%2F&amp;tbnid=sBk5NLzERj9y1M&amp;vet=12ahUKEwjWqvKQjOj7AhU-ktgFHbjsB4kQMygAegUIARDAAQ..i&amp;docid=ChWRtzLf70VHOM&amp;w=651&amp;h=403&amp;q=star%20topology%20geeksforgeeks&amp;ved=2ahUKEwjWqvKQjOj7AhU-ktgFHbjsB4kQMygAegUIARDAA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media.geeksforgeeks.org%2Fwp-content%2Fuploads%2F20200607191601%2FBus-Topology1.png&amp;imgrefurl=https%3A%2F%2Fwww.geeksforgeeks.org%2Fdifference-between-tree-topology-and-bus-topology%2F&amp;tbnid=h1OdimIzWBgh8M&amp;vet=12ahUKEwig6OCnjOj7AhVcjNgFHS7ABdUQMygAegUIARDCAQ..i&amp;docid=odbEeBH74mGXNM&amp;w=482&amp;h=361&amp;q=bus%20topology%20geeksforgeeks&amp;ved=2ahUKEwig6OCnjOj7AhVcjNgFHS7ABdUQMygAegUIARDCA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media.geeksforgeeks.org%2Fwp-content%2Fuploads%2F20200526102238%2FUntitled-Diagram-153-1.png&amp;imgrefurl=https%3A%2F%2Fwww.geeksforgeeks.org%2Fdifference-between-ring-topology-and-tree-topology%2F&amp;tbnid=OCo2ONkEmvVM4M&amp;vet=12ahUKEwj7ycq4jOj7AhVQi9gFHc9WBXkQMygBegUIARDGAQ..i&amp;docid=La_dhzS7IDzlrM&amp;w=541&amp;h=421&amp;q=ring%20topology%20geeksforgeeks&amp;ved=2ahUKEwj7ycq4jOj7AhVQi9gFHc9WBXkQMygBegUIARDGA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media.geeksforgeeks.org%2Fwp-content%2Fuploads%2F20220616225313%2Fhybrid1.jpg&amp;imgrefurl=https%3A%2F%2Fwww.geeksforgeeks.org%2Fimplementation-of-hybrid-topology-in-cisco%2F&amp;tbnid=Wc9eR7CTeFnOQM&amp;vet=12ahUKEwja-f3GjOj7AhW4i9gFHR4rC-UQMygCegUIARCLAQ..i&amp;docid=LKm49FKhrHprhM&amp;w=1026&amp;h=637&amp;q=hybrid%20topology%20geeksforgeeks&amp;ved=2ahUKEwja-f3GjOj7AhW4i9gFHR4rC-UQMygCegUIARCLA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831130" y="485850"/>
            <a:ext cx="10529739" cy="118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simple network topology using cisco packet tracer</a:t>
            </a: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44050" y="3645024"/>
            <a:ext cx="3322800" cy="172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Pranav Chalotra(2020A1R169)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- 5</a:t>
            </a:r>
            <a:r>
              <a:rPr lang="en-US" sz="16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semester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08871" y="5943601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418471" y="1865382"/>
            <a:ext cx="762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Evaluation</a:t>
            </a:r>
            <a:endParaRPr dirty="0"/>
          </a:p>
        </p:txBody>
      </p:sp>
      <p:pic>
        <p:nvPicPr>
          <p:cNvPr id="93" name="Google Shape;93;p13" descr="https://lh4.googleusercontent.com/ZKYbnYgfHu_V-sRm525LWasYe90coY8yVI-sqXyC5QETb30_E_GdSRPh_iJtz5xtVkZhZt3NOxJyfJM5tYPAZHQ0t1NeYwGMjbehRKir7-E8ZM9-BHNOdsEa5H5zxd8fmLQ13SjYhkKqhDV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3792" y="2460311"/>
            <a:ext cx="3946190" cy="19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82A33-8941-5AA5-60BA-E51F90655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42"/>
            <a:ext cx="12292887" cy="6885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E81CAF-1045-327F-C561-75E05751FC1C}"/>
              </a:ext>
            </a:extLst>
          </p:cNvPr>
          <p:cNvSpPr txBox="1"/>
          <p:nvPr/>
        </p:nvSpPr>
        <p:spPr>
          <a:xfrm>
            <a:off x="344050" y="3323035"/>
            <a:ext cx="2614041" cy="153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dirty="0"/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Pranav Chalotra(2020A1R169)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- 5</a:t>
            </a:r>
            <a:r>
              <a:rPr lang="en-IN" sz="14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semester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0F418-7F1C-7BD0-6A7F-65E638676805}"/>
              </a:ext>
            </a:extLst>
          </p:cNvPr>
          <p:cNvSpPr txBox="1"/>
          <p:nvPr/>
        </p:nvSpPr>
        <p:spPr>
          <a:xfrm>
            <a:off x="531845" y="709127"/>
            <a:ext cx="103476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simple network topology using cisco packet tracer</a:t>
            </a: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913B5-43C0-BFA6-B96A-DED5DD5EEE4A}"/>
              </a:ext>
            </a:extLst>
          </p:cNvPr>
          <p:cNvSpPr txBox="1"/>
          <p:nvPr/>
        </p:nvSpPr>
        <p:spPr>
          <a:xfrm>
            <a:off x="1651070" y="6264796"/>
            <a:ext cx="1082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07D-EF87-F703-5FF0-420ECD91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95EE-EC27-215F-07BF-4343EBE7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switch is a data link layer networking device which connects devices in a network and uses packet switching to send and receive data over the network.</a:t>
            </a:r>
          </a:p>
          <a:p>
            <a:r>
              <a:rPr lang="en-US" dirty="0"/>
              <a:t>Like a hub, a switch also has many ports, to which computers are plugged in.</a:t>
            </a:r>
          </a:p>
          <a:p>
            <a:r>
              <a:rPr lang="en-US" dirty="0"/>
              <a:t>When a data frame arrives at any port of a network switch, it examines the destination address and sends the frame to the corresponding device(s).</a:t>
            </a:r>
          </a:p>
          <a:p>
            <a:r>
              <a:rPr lang="en-US" dirty="0"/>
              <a:t>It supports both unicast and multicast communications.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58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321-A902-41E2-FAF9-9C04F284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9DD8-09EF-8BC7-F3FE-75A9D989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devices are the node devices that serve as a source point or a destination point in the communication that occurs on a computer network.</a:t>
            </a:r>
          </a:p>
          <a:p>
            <a:r>
              <a:rPr lang="en-US" dirty="0"/>
              <a:t>With the coming advancements in computer networking systems, we have nodes that can act as a client, a server, or both. </a:t>
            </a:r>
          </a:p>
          <a:p>
            <a:r>
              <a:rPr lang="en-US" dirty="0"/>
              <a:t>End Devices as Clients – Perform the tasks of requesting data, displaying received data, etc. meant usually for the usage by end clients.</a:t>
            </a:r>
          </a:p>
          <a:p>
            <a:r>
              <a:rPr lang="en-US" dirty="0"/>
              <a:t>End Devices as Servers – Equipped with programs that provide information and services such as webpages or e-mails to other nodes (or hosts) on the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65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4852-8C57-7469-EAA4-EA65072C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Cisco Packet Tracer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FE77-2129-4E49-29BC-EECABFED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tool provides a network simulation to practice simple and complex networks.</a:t>
            </a:r>
          </a:p>
          <a:p>
            <a:r>
              <a:rPr lang="en-US" dirty="0"/>
              <a:t>The main purpose of Cisco Packet Tracer is to help students learn the principles of networking with hands-on experience as well as develop Cisco technology specific skills.</a:t>
            </a:r>
          </a:p>
          <a:p>
            <a:r>
              <a:rPr lang="en-US" dirty="0"/>
              <a:t>Since the protocols are implemented in software only method, this tool cannot replace the hardware Routers or Switches.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35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CE2-BF9D-7A0F-41EE-12995831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1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E9AF7B-32B9-5BB6-F732-9661BB70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457638-A49D-0335-F69B-FAF719DF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Contents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AA4BFC-AA98-DE38-CB63-FB6432ECF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18996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98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310F25-9894-CFB7-C654-4F3E299D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3200">
                <a:solidFill>
                  <a:schemeClr val="tx1"/>
                </a:solidFill>
              </a:rPr>
              <a:t>Network Topology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94F9-5B24-846C-7E71-F6FF5541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 network topology is the physical and logical arrangement of nodes and connections in a network.</a:t>
            </a:r>
          </a:p>
          <a:p>
            <a:r>
              <a:rPr lang="en-US">
                <a:solidFill>
                  <a:schemeClr val="tx1"/>
                </a:solidFill>
              </a:rPr>
              <a:t>Nodes usually include devices such as switches, routers and software with switch and router features.</a:t>
            </a:r>
          </a:p>
          <a:p>
            <a:r>
              <a:rPr lang="en-US">
                <a:solidFill>
                  <a:schemeClr val="tx1"/>
                </a:solidFill>
              </a:rPr>
              <a:t>Network topologies are often represented as a graph.</a:t>
            </a:r>
          </a:p>
          <a:p>
            <a:r>
              <a:rPr lang="en-US">
                <a:solidFill>
                  <a:schemeClr val="tx1"/>
                </a:solidFill>
              </a:rPr>
              <a:t>Network topology plays a major role in how a network functions.</a:t>
            </a:r>
          </a:p>
          <a:p>
            <a:r>
              <a:rPr lang="en-US">
                <a:solidFill>
                  <a:schemeClr val="tx1"/>
                </a:solidFill>
              </a:rPr>
              <a:t>Choosing the right topology can help increase performance.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0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B9DD-7645-F520-E292-1AF4DA1F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9B2A-92D7-AB3D-7B98-31906AE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Mesh Topology</a:t>
            </a:r>
          </a:p>
          <a:p>
            <a:r>
              <a:rPr lang="en-IN" dirty="0"/>
              <a:t>Star Topology</a:t>
            </a:r>
          </a:p>
          <a:p>
            <a:r>
              <a:rPr lang="en-IN" dirty="0"/>
              <a:t>Bus Topology</a:t>
            </a:r>
          </a:p>
          <a:p>
            <a:r>
              <a:rPr lang="en-IN" dirty="0"/>
              <a:t>Ring Topology</a:t>
            </a:r>
          </a:p>
          <a:p>
            <a:r>
              <a:rPr lang="en-IN" dirty="0"/>
              <a:t>Hybrid Topology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9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060A8-0AC4-BA08-1B70-AF16BA7F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Mesh topology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3EB2E75A-0586-6C89-6FB6-8D1C56139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7" y="2828903"/>
            <a:ext cx="4345024" cy="29612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4DEA3-6BE5-D469-173F-21E18AE9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mesh topology is a network setup where each computer and network device is interconnected with one another.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topology setup allows for most transmissions to be distributed even if one of the connections goes down.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is a topology commonly used for wireless networks.</a:t>
            </a:r>
          </a:p>
        </p:txBody>
      </p:sp>
    </p:spTree>
    <p:extLst>
      <p:ext uri="{BB962C8B-B14F-4D97-AF65-F5344CB8AC3E}">
        <p14:creationId xmlns:p14="http://schemas.microsoft.com/office/powerpoint/2010/main" val="155637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D611A-A593-FD79-EB57-D37E11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Star Topology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9AD15B49-F49E-C1A3-98A0-9783038E3D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" r="11709" b="3"/>
          <a:stretch/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871C4-84A6-819F-E9E2-2178613AB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Star topology is a network topology in which each network component is physically connected to a central node such as a router, hub or switch.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a star topology, the central hub acts like a server and the connecting nodes act like clients.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star topology is also known as a star network.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A9899-7D00-9778-1046-7A0437C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Bus Topology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573F3350-280B-315B-3A7F-DDA5474AA9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" r="5" b="5278"/>
          <a:stretch/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84299-E0E9-9BB6-A545-61301ACB5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Bus topology is a network setup where each computer and network device is connected to a single cable or backbone.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Depending on the type of computer network card, a coaxial cable or an RJ-45 network cable is used to connect them together.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bus topology is also known as a line topology.</a:t>
            </a:r>
          </a:p>
          <a:p>
            <a:pPr marL="285750" indent="-285750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09394-165D-6B8D-2168-BD3DC071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Ring Topology</a:t>
            </a:r>
          </a:p>
        </p:txBody>
      </p:sp>
      <p:pic>
        <p:nvPicPr>
          <p:cNvPr id="12" name="Picture 11">
            <a:hlinkClick r:id="rId3"/>
            <a:extLst>
              <a:ext uri="{FF2B5EF4-FFF2-40B4-BE49-F238E27FC236}">
                <a16:creationId xmlns:a16="http://schemas.microsoft.com/office/drawing/2014/main" id="{E3E59DA6-7BD9-013E-FFB8-A89854649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72" y="2775951"/>
            <a:ext cx="394141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49828-7EE5-1F39-7F99-43E7790CB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Ring topology is a type of network topology in which each device is connected to two other devices on either side via an RJ-45 cable or coaxial cable.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forms a circular ring of connected devices which gives it its name.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 is commonly transferred in one direction along the ring, known as a unidirectional ring.</a:t>
            </a:r>
          </a:p>
        </p:txBody>
      </p:sp>
    </p:spTree>
    <p:extLst>
      <p:ext uri="{BB962C8B-B14F-4D97-AF65-F5344CB8AC3E}">
        <p14:creationId xmlns:p14="http://schemas.microsoft.com/office/powerpoint/2010/main" val="40112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45C49-4FD9-001B-6E5D-0E488167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Hybrid Topology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11B6B7E9-C0E3-ADBF-C30E-60B49B66EA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6" r="2476" b="3"/>
          <a:stretch/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6F05-269A-16AC-FEA1-74AED900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hybrid topology is a type of network topology that uses two or more differing network topologies.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These topologies can include a mix of bus topology, mesh topology, ring topology, star topology, and tree topology.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two most commonly used types of hybrid topologies are Star-Ring hybrid topology and Star-Bus hybrid topology.</a:t>
            </a:r>
          </a:p>
        </p:txBody>
      </p:sp>
    </p:spTree>
    <p:extLst>
      <p:ext uri="{BB962C8B-B14F-4D97-AF65-F5344CB8AC3E}">
        <p14:creationId xmlns:p14="http://schemas.microsoft.com/office/powerpoint/2010/main" val="4214016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707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Times New Roman</vt:lpstr>
      <vt:lpstr>Wingdings 3</vt:lpstr>
      <vt:lpstr>Ion Boardroom</vt:lpstr>
      <vt:lpstr>Office Theme</vt:lpstr>
      <vt:lpstr>PowerPoint Presentation</vt:lpstr>
      <vt:lpstr>Contents</vt:lpstr>
      <vt:lpstr>Network Topology</vt:lpstr>
      <vt:lpstr>Types of Network Topology</vt:lpstr>
      <vt:lpstr>Mesh topology</vt:lpstr>
      <vt:lpstr>Star Topology</vt:lpstr>
      <vt:lpstr>Bus Topology</vt:lpstr>
      <vt:lpstr>Ring Topology</vt:lpstr>
      <vt:lpstr>Hybrid Topology</vt:lpstr>
      <vt:lpstr>Switches</vt:lpstr>
      <vt:lpstr>End Devices</vt:lpstr>
      <vt:lpstr>Cisco Packet Tracer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Nihal Bhagat</dc:creator>
  <cp:lastModifiedBy>pranav chalotra</cp:lastModifiedBy>
  <cp:revision>3</cp:revision>
  <dcterms:created xsi:type="dcterms:W3CDTF">2022-12-07T16:48:17Z</dcterms:created>
  <dcterms:modified xsi:type="dcterms:W3CDTF">2022-12-18T08:46:05Z</dcterms:modified>
</cp:coreProperties>
</file>