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bc92e61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bc92e61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bc92e61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bc92e61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bc92e61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bc92e61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bc92e61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bc92e61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bc92e61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bc92e61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bc92e61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bc92e61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bc92e61a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bc92e61a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bc92e61a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bc92e61a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bc92e61a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bc92e61a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2096450" y="1326900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2000100" y="1433350"/>
            <a:ext cx="3706500" cy="13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94075" y="2901225"/>
            <a:ext cx="5215200" cy="190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mmons.wikimedia.org/wiki/File:Thank-you-transparent.sv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0"/>
            <a:ext cx="8520600" cy="18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55"/>
              <a:buFont typeface="Arial"/>
              <a:buNone/>
            </a:pPr>
            <a:r>
              <a:rPr lang="en" sz="4355"/>
              <a:t>Static and default routing</a:t>
            </a:r>
            <a:endParaRPr sz="4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55"/>
              <a:buFont typeface="Arial"/>
              <a:buNone/>
            </a:pPr>
            <a:r>
              <a:rPr lang="en" sz="4355"/>
              <a:t>configuration</a:t>
            </a:r>
            <a:endParaRPr sz="4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8"/>
              <a:t>Final</a:t>
            </a:r>
            <a:r>
              <a:rPr lang="en" sz="4088"/>
              <a:t> </a:t>
            </a:r>
            <a:r>
              <a:rPr lang="en" sz="2488"/>
              <a:t>lab evaluation</a:t>
            </a:r>
            <a:endParaRPr sz="3288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1535825"/>
            <a:ext cx="91440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Presented by: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Shakir Hussain Itoo(185)                                     Presented to;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</a:rPr>
              <a:t>ahib</a:t>
            </a:r>
            <a:r>
              <a:rPr lang="en" sz="2100">
                <a:solidFill>
                  <a:schemeClr val="dk1"/>
                </a:solidFill>
              </a:rPr>
              <a:t> Nazir(182)                                                  Miss MEENU LOCHAN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Tamannah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Mukesh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Suresh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0" y="1686050"/>
            <a:ext cx="5177224" cy="16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605524" cy="489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Topics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94875"/>
            <a:ext cx="8520600" cy="4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•Routing</a:t>
            </a:r>
            <a:endParaRPr sz="2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2400">
                <a:solidFill>
                  <a:schemeClr val="dk1"/>
                </a:solidFill>
              </a:rPr>
              <a:t>Static Routing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•Default routing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•Configuration of both static and default routing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68550"/>
            <a:ext cx="85206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443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Routing is the process of selecting a path for traffic in a network or between or across multiple networks.Broadly routing is performed in many types of networks , including circuit switched networks , such as the public switched telephone networks, and computer networks, such as the internet.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Types of routing 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Default routing, Static routing, and Dynamic routing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0"/>
            <a:ext cx="85206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ROUTING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844200"/>
            <a:ext cx="9144000" cy="4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→</a:t>
            </a:r>
            <a:r>
              <a:rPr lang="en" sz="2300">
                <a:solidFill>
                  <a:schemeClr val="dk1"/>
                </a:solidFill>
              </a:rPr>
              <a:t>Static routing is a i.e, of non - adaptive nature that occurs when a router uses a manually configured routing entry, rather than information from dynamic routing traffic.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→In many cases static routers are manually configured by a network administrator by adding in entries into a routing table.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→Unlike dynamic routing, static routes are fixed and do not change if the network is changed or re-configured.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-133800"/>
            <a:ext cx="8520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static routing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507000"/>
            <a:ext cx="9144000" cy="4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Configuration of both static and default routing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0850" y="422700"/>
            <a:ext cx="9865399" cy="48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000100" y="726250"/>
            <a:ext cx="37065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ROUTING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1383850"/>
            <a:ext cx="91440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r>
              <a:rPr lang="en" sz="2300"/>
              <a:t>Default routing is used to send data packets to an unknown </a:t>
            </a:r>
            <a:r>
              <a:rPr lang="en" sz="2300"/>
              <a:t>target</a:t>
            </a:r>
            <a:r>
              <a:rPr lang="en" sz="2300"/>
              <a:t> to a single next-hop address.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→Default routing is used while networks addresses a single go-out point.It is also useful while the bulk of transmission networks need to transmit the information to the equal hop devise.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→Default routing protocol are</a:t>
            </a:r>
            <a:r>
              <a:rPr lang="en"/>
              <a:t>   </a:t>
            </a:r>
            <a:r>
              <a:rPr lang="en" sz="2300"/>
              <a:t>used in the internet/network where destination address is unknown.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→ Also known as slow routing becoz……..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200" y="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of default routing</a:t>
            </a:r>
            <a:endParaRPr sz="2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0" y="439575"/>
            <a:ext cx="9144000" cy="47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00" y="0"/>
            <a:ext cx="54133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50" y="0"/>
            <a:ext cx="5379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