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 id="2147483669" r:id="rId3"/>
  </p:sldMasterIdLst>
  <p:notesMasterIdLst>
    <p:notesMasterId r:id="rId14"/>
  </p:notesMasterIdLst>
  <p:sldIdLst>
    <p:sldId id="256" r:id="rId4"/>
    <p:sldId id="257"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Roboto" charset="0"/>
      <p:regular r:id="rId15"/>
      <p:bold r:id="rId16"/>
      <p:italic r:id="rId17"/>
      <p:boldItalic r:id="rId18"/>
    </p:embeddedFont>
    <p:embeddedFont>
      <p:font typeface="Nunito Sans"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de2230b81_4_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ade2230b81_4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ade2230b81_4_3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ade2230b81_4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de2230b81_4_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ade2230b81_4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d46049a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d46049a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de2230b8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de2230b8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de2230b81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de2230b8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de2230b81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de2230b81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de2230b81_4_1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ade2230b81_4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ade2230b81_4_2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ade2230b81_4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de2230b81_4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ade2230b81_4_2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ade2230b81_4_2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3"/>
        </a:solidFill>
        <a:effectLst/>
      </p:bgPr>
    </p:bg>
    <p:spTree>
      <p:nvGrpSpPr>
        <p:cNvPr id="1" name="Shape 51"/>
        <p:cNvGrpSpPr/>
        <p:nvPr/>
      </p:nvGrpSpPr>
      <p:grpSpPr>
        <a:xfrm>
          <a:off x="0" y="0"/>
          <a:ext cx="0" cy="0"/>
          <a:chOff x="0" y="0"/>
          <a:chExt cx="0" cy="0"/>
        </a:xfrm>
      </p:grpSpPr>
      <p:sp>
        <p:nvSpPr>
          <p:cNvPr id="52" name="Google Shape;52;p14"/>
          <p:cNvSpPr/>
          <p:nvPr/>
        </p:nvSpPr>
        <p:spPr>
          <a:xfrm flipH="1">
            <a:off x="0" y="0"/>
            <a:ext cx="9144001" cy="5143500"/>
          </a:xfrm>
          <a:custGeom>
            <a:avLst/>
            <a:gdLst/>
            <a:ahLst/>
            <a:cxnLst/>
            <a:rect l="l" t="t" r="r" b="b"/>
            <a:pathLst>
              <a:path w="12192001" h="6858000" extrusionOk="0">
                <a:moveTo>
                  <a:pt x="12192001" y="0"/>
                </a:moveTo>
                <a:lnTo>
                  <a:pt x="3518686" y="0"/>
                </a:lnTo>
                <a:lnTo>
                  <a:pt x="0" y="3092154"/>
                </a:lnTo>
                <a:lnTo>
                  <a:pt x="0" y="6858000"/>
                </a:lnTo>
                <a:lnTo>
                  <a:pt x="5603032" y="6858000"/>
                </a:lnTo>
                <a:lnTo>
                  <a:pt x="12192001" y="1067740"/>
                </a:lnTo>
                <a:close/>
              </a:path>
            </a:pathLst>
          </a:custGeom>
          <a:solidFill>
            <a:srgbClr val="8EB3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chemeClr val="accent3"/>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Images &amp; Contents Layout">
  <p:cSld name="3_Images &amp; Contents Layout">
    <p:spTree>
      <p:nvGrpSpPr>
        <p:cNvPr id="1" name="Shape 56"/>
        <p:cNvGrpSpPr/>
        <p:nvPr/>
      </p:nvGrpSpPr>
      <p:grpSpPr>
        <a:xfrm>
          <a:off x="0" y="0"/>
          <a:ext cx="0" cy="0"/>
          <a:chOff x="0" y="0"/>
          <a:chExt cx="0" cy="0"/>
        </a:xfrm>
      </p:grpSpPr>
      <p:sp>
        <p:nvSpPr>
          <p:cNvPr id="57" name="Google Shape;57;p18"/>
          <p:cNvSpPr>
            <a:spLocks noGrp="1"/>
          </p:cNvSpPr>
          <p:nvPr>
            <p:ph type="pic" idx="2"/>
          </p:nvPr>
        </p:nvSpPr>
        <p:spPr>
          <a:xfrm>
            <a:off x="0" y="0"/>
            <a:ext cx="9144000" cy="2351315"/>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58" name="Google Shape;58;p18"/>
          <p:cNvSpPr>
            <a:spLocks noGrp="1"/>
          </p:cNvSpPr>
          <p:nvPr>
            <p:ph type="pic" idx="3"/>
          </p:nvPr>
        </p:nvSpPr>
        <p:spPr>
          <a:xfrm>
            <a:off x="679217"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59" name="Google Shape;59;p18"/>
          <p:cNvSpPr>
            <a:spLocks noGrp="1"/>
          </p:cNvSpPr>
          <p:nvPr>
            <p:ph type="pic" idx="4"/>
          </p:nvPr>
        </p:nvSpPr>
        <p:spPr>
          <a:xfrm>
            <a:off x="4711771"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0" name="Google Shape;60;p18"/>
          <p:cNvSpPr>
            <a:spLocks noGrp="1"/>
          </p:cNvSpPr>
          <p:nvPr>
            <p:ph type="pic" idx="5"/>
          </p:nvPr>
        </p:nvSpPr>
        <p:spPr>
          <a:xfrm>
            <a:off x="2695494"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1" name="Google Shape;61;p18"/>
          <p:cNvSpPr>
            <a:spLocks noGrp="1"/>
          </p:cNvSpPr>
          <p:nvPr>
            <p:ph type="pic" idx="6"/>
          </p:nvPr>
        </p:nvSpPr>
        <p:spPr>
          <a:xfrm>
            <a:off x="6728048"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2" name="Google Shape;62;p18"/>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63"/>
        <p:cNvGrpSpPr/>
        <p:nvPr/>
      </p:nvGrpSpPr>
      <p:grpSpPr>
        <a:xfrm>
          <a:off x="0" y="0"/>
          <a:ext cx="0" cy="0"/>
          <a:chOff x="0" y="0"/>
          <a:chExt cx="0" cy="0"/>
        </a:xfrm>
      </p:grpSpPr>
      <p:sp>
        <p:nvSpPr>
          <p:cNvPr id="64" name="Google Shape;64;p19"/>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bg>
      <p:bgPr>
        <a:solidFill>
          <a:schemeClr val="accent3"/>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4_Images &amp; Contents Layout">
  <p:cSld name="24_Images &amp; Contents Layout">
    <p:spTree>
      <p:nvGrpSpPr>
        <p:cNvPr id="1" name="Shape 66"/>
        <p:cNvGrpSpPr/>
        <p:nvPr/>
      </p:nvGrpSpPr>
      <p:grpSpPr>
        <a:xfrm>
          <a:off x="0" y="0"/>
          <a:ext cx="0" cy="0"/>
          <a:chOff x="0" y="0"/>
          <a:chExt cx="0" cy="0"/>
        </a:xfrm>
      </p:grpSpPr>
      <p:sp>
        <p:nvSpPr>
          <p:cNvPr id="67" name="Google Shape;67;p21"/>
          <p:cNvSpPr/>
          <p:nvPr/>
        </p:nvSpPr>
        <p:spPr>
          <a:xfrm>
            <a:off x="0" y="3526973"/>
            <a:ext cx="9144000" cy="1616528"/>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8" name="Google Shape;68;p21"/>
          <p:cNvSpPr>
            <a:spLocks noGrp="1"/>
          </p:cNvSpPr>
          <p:nvPr>
            <p:ph type="pic" idx="2"/>
          </p:nvPr>
        </p:nvSpPr>
        <p:spPr>
          <a:xfrm>
            <a:off x="0" y="1045027"/>
            <a:ext cx="3045600"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9" name="Google Shape;69;p21"/>
          <p:cNvSpPr>
            <a:spLocks noGrp="1"/>
          </p:cNvSpPr>
          <p:nvPr>
            <p:ph type="pic" idx="3"/>
          </p:nvPr>
        </p:nvSpPr>
        <p:spPr>
          <a:xfrm>
            <a:off x="3045600" y="1045027"/>
            <a:ext cx="3055732"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0" name="Google Shape;70;p21"/>
          <p:cNvSpPr>
            <a:spLocks noGrp="1"/>
          </p:cNvSpPr>
          <p:nvPr>
            <p:ph type="pic" idx="4"/>
          </p:nvPr>
        </p:nvSpPr>
        <p:spPr>
          <a:xfrm>
            <a:off x="6098400" y="1045027"/>
            <a:ext cx="3045600"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1" name="Google Shape;71;p21"/>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5_Images &amp; Contents Layout">
  <p:cSld name="25_Images &amp; Contents Layout">
    <p:spTree>
      <p:nvGrpSpPr>
        <p:cNvPr id="1" name="Shape 72"/>
        <p:cNvGrpSpPr/>
        <p:nvPr/>
      </p:nvGrpSpPr>
      <p:grpSpPr>
        <a:xfrm>
          <a:off x="0" y="0"/>
          <a:ext cx="0" cy="0"/>
          <a:chOff x="0" y="0"/>
          <a:chExt cx="0" cy="0"/>
        </a:xfrm>
      </p:grpSpPr>
      <p:sp>
        <p:nvSpPr>
          <p:cNvPr id="73" name="Google Shape;73;p22"/>
          <p:cNvSpPr>
            <a:spLocks noGrp="1"/>
          </p:cNvSpPr>
          <p:nvPr>
            <p:ph type="pic" idx="2"/>
          </p:nvPr>
        </p:nvSpPr>
        <p:spPr>
          <a:xfrm>
            <a:off x="0" y="0"/>
            <a:ext cx="4427537" cy="5143500"/>
          </a:xfrm>
          <a:prstGeom prst="rect">
            <a:avLst/>
          </a:prstGeom>
          <a:solidFill>
            <a:srgbClr val="F2F2F2"/>
          </a:solidFill>
          <a:ln>
            <a:noFill/>
          </a:ln>
        </p:spPr>
        <p:txBody>
          <a:bodyPr spcFirstLastPara="1" wrap="square" lIns="68575" tIns="1431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22"/>
          <p:cNvSpPr>
            <a:spLocks noGrp="1"/>
          </p:cNvSpPr>
          <p:nvPr>
            <p:ph type="pic" idx="3"/>
          </p:nvPr>
        </p:nvSpPr>
        <p:spPr>
          <a:xfrm>
            <a:off x="4861402" y="1094636"/>
            <a:ext cx="1928330" cy="1721521"/>
          </a:xfrm>
          <a:prstGeom prst="rect">
            <a:avLst/>
          </a:prstGeom>
          <a:solidFill>
            <a:srgbClr val="F2F2F2"/>
          </a:solidFill>
          <a:ln>
            <a:noFill/>
          </a:ln>
        </p:spPr>
        <p:txBody>
          <a:bodyPr spcFirstLastPara="1" wrap="square" lIns="68575" tIns="270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Google Shape;75;p22"/>
          <p:cNvSpPr>
            <a:spLocks noGrp="1"/>
          </p:cNvSpPr>
          <p:nvPr>
            <p:ph type="pic" idx="4"/>
          </p:nvPr>
        </p:nvSpPr>
        <p:spPr>
          <a:xfrm>
            <a:off x="6787730" y="1094636"/>
            <a:ext cx="1928330" cy="1721521"/>
          </a:xfrm>
          <a:prstGeom prst="rect">
            <a:avLst/>
          </a:prstGeom>
          <a:solidFill>
            <a:srgbClr val="F2F2F2"/>
          </a:solidFill>
          <a:ln>
            <a:noFill/>
          </a:ln>
        </p:spPr>
        <p:txBody>
          <a:bodyPr spcFirstLastPara="1" wrap="square" lIns="68575" tIns="270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Google Shape;80;p23"/>
          <p:cNvGrpSpPr/>
          <p:nvPr/>
        </p:nvGrpSpPr>
        <p:grpSpPr>
          <a:xfrm>
            <a:off x="2296651" y="210400"/>
            <a:ext cx="4550698" cy="2998819"/>
            <a:chOff x="2010490" y="69385"/>
            <a:chExt cx="6067597" cy="3998426"/>
          </a:xfrm>
        </p:grpSpPr>
        <p:sp>
          <p:nvSpPr>
            <p:cNvPr id="81" name="Google Shape;81;p23"/>
            <p:cNvSpPr/>
            <p:nvPr/>
          </p:nvSpPr>
          <p:spPr>
            <a:xfrm>
              <a:off x="4800227" y="1782227"/>
              <a:ext cx="590289" cy="666693"/>
            </a:xfrm>
            <a:custGeom>
              <a:avLst/>
              <a:gdLst/>
              <a:ahLst/>
              <a:cxnLst/>
              <a:rect l="l" t="t" r="r" b="b"/>
              <a:pathLst>
                <a:path w="2868687" h="3240000" extrusionOk="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2" name="Google Shape;82;p23"/>
            <p:cNvSpPr/>
            <p:nvPr/>
          </p:nvSpPr>
          <p:spPr>
            <a:xfrm>
              <a:off x="5877356" y="1187920"/>
              <a:ext cx="630815" cy="618490"/>
            </a:xfrm>
            <a:custGeom>
              <a:avLst/>
              <a:gdLst/>
              <a:ahLst/>
              <a:cxnLst/>
              <a:rect l="l" t="t" r="r" b="b"/>
              <a:pathLst>
                <a:path w="3263621" h="3199863" extrusionOk="0">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3" name="Google Shape;83;p23"/>
            <p:cNvSpPr/>
            <p:nvPr/>
          </p:nvSpPr>
          <p:spPr>
            <a:xfrm>
              <a:off x="3663862" y="1179969"/>
              <a:ext cx="626244" cy="527796"/>
            </a:xfrm>
            <a:custGeom>
              <a:avLst/>
              <a:gdLst/>
              <a:ahLst/>
              <a:cxnLst/>
              <a:rect l="l" t="t" r="r" b="b"/>
              <a:pathLst>
                <a:path w="3240000" h="2730652" extrusionOk="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4" name="Google Shape;84;p23"/>
            <p:cNvSpPr/>
            <p:nvPr/>
          </p:nvSpPr>
          <p:spPr>
            <a:xfrm>
              <a:off x="4769069" y="3060549"/>
              <a:ext cx="626244" cy="620754"/>
            </a:xfrm>
            <a:custGeom>
              <a:avLst/>
              <a:gdLst/>
              <a:ahLst/>
              <a:cxnLst/>
              <a:rect l="l" t="t" r="r" b="b"/>
              <a:pathLst>
                <a:path w="3240000" h="3211580" extrusionOk="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5" name="Google Shape;85;p23"/>
            <p:cNvSpPr/>
            <p:nvPr/>
          </p:nvSpPr>
          <p:spPr>
            <a:xfrm rot="2942052">
              <a:off x="4794935" y="521557"/>
              <a:ext cx="582119" cy="619285"/>
            </a:xfrm>
            <a:custGeom>
              <a:avLst/>
              <a:gdLst/>
              <a:ahLst/>
              <a:cxnLst/>
              <a:rect l="l" t="t" r="r" b="b"/>
              <a:pathLst>
                <a:path w="3011706" h="3204001" extrusionOk="0">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6" name="Google Shape;86;p23"/>
            <p:cNvSpPr/>
            <p:nvPr/>
          </p:nvSpPr>
          <p:spPr>
            <a:xfrm>
              <a:off x="5949946" y="2388764"/>
              <a:ext cx="419021" cy="666693"/>
            </a:xfrm>
            <a:custGeom>
              <a:avLst/>
              <a:gdLst/>
              <a:ahLst/>
              <a:cxnLst/>
              <a:rect l="l" t="t" r="r" b="b"/>
              <a:pathLst>
                <a:path w="2016224" h="3207971" extrusionOk="0">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7" name="Google Shape;87;p23"/>
            <p:cNvSpPr/>
            <p:nvPr/>
          </p:nvSpPr>
          <p:spPr>
            <a:xfrm>
              <a:off x="6985679" y="1760667"/>
              <a:ext cx="665788" cy="666693"/>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8" name="Google Shape;88;p23"/>
            <p:cNvSpPr/>
            <p:nvPr/>
          </p:nvSpPr>
          <p:spPr>
            <a:xfrm rot="10800000">
              <a:off x="3611777" y="2385438"/>
              <a:ext cx="690373" cy="748576"/>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89" name="Google Shape;89;p23"/>
            <p:cNvSpPr/>
            <p:nvPr/>
          </p:nvSpPr>
          <p:spPr>
            <a:xfrm>
              <a:off x="2598936" y="1729045"/>
              <a:ext cx="550124" cy="666693"/>
            </a:xfrm>
            <a:custGeom>
              <a:avLst/>
              <a:gdLst/>
              <a:ahLst/>
              <a:cxnLst/>
              <a:rect l="l" t="t" r="r" b="b"/>
              <a:pathLst>
                <a:path w="2664297" h="3228846" extrusionOk="0">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90" name="Google Shape;90;p23"/>
            <p:cNvSpPr/>
            <p:nvPr/>
          </p:nvSpPr>
          <p:spPr>
            <a:xfrm>
              <a:off x="2010490" y="69385"/>
              <a:ext cx="6067597" cy="3998426"/>
            </a:xfrm>
            <a:custGeom>
              <a:avLst/>
              <a:gdLst/>
              <a:ahLst/>
              <a:cxnLst/>
              <a:rect l="l" t="t" r="r" b="b"/>
              <a:pathLst>
                <a:path w="6067597" h="3998426" extrusionOk="0">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1" name="Google Shape;91;p23"/>
          <p:cNvGrpSpPr/>
          <p:nvPr/>
        </p:nvGrpSpPr>
        <p:grpSpPr>
          <a:xfrm>
            <a:off x="4610312" y="2099385"/>
            <a:ext cx="4176319" cy="2515011"/>
            <a:chOff x="4098364" y="1571763"/>
            <a:chExt cx="7301609" cy="4397083"/>
          </a:xfrm>
        </p:grpSpPr>
        <p:grpSp>
          <p:nvGrpSpPr>
            <p:cNvPr id="92" name="Google Shape;92;p23"/>
            <p:cNvGrpSpPr/>
            <p:nvPr/>
          </p:nvGrpSpPr>
          <p:grpSpPr>
            <a:xfrm>
              <a:off x="4910814" y="1571763"/>
              <a:ext cx="5616423" cy="3644405"/>
              <a:chOff x="5769768" y="3217068"/>
              <a:chExt cx="651510" cy="422754"/>
            </a:xfrm>
          </p:grpSpPr>
          <p:sp>
            <p:nvSpPr>
              <p:cNvPr id="93" name="Google Shape;93;p23"/>
              <p:cNvSpPr/>
              <p:nvPr/>
            </p:nvSpPr>
            <p:spPr>
              <a:xfrm>
                <a:off x="5769768" y="3217068"/>
                <a:ext cx="647700" cy="419100"/>
              </a:xfrm>
              <a:custGeom>
                <a:avLst/>
                <a:gdLst/>
                <a:ahLst/>
                <a:cxnLst/>
                <a:rect l="l" t="t" r="r" b="b"/>
                <a:pathLst>
                  <a:path w="647700" h="419100" extrusionOk="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 name="Google Shape;94;p23"/>
              <p:cNvSpPr/>
              <p:nvPr/>
            </p:nvSpPr>
            <p:spPr>
              <a:xfrm>
                <a:off x="5773578" y="3220722"/>
                <a:ext cx="647700" cy="419100"/>
              </a:xfrm>
              <a:custGeom>
                <a:avLst/>
                <a:gdLst/>
                <a:ahLst/>
                <a:cxnLst/>
                <a:rect l="l" t="t" r="r" b="b"/>
                <a:pathLst>
                  <a:path w="647700" h="419100" extrusionOk="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95" name="Google Shape;95;p23"/>
            <p:cNvSpPr/>
            <p:nvPr/>
          </p:nvSpPr>
          <p:spPr>
            <a:xfrm>
              <a:off x="5130280" y="1781416"/>
              <a:ext cx="5163280" cy="3278273"/>
            </a:xfrm>
            <a:custGeom>
              <a:avLst/>
              <a:gdLst/>
              <a:ahLst/>
              <a:cxnLst/>
              <a:rect l="l" t="t" r="r" b="b"/>
              <a:pathLst>
                <a:path w="600075" h="381000" extrusionOk="0">
                  <a:moveTo>
                    <a:pt x="7144" y="7144"/>
                  </a:moveTo>
                  <a:lnTo>
                    <a:pt x="597694" y="7144"/>
                  </a:lnTo>
                  <a:lnTo>
                    <a:pt x="597694" y="376714"/>
                  </a:lnTo>
                  <a:lnTo>
                    <a:pt x="7144" y="376714"/>
                  </a:lnTo>
                  <a:close/>
                </a:path>
              </a:pathLst>
            </a:custGeom>
            <a:solidFill>
              <a:srgbClr val="D8E5E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23"/>
            <p:cNvSpPr/>
            <p:nvPr/>
          </p:nvSpPr>
          <p:spPr>
            <a:xfrm>
              <a:off x="5210103" y="5108863"/>
              <a:ext cx="4999367" cy="245870"/>
            </a:xfrm>
            <a:custGeom>
              <a:avLst/>
              <a:gdLst/>
              <a:ahLst/>
              <a:cxnLst/>
              <a:rect l="l" t="t" r="r" b="b"/>
              <a:pathLst>
                <a:path w="581025" h="28575" extrusionOk="0">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23"/>
            <p:cNvSpPr/>
            <p:nvPr/>
          </p:nvSpPr>
          <p:spPr>
            <a:xfrm>
              <a:off x="5403495" y="5242756"/>
              <a:ext cx="4589582" cy="81957"/>
            </a:xfrm>
            <a:custGeom>
              <a:avLst/>
              <a:gdLst/>
              <a:ahLst/>
              <a:cxnLst/>
              <a:rect l="l" t="t" r="r" b="b"/>
              <a:pathLst>
                <a:path w="533400" h="120000" extrusionOk="0">
                  <a:moveTo>
                    <a:pt x="538318"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23"/>
            <p:cNvSpPr/>
            <p:nvPr/>
          </p:nvSpPr>
          <p:spPr>
            <a:xfrm>
              <a:off x="5469061" y="5201782"/>
              <a:ext cx="4507626" cy="81957"/>
            </a:xfrm>
            <a:custGeom>
              <a:avLst/>
              <a:gdLst/>
              <a:ahLst/>
              <a:cxnLst/>
              <a:rect l="l" t="t" r="r" b="b"/>
              <a:pathLst>
                <a:path w="523875" h="120000" extrusionOk="0">
                  <a:moveTo>
                    <a:pt x="3965" y="5805"/>
                  </a:moveTo>
                  <a:lnTo>
                    <a:pt x="524031"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23"/>
            <p:cNvSpPr/>
            <p:nvPr/>
          </p:nvSpPr>
          <p:spPr>
            <a:xfrm>
              <a:off x="5354321" y="5291930"/>
              <a:ext cx="4753496" cy="81957"/>
            </a:xfrm>
            <a:custGeom>
              <a:avLst/>
              <a:gdLst/>
              <a:ahLst/>
              <a:cxnLst/>
              <a:rect l="l" t="t" r="r" b="b"/>
              <a:pathLst>
                <a:path w="552450" h="120000" extrusionOk="0">
                  <a:moveTo>
                    <a:pt x="550701"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23"/>
            <p:cNvSpPr/>
            <p:nvPr/>
          </p:nvSpPr>
          <p:spPr>
            <a:xfrm>
              <a:off x="5424729" y="5180579"/>
              <a:ext cx="4343712" cy="81957"/>
            </a:xfrm>
            <a:custGeom>
              <a:avLst/>
              <a:gdLst/>
              <a:ahLst/>
              <a:cxnLst/>
              <a:rect l="l" t="t" r="r" b="b"/>
              <a:pathLst>
                <a:path w="504825" h="120000" extrusionOk="0">
                  <a:moveTo>
                    <a:pt x="1586" y="2322"/>
                  </a:moveTo>
                  <a:lnTo>
                    <a:pt x="511173" y="2322"/>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23"/>
            <p:cNvSpPr/>
            <p:nvPr/>
          </p:nvSpPr>
          <p:spPr>
            <a:xfrm>
              <a:off x="5269602" y="5117063"/>
              <a:ext cx="4917410" cy="245870"/>
            </a:xfrm>
            <a:custGeom>
              <a:avLst/>
              <a:gdLst/>
              <a:ahLst/>
              <a:cxnLst/>
              <a:rect l="l" t="t" r="r" b="b"/>
              <a:pathLst>
                <a:path w="571500" h="28575" extrusionOk="0">
                  <a:moveTo>
                    <a:pt x="32861" y="7144"/>
                  </a:moveTo>
                  <a:lnTo>
                    <a:pt x="7144" y="26194"/>
                  </a:lnTo>
                  <a:lnTo>
                    <a:pt x="566261" y="26194"/>
                  </a:lnTo>
                  <a:lnTo>
                    <a:pt x="541496" y="7144"/>
                  </a:lnTo>
                  <a:close/>
                </a:path>
              </a:pathLst>
            </a:custGeom>
            <a:solidFill>
              <a:srgbClr val="323334">
                <a:alpha val="5568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23"/>
            <p:cNvSpPr/>
            <p:nvPr/>
          </p:nvSpPr>
          <p:spPr>
            <a:xfrm>
              <a:off x="4105815" y="5559062"/>
              <a:ext cx="7294158" cy="409784"/>
            </a:xfrm>
            <a:custGeom>
              <a:avLst/>
              <a:gdLst/>
              <a:ahLst/>
              <a:cxnLst/>
              <a:rect l="l" t="t" r="r" b="b"/>
              <a:pathLst>
                <a:path w="847725" h="47625" extrusionOk="0">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23"/>
            <p:cNvSpPr/>
            <p:nvPr/>
          </p:nvSpPr>
          <p:spPr>
            <a:xfrm>
              <a:off x="4098364" y="5051498"/>
              <a:ext cx="7294158" cy="655655"/>
            </a:xfrm>
            <a:custGeom>
              <a:avLst/>
              <a:gdLst/>
              <a:ahLst/>
              <a:cxnLst/>
              <a:rect l="l" t="t" r="r" b="b"/>
              <a:pathLst>
                <a:path w="847725" h="76200" extrusionOk="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23"/>
            <p:cNvSpPr/>
            <p:nvPr/>
          </p:nvSpPr>
          <p:spPr>
            <a:xfrm>
              <a:off x="6803481" y="5354734"/>
              <a:ext cx="1868616" cy="245870"/>
            </a:xfrm>
            <a:custGeom>
              <a:avLst/>
              <a:gdLst/>
              <a:ahLst/>
              <a:cxnLst/>
              <a:rect l="l" t="t" r="r" b="b"/>
              <a:pathLst>
                <a:path w="209550" h="28575" extrusionOk="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23"/>
            <p:cNvSpPr/>
            <p:nvPr/>
          </p:nvSpPr>
          <p:spPr>
            <a:xfrm>
              <a:off x="5179454" y="5125255"/>
              <a:ext cx="4917410" cy="245870"/>
            </a:xfrm>
            <a:custGeom>
              <a:avLst/>
              <a:gdLst/>
              <a:ahLst/>
              <a:cxnLst/>
              <a:rect l="l" t="t" r="r" b="b"/>
              <a:pathLst>
                <a:path w="571500" h="28575" extrusionOk="0">
                  <a:moveTo>
                    <a:pt x="566261" y="30004"/>
                  </a:moveTo>
                  <a:lnTo>
                    <a:pt x="7144" y="30004"/>
                  </a:lnTo>
                  <a:lnTo>
                    <a:pt x="28099" y="7144"/>
                  </a:lnTo>
                  <a:lnTo>
                    <a:pt x="543401" y="7144"/>
                  </a:lnTo>
                  <a:close/>
                </a:path>
              </a:pathLst>
            </a:custGeom>
            <a:solidFill>
              <a:srgbClr val="57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23"/>
            <p:cNvSpPr/>
            <p:nvPr/>
          </p:nvSpPr>
          <p:spPr>
            <a:xfrm>
              <a:off x="5146671" y="5125255"/>
              <a:ext cx="4917410" cy="245870"/>
            </a:xfrm>
            <a:custGeom>
              <a:avLst/>
              <a:gdLst/>
              <a:ahLst/>
              <a:cxnLst/>
              <a:rect l="l" t="t" r="r" b="b"/>
              <a:pathLst>
                <a:path w="571500" h="28575" extrusionOk="0">
                  <a:moveTo>
                    <a:pt x="571024" y="30004"/>
                  </a:moveTo>
                  <a:lnTo>
                    <a:pt x="7144" y="30004"/>
                  </a:lnTo>
                  <a:lnTo>
                    <a:pt x="28099" y="7144"/>
                  </a:lnTo>
                  <a:lnTo>
                    <a:pt x="548164" y="7144"/>
                  </a:lnTo>
                  <a:close/>
                </a:path>
              </a:pathLst>
            </a:custGeom>
            <a:solidFill>
              <a:srgbClr val="57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23"/>
            <p:cNvSpPr/>
            <p:nvPr/>
          </p:nvSpPr>
          <p:spPr>
            <a:xfrm>
              <a:off x="7022398" y="1844838"/>
              <a:ext cx="3271162" cy="3198464"/>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273E44">
                <a:alpha val="2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08" name="Google Shape;108;p23"/>
            <p:cNvGrpSpPr/>
            <p:nvPr/>
          </p:nvGrpSpPr>
          <p:grpSpPr>
            <a:xfrm>
              <a:off x="5370712" y="5206368"/>
              <a:ext cx="4572000" cy="149296"/>
              <a:chOff x="5370712" y="5206368"/>
              <a:chExt cx="4572000" cy="149296"/>
            </a:xfrm>
          </p:grpSpPr>
          <p:sp>
            <p:nvSpPr>
              <p:cNvPr id="109" name="Google Shape;109;p23"/>
              <p:cNvSpPr/>
              <p:nvPr/>
            </p:nvSpPr>
            <p:spPr>
              <a:xfrm>
                <a:off x="5370712" y="5337376"/>
                <a:ext cx="457200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0" name="Google Shape;110;p23"/>
              <p:cNvSpPr/>
              <p:nvPr/>
            </p:nvSpPr>
            <p:spPr>
              <a:xfrm>
                <a:off x="5416432" y="5293706"/>
                <a:ext cx="448056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1" name="Google Shape;111;p23"/>
              <p:cNvSpPr/>
              <p:nvPr/>
            </p:nvSpPr>
            <p:spPr>
              <a:xfrm>
                <a:off x="5462152" y="5250037"/>
                <a:ext cx="438912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2" name="Google Shape;112;p23"/>
              <p:cNvSpPr/>
              <p:nvPr/>
            </p:nvSpPr>
            <p:spPr>
              <a:xfrm>
                <a:off x="5507872" y="5206368"/>
                <a:ext cx="429768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13" name="Google Shape;113;p23"/>
            <p:cNvGrpSpPr/>
            <p:nvPr/>
          </p:nvGrpSpPr>
          <p:grpSpPr>
            <a:xfrm>
              <a:off x="7661590" y="1698465"/>
              <a:ext cx="114873" cy="114873"/>
              <a:chOff x="7627525" y="1132589"/>
              <a:chExt cx="234846" cy="234846"/>
            </a:xfrm>
          </p:grpSpPr>
          <p:sp>
            <p:nvSpPr>
              <p:cNvPr id="114" name="Google Shape;114;p23"/>
              <p:cNvSpPr/>
              <p:nvPr/>
            </p:nvSpPr>
            <p:spPr>
              <a:xfrm>
                <a:off x="7627525" y="1132589"/>
                <a:ext cx="234846" cy="234846"/>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5" name="Google Shape;115;p23"/>
              <p:cNvSpPr/>
              <p:nvPr/>
            </p:nvSpPr>
            <p:spPr>
              <a:xfrm>
                <a:off x="7656971" y="1162035"/>
                <a:ext cx="175955" cy="175955"/>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6" name="Google Shape;116;p23"/>
              <p:cNvSpPr/>
              <p:nvPr/>
            </p:nvSpPr>
            <p:spPr>
              <a:xfrm>
                <a:off x="7683825" y="1188889"/>
                <a:ext cx="122247" cy="122247"/>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17" name="Google Shape;117;p23"/>
            <p:cNvSpPr/>
            <p:nvPr/>
          </p:nvSpPr>
          <p:spPr>
            <a:xfrm>
              <a:off x="7370377" y="5752599"/>
              <a:ext cx="748642" cy="88504"/>
            </a:xfrm>
            <a:prstGeom prst="roundRect">
              <a:avLst>
                <a:gd name="adj" fmla="val 50000"/>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8" name="Google Shape;118;p23"/>
            <p:cNvSpPr/>
            <p:nvPr/>
          </p:nvSpPr>
          <p:spPr>
            <a:xfrm>
              <a:off x="7133919" y="5752598"/>
              <a:ext cx="101303" cy="101303"/>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19" name="Google Shape;119;p23"/>
          <p:cNvGrpSpPr/>
          <p:nvPr/>
        </p:nvGrpSpPr>
        <p:grpSpPr>
          <a:xfrm flipH="1">
            <a:off x="5501018" y="841763"/>
            <a:ext cx="2333281" cy="3216381"/>
            <a:chOff x="6277020" y="2139413"/>
            <a:chExt cx="3233993" cy="4457995"/>
          </a:xfrm>
        </p:grpSpPr>
        <p:grpSp>
          <p:nvGrpSpPr>
            <p:cNvPr id="120" name="Google Shape;120;p23"/>
            <p:cNvGrpSpPr/>
            <p:nvPr/>
          </p:nvGrpSpPr>
          <p:grpSpPr>
            <a:xfrm>
              <a:off x="6277020" y="2139413"/>
              <a:ext cx="3233993" cy="4457995"/>
              <a:chOff x="6277020" y="2139413"/>
              <a:chExt cx="3233993" cy="4457995"/>
            </a:xfrm>
          </p:grpSpPr>
          <p:sp>
            <p:nvSpPr>
              <p:cNvPr id="121" name="Google Shape;121;p23"/>
              <p:cNvSpPr/>
              <p:nvPr/>
            </p:nvSpPr>
            <p:spPr>
              <a:xfrm>
                <a:off x="7099360" y="2194466"/>
                <a:ext cx="1045418" cy="1664925"/>
              </a:xfrm>
              <a:custGeom>
                <a:avLst/>
                <a:gdLst/>
                <a:ahLst/>
                <a:cxnLst/>
                <a:rect l="l" t="t" r="r" b="b"/>
                <a:pathLst>
                  <a:path w="1045418" h="1664925" extrusionOk="0">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 name="Google Shape;122;p23"/>
              <p:cNvSpPr/>
              <p:nvPr/>
            </p:nvSpPr>
            <p:spPr>
              <a:xfrm>
                <a:off x="7251736" y="3408810"/>
                <a:ext cx="648547" cy="450111"/>
              </a:xfrm>
              <a:custGeom>
                <a:avLst/>
                <a:gdLst/>
                <a:ahLst/>
                <a:cxnLst/>
                <a:rect l="l" t="t" r="r" b="b"/>
                <a:pathLst>
                  <a:path w="648546" h="450110" extrusionOk="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 name="Google Shape;123;p23"/>
              <p:cNvSpPr/>
              <p:nvPr/>
            </p:nvSpPr>
            <p:spPr>
              <a:xfrm>
                <a:off x="8924727" y="6462742"/>
                <a:ext cx="14520" cy="43559"/>
              </a:xfrm>
              <a:custGeom>
                <a:avLst/>
                <a:gdLst/>
                <a:ahLst/>
                <a:cxnLst/>
                <a:rect l="l" t="t" r="r" b="b"/>
                <a:pathLst>
                  <a:path w="14519" h="43559" extrusionOk="0">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 name="Google Shape;124;p23"/>
              <p:cNvSpPr/>
              <p:nvPr/>
            </p:nvSpPr>
            <p:spPr>
              <a:xfrm>
                <a:off x="8902315" y="6372764"/>
                <a:ext cx="14520" cy="24199"/>
              </a:xfrm>
              <a:custGeom>
                <a:avLst/>
                <a:gdLst/>
                <a:ahLst/>
                <a:cxnLst/>
                <a:rect l="l" t="t" r="r" b="b"/>
                <a:pathLst>
                  <a:path w="14519" h="24199" extrusionOk="0">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 name="Google Shape;125;p23"/>
              <p:cNvSpPr/>
              <p:nvPr/>
            </p:nvSpPr>
            <p:spPr>
              <a:xfrm>
                <a:off x="8921980" y="6431327"/>
                <a:ext cx="4840" cy="19360"/>
              </a:xfrm>
              <a:custGeom>
                <a:avLst/>
                <a:gdLst/>
                <a:ahLst/>
                <a:cxnLst/>
                <a:rect l="l" t="t" r="r" b="b"/>
                <a:pathLst>
                  <a:path w="4839" h="19359" extrusionOk="0">
                    <a:moveTo>
                      <a:pt x="3982" y="0"/>
                    </a:moveTo>
                    <a:cubicBezTo>
                      <a:pt x="5918" y="7744"/>
                      <a:pt x="10758" y="12584"/>
                      <a:pt x="8338" y="19360"/>
                    </a:cubicBezTo>
                    <a:cubicBezTo>
                      <a:pt x="110" y="15488"/>
                      <a:pt x="-3278" y="11132"/>
                      <a:pt x="3982" y="0"/>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 name="Google Shape;126;p23"/>
              <p:cNvSpPr/>
              <p:nvPr/>
            </p:nvSpPr>
            <p:spPr>
              <a:xfrm>
                <a:off x="7171701" y="3473664"/>
                <a:ext cx="982500" cy="1432610"/>
              </a:xfrm>
              <a:custGeom>
                <a:avLst/>
                <a:gdLst/>
                <a:ahLst/>
                <a:cxnLst/>
                <a:rect l="l" t="t" r="r" b="b"/>
                <a:pathLst>
                  <a:path w="982499" h="1432610" extrusionOk="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 name="Google Shape;127;p23"/>
              <p:cNvSpPr/>
              <p:nvPr/>
            </p:nvSpPr>
            <p:spPr>
              <a:xfrm>
                <a:off x="7690572" y="3865948"/>
                <a:ext cx="469470" cy="1059938"/>
              </a:xfrm>
              <a:custGeom>
                <a:avLst/>
                <a:gdLst/>
                <a:ahLst/>
                <a:cxnLst/>
                <a:rect l="l" t="t" r="r" b="b"/>
                <a:pathLst>
                  <a:path w="469470" h="1059937" extrusionOk="0">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 name="Google Shape;128;p23"/>
              <p:cNvSpPr/>
              <p:nvPr/>
            </p:nvSpPr>
            <p:spPr>
              <a:xfrm>
                <a:off x="8685419" y="5413012"/>
                <a:ext cx="29039" cy="24199"/>
              </a:xfrm>
              <a:custGeom>
                <a:avLst/>
                <a:gdLst/>
                <a:ahLst/>
                <a:cxnLst/>
                <a:rect l="l" t="t" r="r" b="b"/>
                <a:pathLst>
                  <a:path w="29039" h="24199" extrusionOk="0">
                    <a:moveTo>
                      <a:pt x="30007" y="25168"/>
                    </a:moveTo>
                    <a:cubicBezTo>
                      <a:pt x="16456" y="26136"/>
                      <a:pt x="4840" y="16456"/>
                      <a:pt x="0" y="0"/>
                    </a:cubicBezTo>
                    <a:cubicBezTo>
                      <a:pt x="10648" y="7260"/>
                      <a:pt x="21780" y="14520"/>
                      <a:pt x="30007" y="25168"/>
                    </a:cubicBezTo>
                    <a:close/>
                  </a:path>
                </a:pathLst>
              </a:custGeom>
              <a:solidFill>
                <a:srgbClr val="F1C1A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 name="Google Shape;129;p23"/>
              <p:cNvSpPr/>
              <p:nvPr/>
            </p:nvSpPr>
            <p:spPr>
              <a:xfrm>
                <a:off x="8105318" y="3015810"/>
                <a:ext cx="4840" cy="38719"/>
              </a:xfrm>
              <a:custGeom>
                <a:avLst/>
                <a:gdLst/>
                <a:ahLst/>
                <a:cxnLst/>
                <a:rect l="l" t="t" r="r" b="b"/>
                <a:pathLst>
                  <a:path w="120000" h="38719" extrusionOk="0">
                    <a:moveTo>
                      <a:pt x="114967" y="39687"/>
                    </a:moveTo>
                    <a:cubicBezTo>
                      <a:pt x="78967" y="39687"/>
                      <a:pt x="42967" y="39687"/>
                      <a:pt x="6967" y="39687"/>
                    </a:cubicBezTo>
                    <a:cubicBezTo>
                      <a:pt x="6967" y="26135"/>
                      <a:pt x="-41033" y="12584"/>
                      <a:pt x="114967" y="0"/>
                    </a:cubicBezTo>
                    <a:cubicBezTo>
                      <a:pt x="114967" y="13552"/>
                      <a:pt x="114967" y="26619"/>
                      <a:pt x="114967" y="39687"/>
                    </a:cubicBezTo>
                    <a:close/>
                  </a:path>
                </a:pathLst>
              </a:custGeom>
              <a:solidFill>
                <a:srgbClr val="271F1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 name="Google Shape;130;p23"/>
              <p:cNvSpPr/>
              <p:nvPr/>
            </p:nvSpPr>
            <p:spPr>
              <a:xfrm>
                <a:off x="8264628" y="3025974"/>
                <a:ext cx="4840" cy="48399"/>
              </a:xfrm>
              <a:custGeom>
                <a:avLst/>
                <a:gdLst/>
                <a:ahLst/>
                <a:cxnLst/>
                <a:rect l="l" t="t" r="r" b="b"/>
                <a:pathLst>
                  <a:path w="4839" h="48398" extrusionOk="0">
                    <a:moveTo>
                      <a:pt x="5044" y="49367"/>
                    </a:moveTo>
                    <a:cubicBezTo>
                      <a:pt x="-3668" y="33395"/>
                      <a:pt x="1656" y="16456"/>
                      <a:pt x="1172" y="0"/>
                    </a:cubicBezTo>
                    <a:cubicBezTo>
                      <a:pt x="7464" y="15972"/>
                      <a:pt x="5528" y="32427"/>
                      <a:pt x="5044" y="49367"/>
                    </a:cubicBezTo>
                    <a:close/>
                  </a:path>
                </a:pathLst>
              </a:custGeom>
              <a:solidFill>
                <a:srgbClr val="14100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 name="Google Shape;131;p23"/>
              <p:cNvSpPr/>
              <p:nvPr/>
            </p:nvSpPr>
            <p:spPr>
              <a:xfrm>
                <a:off x="7094544" y="3195491"/>
                <a:ext cx="4840" cy="4840"/>
              </a:xfrm>
              <a:custGeom>
                <a:avLst/>
                <a:gdLst/>
                <a:ahLst/>
                <a:cxnLst/>
                <a:rect l="l" t="t" r="r" b="b"/>
                <a:pathLst>
                  <a:path w="120000" h="120000" extrusionOk="0">
                    <a:moveTo>
                      <a:pt x="0" y="9000"/>
                    </a:moveTo>
                    <a:cubicBezTo>
                      <a:pt x="0" y="9000"/>
                      <a:pt x="0" y="-3000"/>
                      <a:pt x="0" y="9000"/>
                    </a:cubicBezTo>
                    <a:cubicBezTo>
                      <a:pt x="0" y="-3000"/>
                      <a:pt x="0" y="-3000"/>
                      <a:pt x="0" y="9000"/>
                    </a:cubicBezTo>
                    <a:lnTo>
                      <a:pt x="0" y="9000"/>
                    </a:lnTo>
                    <a:close/>
                  </a:path>
                </a:pathLst>
              </a:custGeom>
              <a:solidFill>
                <a:srgbClr val="08080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23"/>
              <p:cNvSpPr/>
              <p:nvPr/>
            </p:nvSpPr>
            <p:spPr>
              <a:xfrm>
                <a:off x="7001382" y="2139413"/>
                <a:ext cx="1268054" cy="1418090"/>
              </a:xfrm>
              <a:custGeom>
                <a:avLst/>
                <a:gdLst/>
                <a:ahLst/>
                <a:cxnLst/>
                <a:rect l="l" t="t" r="r" b="b"/>
                <a:pathLst>
                  <a:path w="1268053" h="1418090" extrusionOk="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 name="Google Shape;133;p23"/>
              <p:cNvSpPr/>
              <p:nvPr/>
            </p:nvSpPr>
            <p:spPr>
              <a:xfrm>
                <a:off x="6277020" y="3574080"/>
                <a:ext cx="3233993" cy="3023328"/>
              </a:xfrm>
              <a:custGeom>
                <a:avLst/>
                <a:gdLst/>
                <a:ahLst/>
                <a:cxnLst/>
                <a:rect l="l" t="t" r="r" b="b"/>
                <a:pathLst>
                  <a:path w="3233993" h="3023327" extrusionOk="0">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3"/>
              <p:cNvSpPr/>
              <p:nvPr/>
            </p:nvSpPr>
            <p:spPr>
              <a:xfrm>
                <a:off x="8189378" y="2997346"/>
                <a:ext cx="696946" cy="1476169"/>
              </a:xfrm>
              <a:custGeom>
                <a:avLst/>
                <a:gdLst/>
                <a:ahLst/>
                <a:cxnLst/>
                <a:rect l="l" t="t" r="r" b="b"/>
                <a:pathLst>
                  <a:path w="696945" h="1476169" extrusionOk="0">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23"/>
              <p:cNvSpPr/>
              <p:nvPr/>
            </p:nvSpPr>
            <p:spPr>
              <a:xfrm>
                <a:off x="8593853" y="5400576"/>
                <a:ext cx="430751" cy="513029"/>
              </a:xfrm>
              <a:custGeom>
                <a:avLst/>
                <a:gdLst/>
                <a:ahLst/>
                <a:cxnLst/>
                <a:rect l="l" t="t" r="r" b="b"/>
                <a:pathLst>
                  <a:path w="430751" h="513029" extrusionOk="0">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6" name="Google Shape;136;p23"/>
            <p:cNvGrpSpPr/>
            <p:nvPr/>
          </p:nvGrpSpPr>
          <p:grpSpPr>
            <a:xfrm>
              <a:off x="6431625" y="3449583"/>
              <a:ext cx="2166412" cy="1980235"/>
              <a:chOff x="6431625" y="3449583"/>
              <a:chExt cx="2166412" cy="1980235"/>
            </a:xfrm>
          </p:grpSpPr>
          <p:sp>
            <p:nvSpPr>
              <p:cNvPr id="137" name="Google Shape;137;p23"/>
              <p:cNvSpPr/>
              <p:nvPr/>
            </p:nvSpPr>
            <p:spPr>
              <a:xfrm rot="-1668360" flipH="1">
                <a:off x="8267087" y="4744651"/>
                <a:ext cx="268205" cy="335404"/>
              </a:xfrm>
              <a:custGeom>
                <a:avLst/>
                <a:gdLst/>
                <a:ahLst/>
                <a:cxnLst/>
                <a:rect l="l" t="t" r="r" b="b"/>
                <a:pathLst>
                  <a:path w="186130" h="188801" extrusionOk="0">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23"/>
              <p:cNvSpPr/>
              <p:nvPr/>
            </p:nvSpPr>
            <p:spPr>
              <a:xfrm rot="-1668360" flipH="1">
                <a:off x="8310231" y="4795846"/>
                <a:ext cx="187761" cy="231479"/>
              </a:xfrm>
              <a:custGeom>
                <a:avLst/>
                <a:gdLst/>
                <a:ahLst/>
                <a:cxnLst/>
                <a:rect l="l" t="t" r="r" b="b"/>
                <a:pathLst>
                  <a:path w="130302" h="130302" extrusionOk="0">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23"/>
              <p:cNvSpPr/>
              <p:nvPr/>
            </p:nvSpPr>
            <p:spPr>
              <a:xfrm rot="-1668360" flipH="1">
                <a:off x="8043551" y="3607496"/>
                <a:ext cx="197809" cy="1198955"/>
              </a:xfrm>
              <a:custGeom>
                <a:avLst/>
                <a:gdLst/>
                <a:ahLst/>
                <a:cxnLst/>
                <a:rect l="l" t="t" r="r" b="b"/>
                <a:pathLst>
                  <a:path w="197809" h="1198955" extrusionOk="0">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40" name="Google Shape;140;p23"/>
              <p:cNvGrpSpPr/>
              <p:nvPr/>
            </p:nvGrpSpPr>
            <p:grpSpPr>
              <a:xfrm rot="-956113">
                <a:off x="6645285" y="3578760"/>
                <a:ext cx="1182013" cy="1721880"/>
                <a:chOff x="6770210" y="4185987"/>
                <a:chExt cx="1010129" cy="1471491"/>
              </a:xfrm>
            </p:grpSpPr>
            <p:sp>
              <p:nvSpPr>
                <p:cNvPr id="141" name="Google Shape;141;p23"/>
                <p:cNvSpPr/>
                <p:nvPr/>
              </p:nvSpPr>
              <p:spPr>
                <a:xfrm rot="-1668360" flipH="1">
                  <a:off x="7411391" y="4964510"/>
                  <a:ext cx="255847" cy="548243"/>
                </a:xfrm>
                <a:custGeom>
                  <a:avLst/>
                  <a:gdLst/>
                  <a:ahLst/>
                  <a:cxnLst/>
                  <a:rect l="l" t="t" r="r" b="b"/>
                  <a:pathLst>
                    <a:path w="144018" h="308610" extrusionOk="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23"/>
                <p:cNvSpPr/>
                <p:nvPr/>
              </p:nvSpPr>
              <p:spPr>
                <a:xfrm rot="-1668360" flipH="1">
                  <a:off x="7124440" y="5091024"/>
                  <a:ext cx="134015" cy="548243"/>
                </a:xfrm>
                <a:custGeom>
                  <a:avLst/>
                  <a:gdLst/>
                  <a:ahLst/>
                  <a:cxnLst/>
                  <a:rect l="l" t="t" r="r" b="b"/>
                  <a:pathLst>
                    <a:path w="75438" h="308610" extrusionOk="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23"/>
                <p:cNvSpPr/>
                <p:nvPr/>
              </p:nvSpPr>
              <p:spPr>
                <a:xfrm rot="-1668360" flipH="1">
                  <a:off x="7505153" y="5519552"/>
                  <a:ext cx="48734" cy="48734"/>
                </a:xfrm>
                <a:custGeom>
                  <a:avLst/>
                  <a:gdLst/>
                  <a:ahLst/>
                  <a:cxnLst/>
                  <a:rect l="l" t="t" r="r" b="b"/>
                  <a:pathLst>
                    <a:path w="27432" h="27432" extrusionOk="0">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23"/>
                <p:cNvSpPr/>
                <p:nvPr/>
              </p:nvSpPr>
              <p:spPr>
                <a:xfrm rot="-1668360" flipH="1">
                  <a:off x="7277561" y="5585872"/>
                  <a:ext cx="60915" cy="60915"/>
                </a:xfrm>
                <a:custGeom>
                  <a:avLst/>
                  <a:gdLst/>
                  <a:ahLst/>
                  <a:cxnLst/>
                  <a:rect l="l" t="t" r="r" b="b"/>
                  <a:pathLst>
                    <a:path w="34290" h="34290" extrusionOk="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23"/>
                <p:cNvSpPr/>
                <p:nvPr/>
              </p:nvSpPr>
              <p:spPr>
                <a:xfrm rot="-1668360" flipH="1">
                  <a:off x="6911434" y="4294138"/>
                  <a:ext cx="653615" cy="767278"/>
                </a:xfrm>
                <a:custGeom>
                  <a:avLst/>
                  <a:gdLst/>
                  <a:ahLst/>
                  <a:cxnLst/>
                  <a:rect l="l" t="t" r="r" b="b"/>
                  <a:pathLst>
                    <a:path w="367924" h="431907" extrusionOk="0">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6" name="Google Shape;146;p23"/>
              <p:cNvSpPr/>
              <p:nvPr/>
            </p:nvSpPr>
            <p:spPr>
              <a:xfrm rot="-1668360" flipH="1">
                <a:off x="8352688" y="4851610"/>
                <a:ext cx="100354" cy="123721"/>
              </a:xfrm>
              <a:custGeom>
                <a:avLst/>
                <a:gdLst/>
                <a:ahLst/>
                <a:cxnLst/>
                <a:rect l="l" t="t" r="r" b="b"/>
                <a:pathLst>
                  <a:path w="130302" h="130302" extrusionOk="0">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7F7F7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sp>
        <p:nvSpPr>
          <p:cNvPr id="147" name="Google Shape;147;p23"/>
          <p:cNvSpPr txBox="1"/>
          <p:nvPr/>
        </p:nvSpPr>
        <p:spPr>
          <a:xfrm>
            <a:off x="-6543" y="3259919"/>
            <a:ext cx="3645533" cy="83099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5000" b="1" dirty="0" smtClean="0">
                <a:solidFill>
                  <a:schemeClr val="lt1"/>
                </a:solidFill>
              </a:rPr>
              <a:t> </a:t>
            </a:r>
            <a:endParaRPr sz="5000" b="1">
              <a:solidFill>
                <a:schemeClr val="lt1"/>
              </a:solidFill>
              <a:latin typeface="Arial"/>
              <a:ea typeface="Arial"/>
              <a:cs typeface="Arial"/>
              <a:sym typeface="Arial"/>
            </a:endParaRPr>
          </a:p>
        </p:txBody>
      </p:sp>
      <p:sp>
        <p:nvSpPr>
          <p:cNvPr id="148" name="Google Shape;148;p23"/>
          <p:cNvSpPr txBox="1"/>
          <p:nvPr/>
        </p:nvSpPr>
        <p:spPr>
          <a:xfrm>
            <a:off x="-697422" y="4034976"/>
            <a:ext cx="4720701" cy="27699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dirty="0">
                <a:solidFill>
                  <a:schemeClr val="lt1"/>
                </a:solidFill>
                <a:latin typeface="Arial"/>
                <a:ea typeface="Arial"/>
                <a:cs typeface="Arial"/>
                <a:sym typeface="Arial"/>
              </a:rPr>
              <a:t>The Most Valuable Thing Is Your Health</a:t>
            </a:r>
            <a:endParaRPr sz="1400">
              <a:solidFill>
                <a:schemeClr val="lt1"/>
              </a:solidFill>
              <a:latin typeface="Arial"/>
              <a:ea typeface="Arial"/>
              <a:cs typeface="Arial"/>
              <a:sym typeface="Arial"/>
            </a:endParaRPr>
          </a:p>
        </p:txBody>
      </p:sp>
      <p:sp>
        <p:nvSpPr>
          <p:cNvPr id="71" name="Google Shape;147;p23"/>
          <p:cNvSpPr txBox="1"/>
          <p:nvPr/>
        </p:nvSpPr>
        <p:spPr>
          <a:xfrm>
            <a:off x="0" y="395850"/>
            <a:ext cx="3645533" cy="83099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5000" b="1" dirty="0" smtClean="0">
                <a:solidFill>
                  <a:schemeClr val="lt1"/>
                </a:solidFill>
              </a:rPr>
              <a:t> </a:t>
            </a:r>
            <a:endParaRPr sz="5000" b="1">
              <a:solidFill>
                <a:schemeClr val="lt1"/>
              </a:solidFill>
              <a:latin typeface="Arial"/>
              <a:ea typeface="Arial"/>
              <a:cs typeface="Arial"/>
              <a:sym typeface="Arial"/>
            </a:endParaRPr>
          </a:p>
        </p:txBody>
      </p:sp>
      <p:sp>
        <p:nvSpPr>
          <p:cNvPr id="72" name="Google Shape;147;p23"/>
          <p:cNvSpPr txBox="1"/>
          <p:nvPr/>
        </p:nvSpPr>
        <p:spPr>
          <a:xfrm>
            <a:off x="0" y="301257"/>
            <a:ext cx="3645533" cy="83099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5000" b="1" dirty="0" smtClean="0">
                <a:solidFill>
                  <a:schemeClr val="lt1"/>
                </a:solidFill>
              </a:rPr>
              <a:t> </a:t>
            </a:r>
            <a:endParaRPr sz="5000" b="1">
              <a:solidFill>
                <a:schemeClr val="lt1"/>
              </a:solidFill>
              <a:latin typeface="Arial"/>
              <a:ea typeface="Arial"/>
              <a:cs typeface="Arial"/>
              <a:sym typeface="Arial"/>
            </a:endParaRPr>
          </a:p>
        </p:txBody>
      </p:sp>
      <p:sp>
        <p:nvSpPr>
          <p:cNvPr id="73" name="Google Shape;147;p23"/>
          <p:cNvSpPr txBox="1"/>
          <p:nvPr/>
        </p:nvSpPr>
        <p:spPr>
          <a:xfrm>
            <a:off x="0" y="241737"/>
            <a:ext cx="8229600" cy="1492470"/>
          </a:xfrm>
          <a:prstGeom prst="rect">
            <a:avLst/>
          </a:prstGeom>
          <a:noFill/>
          <a:ln>
            <a:noFill/>
          </a:ln>
        </p:spPr>
        <p:txBody>
          <a:bodyPr spcFirstLastPara="1" wrap="square" lIns="68575" tIns="34275" rIns="68575" bIns="34275" anchor="ctr" anchorCtr="0">
            <a:noAutofit/>
          </a:bodyPr>
          <a:lstStyle/>
          <a:p>
            <a:endParaRPr lang="en-US" sz="1600" b="1" dirty="0" smtClean="0"/>
          </a:p>
          <a:p>
            <a:endParaRPr lang="en-US" sz="1600" b="1" dirty="0" smtClean="0"/>
          </a:p>
          <a:p>
            <a:r>
              <a:rPr lang="en-US" sz="1600" b="1" dirty="0" smtClean="0"/>
              <a:t>Problem statement :</a:t>
            </a:r>
          </a:p>
          <a:p>
            <a:r>
              <a:rPr lang="en-US" sz="1600" b="1" dirty="0" smtClean="0"/>
              <a:t>Create Solutions To Deal With These Two Major Challenges Faced By The Patients:</a:t>
            </a:r>
          </a:p>
          <a:p>
            <a:r>
              <a:rPr lang="en-US" sz="1600" b="1" dirty="0" smtClean="0"/>
              <a:t>1. Enabling a patient-centered information exchange system.</a:t>
            </a:r>
          </a:p>
          <a:p>
            <a:r>
              <a:rPr lang="en-US" sz="1600" b="1" dirty="0" smtClean="0"/>
              <a:t>2. Personal medical assistant.</a:t>
            </a:r>
          </a:p>
          <a:p>
            <a:endParaRPr lang="en-US" sz="1600" b="1" dirty="0" smtClean="0"/>
          </a:p>
          <a:p>
            <a:pPr marL="0" marR="0" lvl="0" indent="0" algn="l" rtl="0">
              <a:spcBef>
                <a:spcPts val="0"/>
              </a:spcBef>
              <a:spcAft>
                <a:spcPts val="0"/>
              </a:spcAft>
              <a:buNone/>
            </a:pPr>
            <a:r>
              <a:rPr lang="en-US" sz="5000" b="1" dirty="0" smtClean="0">
                <a:solidFill>
                  <a:schemeClr val="lt1"/>
                </a:solidFill>
              </a:rPr>
              <a:t> </a:t>
            </a:r>
            <a:endParaRPr sz="5000" b="1">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4"/>
        <p:cNvGrpSpPr/>
        <p:nvPr/>
      </p:nvGrpSpPr>
      <p:grpSpPr>
        <a:xfrm>
          <a:off x="0" y="0"/>
          <a:ext cx="0" cy="0"/>
          <a:chOff x="0" y="0"/>
          <a:chExt cx="0" cy="0"/>
        </a:xfrm>
      </p:grpSpPr>
      <p:grpSp>
        <p:nvGrpSpPr>
          <p:cNvPr id="425" name="Google Shape;425;p33"/>
          <p:cNvGrpSpPr/>
          <p:nvPr/>
        </p:nvGrpSpPr>
        <p:grpSpPr>
          <a:xfrm flipH="1">
            <a:off x="342900" y="3369329"/>
            <a:ext cx="4229100" cy="1542143"/>
            <a:chOff x="279806" y="1309619"/>
            <a:chExt cx="11620500" cy="4237421"/>
          </a:xfrm>
        </p:grpSpPr>
        <p:sp>
          <p:nvSpPr>
            <p:cNvPr id="426" name="Google Shape;426;p33"/>
            <p:cNvSpPr/>
            <p:nvPr/>
          </p:nvSpPr>
          <p:spPr>
            <a:xfrm>
              <a:off x="279806" y="1336990"/>
              <a:ext cx="11620500" cy="4210050"/>
            </a:xfrm>
            <a:custGeom>
              <a:avLst/>
              <a:gdLst/>
              <a:ahLst/>
              <a:cxnLst/>
              <a:rect l="l" t="t" r="r" b="b"/>
              <a:pathLst>
                <a:path w="11620500" h="4210050" extrusionOk="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7" name="Google Shape;427;p33"/>
            <p:cNvSpPr/>
            <p:nvPr/>
          </p:nvSpPr>
          <p:spPr>
            <a:xfrm>
              <a:off x="9118282" y="1309619"/>
              <a:ext cx="2781300" cy="1533525"/>
            </a:xfrm>
            <a:custGeom>
              <a:avLst/>
              <a:gdLst/>
              <a:ahLst/>
              <a:cxnLst/>
              <a:rect l="l" t="t" r="r" b="b"/>
              <a:pathLst>
                <a:path w="2781300" h="1533525" extrusionOk="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8" name="Google Shape;428;p33"/>
            <p:cNvSpPr/>
            <p:nvPr/>
          </p:nvSpPr>
          <p:spPr>
            <a:xfrm>
              <a:off x="8863012" y="2045970"/>
              <a:ext cx="2009775" cy="2028825"/>
            </a:xfrm>
            <a:custGeom>
              <a:avLst/>
              <a:gdLst/>
              <a:ahLst/>
              <a:cxnLst/>
              <a:rect l="l" t="t" r="r" b="b"/>
              <a:pathLst>
                <a:path w="2009775" h="2028825" extrusionOk="0">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9" name="Google Shape;429;p33"/>
            <p:cNvSpPr/>
            <p:nvPr/>
          </p:nvSpPr>
          <p:spPr>
            <a:xfrm>
              <a:off x="8233410" y="2032974"/>
              <a:ext cx="1771650" cy="1771650"/>
            </a:xfrm>
            <a:custGeom>
              <a:avLst/>
              <a:gdLst/>
              <a:ahLst/>
              <a:cxnLst/>
              <a:rect l="l" t="t" r="r" b="b"/>
              <a:pathLst>
                <a:path w="1771650" h="1771650" extrusionOk="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0" name="Google Shape;430;p33"/>
            <p:cNvSpPr/>
            <p:nvPr/>
          </p:nvSpPr>
          <p:spPr>
            <a:xfrm>
              <a:off x="9092649" y="2269344"/>
              <a:ext cx="809625" cy="952500"/>
            </a:xfrm>
            <a:custGeom>
              <a:avLst/>
              <a:gdLst/>
              <a:ahLst/>
              <a:cxnLst/>
              <a:rect l="l" t="t" r="r" b="b"/>
              <a:pathLst>
                <a:path w="809625" h="952500" extrusionOk="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1" name="Google Shape;431;p33"/>
            <p:cNvSpPr/>
            <p:nvPr/>
          </p:nvSpPr>
          <p:spPr>
            <a:xfrm>
              <a:off x="9178208" y="2401664"/>
              <a:ext cx="609600" cy="733425"/>
            </a:xfrm>
            <a:custGeom>
              <a:avLst/>
              <a:gdLst/>
              <a:ahLst/>
              <a:cxnLst/>
              <a:rect l="l" t="t" r="r" b="b"/>
              <a:pathLst>
                <a:path w="609600" h="733425" extrusionOk="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A70F0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432" name="Google Shape;432;p33"/>
          <p:cNvSpPr/>
          <p:nvPr/>
        </p:nvSpPr>
        <p:spPr>
          <a:xfrm rot="-212243" flipH="1">
            <a:off x="4517521" y="4002836"/>
            <a:ext cx="4473989" cy="809884"/>
          </a:xfrm>
          <a:custGeom>
            <a:avLst/>
            <a:gdLst/>
            <a:ahLst/>
            <a:cxnLst/>
            <a:rect l="l" t="t" r="r" b="b"/>
            <a:pathLst>
              <a:path w="3668233" h="1079845" extrusionOk="0">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3" name="Google Shape;433;p33"/>
          <p:cNvSpPr txBox="1"/>
          <p:nvPr/>
        </p:nvSpPr>
        <p:spPr>
          <a:xfrm>
            <a:off x="0" y="2574853"/>
            <a:ext cx="9144000" cy="746407"/>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4400">
                <a:solidFill>
                  <a:schemeClr val="dk1"/>
                </a:solidFill>
                <a:latin typeface="Arial"/>
                <a:ea typeface="Arial"/>
                <a:cs typeface="Arial"/>
                <a:sym typeface="Arial"/>
              </a:rPr>
              <a:t>Thank You</a:t>
            </a:r>
            <a:endParaRPr sz="4400">
              <a:solidFill>
                <a:schemeClr val="dk1"/>
              </a:solidFill>
              <a:latin typeface="Arial"/>
              <a:ea typeface="Arial"/>
              <a:cs typeface="Arial"/>
              <a:sym typeface="Arial"/>
            </a:endParaRPr>
          </a:p>
        </p:txBody>
      </p:sp>
      <p:sp>
        <p:nvSpPr>
          <p:cNvPr id="434" name="Google Shape;434;p33"/>
          <p:cNvSpPr/>
          <p:nvPr/>
        </p:nvSpPr>
        <p:spPr>
          <a:xfrm rot="212243">
            <a:off x="5214975" y="1442083"/>
            <a:ext cx="3944569" cy="809884"/>
          </a:xfrm>
          <a:custGeom>
            <a:avLst/>
            <a:gdLst/>
            <a:ahLst/>
            <a:cxnLst/>
            <a:rect l="l" t="t" r="r" b="b"/>
            <a:pathLst>
              <a:path w="3668233" h="1079845" extrusionOk="0">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435" name="Google Shape;435;p33"/>
          <p:cNvGrpSpPr/>
          <p:nvPr/>
        </p:nvGrpSpPr>
        <p:grpSpPr>
          <a:xfrm>
            <a:off x="3323256" y="638118"/>
            <a:ext cx="2375872" cy="1210961"/>
            <a:chOff x="394498" y="4213077"/>
            <a:chExt cx="4289882" cy="2186516"/>
          </a:xfrm>
        </p:grpSpPr>
        <p:sp>
          <p:nvSpPr>
            <p:cNvPr id="436" name="Google Shape;436;p33"/>
            <p:cNvSpPr/>
            <p:nvPr/>
          </p:nvSpPr>
          <p:spPr>
            <a:xfrm>
              <a:off x="441750" y="4594260"/>
              <a:ext cx="4166378" cy="864277"/>
            </a:xfrm>
            <a:custGeom>
              <a:avLst/>
              <a:gdLst/>
              <a:ahLst/>
              <a:cxnLst/>
              <a:rect l="l" t="t" r="r" b="b"/>
              <a:pathLst>
                <a:path w="8448675" h="1752600" extrusionOk="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7" name="Google Shape;437;p33"/>
            <p:cNvSpPr/>
            <p:nvPr/>
          </p:nvSpPr>
          <p:spPr>
            <a:xfrm>
              <a:off x="394498" y="5468157"/>
              <a:ext cx="4283807" cy="624722"/>
            </a:xfrm>
            <a:custGeom>
              <a:avLst/>
              <a:gdLst/>
              <a:ahLst/>
              <a:cxnLst/>
              <a:rect l="l" t="t" r="r" b="b"/>
              <a:pathLst>
                <a:path w="8686800" h="1266825" extrusionOk="0">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8" name="Google Shape;438;p33"/>
            <p:cNvSpPr/>
            <p:nvPr/>
          </p:nvSpPr>
          <p:spPr>
            <a:xfrm>
              <a:off x="1173434" y="4213077"/>
              <a:ext cx="3349073" cy="333498"/>
            </a:xfrm>
            <a:custGeom>
              <a:avLst/>
              <a:gdLst/>
              <a:ahLst/>
              <a:cxnLst/>
              <a:rect l="l" t="t" r="r" b="b"/>
              <a:pathLst>
                <a:path w="6791325" h="676275" extrusionOk="0">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9" name="Google Shape;439;p33"/>
            <p:cNvSpPr/>
            <p:nvPr/>
          </p:nvSpPr>
          <p:spPr>
            <a:xfrm>
              <a:off x="426750" y="5448890"/>
              <a:ext cx="4200275" cy="108972"/>
            </a:xfrm>
            <a:custGeom>
              <a:avLst/>
              <a:gdLst/>
              <a:ahLst/>
              <a:cxnLst/>
              <a:rect l="l" t="t" r="r" b="b"/>
              <a:pathLst>
                <a:path w="8534400" h="209550" extrusionOk="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0" name="Google Shape;440;p33"/>
            <p:cNvSpPr/>
            <p:nvPr/>
          </p:nvSpPr>
          <p:spPr>
            <a:xfrm>
              <a:off x="817696" y="5779569"/>
              <a:ext cx="620025" cy="620024"/>
            </a:xfrm>
            <a:custGeom>
              <a:avLst/>
              <a:gdLst/>
              <a:ahLst/>
              <a:cxnLst/>
              <a:rect l="l" t="t" r="r" b="b"/>
              <a:pathLst>
                <a:path w="1257300" h="1257300" extrusionOk="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1" name="Google Shape;441;p33"/>
            <p:cNvSpPr/>
            <p:nvPr/>
          </p:nvSpPr>
          <p:spPr>
            <a:xfrm>
              <a:off x="3505204" y="5779569"/>
              <a:ext cx="620025" cy="620024"/>
            </a:xfrm>
            <a:custGeom>
              <a:avLst/>
              <a:gdLst/>
              <a:ahLst/>
              <a:cxnLst/>
              <a:rect l="l" t="t" r="r" b="b"/>
              <a:pathLst>
                <a:path w="1257300" h="1257300" extrusionOk="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2" name="Google Shape;442;p33"/>
            <p:cNvSpPr/>
            <p:nvPr/>
          </p:nvSpPr>
          <p:spPr>
            <a:xfrm>
              <a:off x="885395" y="4963436"/>
              <a:ext cx="164400" cy="310013"/>
            </a:xfrm>
            <a:custGeom>
              <a:avLst/>
              <a:gdLst/>
              <a:ahLst/>
              <a:cxnLst/>
              <a:rect l="l" t="t" r="r" b="b"/>
              <a:pathLst>
                <a:path w="333375" h="628650" extrusionOk="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3" name="Google Shape;443;p33"/>
            <p:cNvSpPr/>
            <p:nvPr/>
          </p:nvSpPr>
          <p:spPr>
            <a:xfrm>
              <a:off x="4519980" y="5670476"/>
              <a:ext cx="164400" cy="295921"/>
            </a:xfrm>
            <a:custGeom>
              <a:avLst/>
              <a:gdLst/>
              <a:ahLst/>
              <a:cxnLst/>
              <a:rect l="l" t="t" r="r" b="b"/>
              <a:pathLst>
                <a:path w="333375" h="600075" extrusionOk="0">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4" name="Google Shape;444;p33"/>
            <p:cNvSpPr/>
            <p:nvPr/>
          </p:nvSpPr>
          <p:spPr>
            <a:xfrm>
              <a:off x="1034974" y="4686200"/>
              <a:ext cx="549567" cy="540173"/>
            </a:xfrm>
            <a:custGeom>
              <a:avLst/>
              <a:gdLst/>
              <a:ahLst/>
              <a:cxnLst/>
              <a:rect l="l" t="t" r="r" b="b"/>
              <a:pathLst>
                <a:path w="1114425" h="1095375" extrusionOk="0">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rgbClr val="D8E5E9"/>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5" name="Google Shape;445;p33"/>
            <p:cNvSpPr/>
            <p:nvPr/>
          </p:nvSpPr>
          <p:spPr>
            <a:xfrm>
              <a:off x="1943677" y="4837766"/>
              <a:ext cx="492339" cy="509327"/>
            </a:xfrm>
            <a:custGeom>
              <a:avLst/>
              <a:gdLst/>
              <a:ahLst/>
              <a:cxnLst/>
              <a:rect l="l" t="t" r="r" b="b"/>
              <a:pathLst>
                <a:path w="492339" h="509327" extrusionOk="0">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6" name="Google Shape;446;p33"/>
            <p:cNvSpPr/>
            <p:nvPr/>
          </p:nvSpPr>
          <p:spPr>
            <a:xfrm>
              <a:off x="2582686" y="4872087"/>
              <a:ext cx="1804098" cy="224654"/>
            </a:xfrm>
            <a:custGeom>
              <a:avLst/>
              <a:gdLst/>
              <a:ahLst/>
              <a:cxnLst/>
              <a:rect l="l" t="t" r="r" b="b"/>
              <a:pathLst>
                <a:path w="1804098" h="224654" extrusionOk="0">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7" name="Google Shape;447;p33"/>
            <p:cNvSpPr/>
            <p:nvPr/>
          </p:nvSpPr>
          <p:spPr>
            <a:xfrm>
              <a:off x="3997472" y="4286353"/>
              <a:ext cx="187887" cy="187886"/>
            </a:xfrm>
            <a:custGeom>
              <a:avLst/>
              <a:gdLst/>
              <a:ahLst/>
              <a:cxnLst/>
              <a:rect l="l" t="t" r="r" b="b"/>
              <a:pathLst>
                <a:path w="381000" h="381000" extrusionOk="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8" name="Google Shape;448;p33"/>
            <p:cNvSpPr/>
            <p:nvPr/>
          </p:nvSpPr>
          <p:spPr>
            <a:xfrm>
              <a:off x="4231388" y="4286353"/>
              <a:ext cx="187887" cy="183188"/>
            </a:xfrm>
            <a:custGeom>
              <a:avLst/>
              <a:gdLst/>
              <a:ahLst/>
              <a:cxnLst/>
              <a:rect l="l" t="t" r="r" b="b"/>
              <a:pathLst>
                <a:path w="381000" h="371475" extrusionOk="0">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9" name="Google Shape;449;p33"/>
            <p:cNvSpPr/>
            <p:nvPr/>
          </p:nvSpPr>
          <p:spPr>
            <a:xfrm>
              <a:off x="1341698" y="4286353"/>
              <a:ext cx="187887" cy="187886"/>
            </a:xfrm>
            <a:custGeom>
              <a:avLst/>
              <a:gdLst/>
              <a:ahLst/>
              <a:cxnLst/>
              <a:rect l="l" t="t" r="r" b="b"/>
              <a:pathLst>
                <a:path w="381000" h="381000" extrusionOk="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0" name="Google Shape;450;p33"/>
            <p:cNvSpPr/>
            <p:nvPr/>
          </p:nvSpPr>
          <p:spPr>
            <a:xfrm>
              <a:off x="1576048" y="4286353"/>
              <a:ext cx="187887" cy="183188"/>
            </a:xfrm>
            <a:custGeom>
              <a:avLst/>
              <a:gdLst/>
              <a:ahLst/>
              <a:cxnLst/>
              <a:rect l="l" t="t" r="r" b="b"/>
              <a:pathLst>
                <a:path w="381000" h="371475" extrusionOk="0">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1" name="Google Shape;451;p33"/>
            <p:cNvSpPr/>
            <p:nvPr/>
          </p:nvSpPr>
          <p:spPr>
            <a:xfrm>
              <a:off x="949216" y="5911088"/>
              <a:ext cx="356984" cy="356984"/>
            </a:xfrm>
            <a:custGeom>
              <a:avLst/>
              <a:gdLst/>
              <a:ahLst/>
              <a:cxnLst/>
              <a:rect l="l" t="t" r="r" b="b"/>
              <a:pathLst>
                <a:path w="723900" h="723900" extrusionOk="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2" name="Google Shape;452;p33"/>
            <p:cNvSpPr/>
            <p:nvPr/>
          </p:nvSpPr>
          <p:spPr>
            <a:xfrm>
              <a:off x="3636724" y="5911088"/>
              <a:ext cx="356984" cy="356984"/>
            </a:xfrm>
            <a:custGeom>
              <a:avLst/>
              <a:gdLst/>
              <a:ahLst/>
              <a:cxnLst/>
              <a:rect l="l" t="t" r="r" b="b"/>
              <a:pathLst>
                <a:path w="723900" h="723900" extrusionOk="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24"/>
          <p:cNvGrpSpPr/>
          <p:nvPr/>
        </p:nvGrpSpPr>
        <p:grpSpPr>
          <a:xfrm>
            <a:off x="906074" y="380575"/>
            <a:ext cx="2504080" cy="4238962"/>
            <a:chOff x="947897" y="1831704"/>
            <a:chExt cx="2670285" cy="4520317"/>
          </a:xfrm>
        </p:grpSpPr>
        <p:sp>
          <p:nvSpPr>
            <p:cNvPr id="154" name="Google Shape;154;p24"/>
            <p:cNvSpPr/>
            <p:nvPr/>
          </p:nvSpPr>
          <p:spPr>
            <a:xfrm>
              <a:off x="3129268" y="5540427"/>
              <a:ext cx="488914" cy="502556"/>
            </a:xfrm>
            <a:custGeom>
              <a:avLst/>
              <a:gdLst/>
              <a:ahLst/>
              <a:cxnLst/>
              <a:rect l="l" t="t" r="r" b="b"/>
              <a:pathLst>
                <a:path w="488913" h="502555" extrusionOk="0">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 name="Google Shape;155;p24"/>
            <p:cNvSpPr/>
            <p:nvPr/>
          </p:nvSpPr>
          <p:spPr>
            <a:xfrm>
              <a:off x="1674333" y="1831704"/>
              <a:ext cx="273211" cy="158175"/>
            </a:xfrm>
            <a:custGeom>
              <a:avLst/>
              <a:gdLst/>
              <a:ahLst/>
              <a:cxnLst/>
              <a:rect l="l" t="t" r="r" b="b"/>
              <a:pathLst>
                <a:path w="273210" h="158174" extrusionOk="0">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 name="Google Shape;156;p24"/>
            <p:cNvSpPr/>
            <p:nvPr/>
          </p:nvSpPr>
          <p:spPr>
            <a:xfrm>
              <a:off x="1866868" y="1831704"/>
              <a:ext cx="33552" cy="4793"/>
            </a:xfrm>
            <a:custGeom>
              <a:avLst/>
              <a:gdLst/>
              <a:ahLst/>
              <a:cxnLst/>
              <a:rect l="l" t="t" r="r" b="b"/>
              <a:pathLst>
                <a:path w="33552" h="120000" extrusionOk="0">
                  <a:moveTo>
                    <a:pt x="35469" y="0"/>
                  </a:moveTo>
                  <a:cubicBezTo>
                    <a:pt x="23966" y="144010"/>
                    <a:pt x="11983" y="96015"/>
                    <a:pt x="0" y="72005"/>
                  </a:cubicBezTo>
                  <a:cubicBezTo>
                    <a:pt x="479" y="47995"/>
                    <a:pt x="479" y="24010"/>
                    <a:pt x="479" y="0"/>
                  </a:cubicBezTo>
                  <a:cubicBezTo>
                    <a:pt x="11983" y="0"/>
                    <a:pt x="23966" y="0"/>
                    <a:pt x="35469" y="0"/>
                  </a:cubicBezTo>
                  <a:close/>
                </a:path>
              </a:pathLst>
            </a:custGeom>
            <a:solidFill>
              <a:srgbClr val="88888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 name="Google Shape;157;p24"/>
            <p:cNvSpPr/>
            <p:nvPr/>
          </p:nvSpPr>
          <p:spPr>
            <a:xfrm>
              <a:off x="947897" y="2809870"/>
              <a:ext cx="2478068" cy="3542151"/>
            </a:xfrm>
            <a:custGeom>
              <a:avLst/>
              <a:gdLst/>
              <a:ahLst/>
              <a:cxnLst/>
              <a:rect l="l" t="t" r="r" b="b"/>
              <a:pathLst>
                <a:path w="2478068" h="3542151" extrusionOk="0">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 name="Google Shape;158;p24"/>
            <p:cNvSpPr/>
            <p:nvPr/>
          </p:nvSpPr>
          <p:spPr>
            <a:xfrm>
              <a:off x="1601327" y="1922774"/>
              <a:ext cx="790873" cy="920288"/>
            </a:xfrm>
            <a:custGeom>
              <a:avLst/>
              <a:gdLst/>
              <a:ahLst/>
              <a:cxnLst/>
              <a:rect l="l" t="t" r="r" b="b"/>
              <a:pathLst>
                <a:path w="790872" h="920288" extrusionOk="0">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 name="Google Shape;159;p24"/>
            <p:cNvSpPr/>
            <p:nvPr/>
          </p:nvSpPr>
          <p:spPr>
            <a:xfrm>
              <a:off x="1021833" y="1881553"/>
              <a:ext cx="656664" cy="1054497"/>
            </a:xfrm>
            <a:custGeom>
              <a:avLst/>
              <a:gdLst/>
              <a:ahLst/>
              <a:cxnLst/>
              <a:rect l="l" t="t" r="r" b="b"/>
              <a:pathLst>
                <a:path w="656664" h="1054497" extrusionOk="0">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24"/>
            <p:cNvSpPr/>
            <p:nvPr/>
          </p:nvSpPr>
          <p:spPr>
            <a:xfrm>
              <a:off x="1299963" y="1870238"/>
              <a:ext cx="273211" cy="167761"/>
            </a:xfrm>
            <a:custGeom>
              <a:avLst/>
              <a:gdLst/>
              <a:ahLst/>
              <a:cxnLst/>
              <a:rect l="l" t="t" r="r" b="b"/>
              <a:pathLst>
                <a:path w="273210" h="167760" extrusionOk="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 name="Google Shape;161;p24"/>
            <p:cNvSpPr/>
            <p:nvPr/>
          </p:nvSpPr>
          <p:spPr>
            <a:xfrm>
              <a:off x="3206080" y="5617828"/>
              <a:ext cx="335522" cy="335522"/>
            </a:xfrm>
            <a:custGeom>
              <a:avLst/>
              <a:gdLst/>
              <a:ahLst/>
              <a:cxnLst/>
              <a:rect l="l" t="t" r="r" b="b"/>
              <a:pathLst>
                <a:path w="335521" h="335521" extrusionOk="0">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2" name="Google Shape;162;p24"/>
          <p:cNvSpPr/>
          <p:nvPr/>
        </p:nvSpPr>
        <p:spPr>
          <a:xfrm rot="-934507">
            <a:off x="1628006" y="889613"/>
            <a:ext cx="1878372" cy="1579606"/>
          </a:xfrm>
          <a:prstGeom prst="heart">
            <a:avLst/>
          </a:prstGeom>
          <a:solidFill>
            <a:srgbClr val="ED24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163" name="Google Shape;163;p24"/>
          <p:cNvGrpSpPr/>
          <p:nvPr/>
        </p:nvGrpSpPr>
        <p:grpSpPr>
          <a:xfrm>
            <a:off x="340836" y="1658087"/>
            <a:ext cx="3803067" cy="2068603"/>
            <a:chOff x="918857" y="2154577"/>
            <a:chExt cx="5070756" cy="2758138"/>
          </a:xfrm>
        </p:grpSpPr>
        <p:grpSp>
          <p:nvGrpSpPr>
            <p:cNvPr id="164" name="Google Shape;164;p24"/>
            <p:cNvGrpSpPr/>
            <p:nvPr/>
          </p:nvGrpSpPr>
          <p:grpSpPr>
            <a:xfrm rot="5400000">
              <a:off x="2075166" y="998268"/>
              <a:ext cx="2758138" cy="5070756"/>
              <a:chOff x="2183130" y="1760603"/>
              <a:chExt cx="2758138" cy="4368220"/>
            </a:xfrm>
          </p:grpSpPr>
          <p:pic>
            <p:nvPicPr>
              <p:cNvPr id="165" name="Google Shape;165;p24" descr="E:\002-KIMS BUSINESS\007-04-1-FIVERR\01-PPT-TEMPLATE\COVER-PSD\05-cut-01.png"/>
              <p:cNvPicPr preferRelativeResize="0"/>
              <p:nvPr/>
            </p:nvPicPr>
            <p:blipFill rotWithShape="1">
              <a:blip r:embed="rId3">
                <a:alphaModFix/>
              </a:blip>
              <a:srcRect/>
              <a:stretch/>
            </p:blipFill>
            <p:spPr>
              <a:xfrm rot="-5400000" flipH="1">
                <a:off x="2619417" y="3677653"/>
                <a:ext cx="4238901" cy="404801"/>
              </a:xfrm>
              <a:prstGeom prst="rect">
                <a:avLst/>
              </a:prstGeom>
              <a:noFill/>
              <a:ln>
                <a:noFill/>
              </a:ln>
            </p:spPr>
          </p:pic>
          <p:pic>
            <p:nvPicPr>
              <p:cNvPr id="166" name="Google Shape;166;p24" descr="E:\002-KIMS BUSINESS\007-04-1-FIVERR\01-PPT-TEMPLATE\COVER-PSD\05-cut-01.png"/>
              <p:cNvPicPr preferRelativeResize="0"/>
              <p:nvPr/>
            </p:nvPicPr>
            <p:blipFill rotWithShape="1">
              <a:blip r:embed="rId3">
                <a:alphaModFix/>
              </a:blip>
              <a:srcRect/>
              <a:stretch/>
            </p:blipFill>
            <p:spPr>
              <a:xfrm rot="5400000">
                <a:off x="208935" y="3734798"/>
                <a:ext cx="4353192" cy="404801"/>
              </a:xfrm>
              <a:prstGeom prst="rect">
                <a:avLst/>
              </a:prstGeom>
              <a:noFill/>
              <a:ln>
                <a:noFill/>
              </a:ln>
            </p:spPr>
          </p:pic>
          <p:sp>
            <p:nvSpPr>
              <p:cNvPr id="167" name="Google Shape;167;p24"/>
              <p:cNvSpPr/>
              <p:nvPr/>
            </p:nvSpPr>
            <p:spPr>
              <a:xfrm>
                <a:off x="2406367" y="1825336"/>
                <a:ext cx="695052" cy="430348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168" name="Google Shape;168;p24"/>
            <p:cNvSpPr/>
            <p:nvPr/>
          </p:nvSpPr>
          <p:spPr>
            <a:xfrm>
              <a:off x="1167897" y="2391203"/>
              <a:ext cx="4821715" cy="226227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69" name="Google Shape;169;p24"/>
          <p:cNvGrpSpPr/>
          <p:nvPr/>
        </p:nvGrpSpPr>
        <p:grpSpPr>
          <a:xfrm>
            <a:off x="747214" y="1908963"/>
            <a:ext cx="2697464" cy="1482073"/>
            <a:chOff x="-548507" y="477868"/>
            <a:chExt cx="11570450" cy="6357177"/>
          </a:xfrm>
        </p:grpSpPr>
        <p:sp>
          <p:nvSpPr>
            <p:cNvPr id="170" name="Google Shape;170;p24"/>
            <p:cNvSpPr/>
            <p:nvPr/>
          </p:nvSpPr>
          <p:spPr>
            <a:xfrm>
              <a:off x="-482765" y="6440599"/>
              <a:ext cx="11438966" cy="394446"/>
            </a:xfrm>
            <a:custGeom>
              <a:avLst/>
              <a:gdLst/>
              <a:ahLst/>
              <a:cxnLst/>
              <a:rect l="l" t="t" r="r" b="b"/>
              <a:pathLst>
                <a:path w="1657350" h="57150" extrusionOk="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 name="Google Shape;171;p24"/>
            <p:cNvSpPr/>
            <p:nvPr/>
          </p:nvSpPr>
          <p:spPr>
            <a:xfrm>
              <a:off x="700575" y="477868"/>
              <a:ext cx="9072285" cy="5916709"/>
            </a:xfrm>
            <a:custGeom>
              <a:avLst/>
              <a:gdLst/>
              <a:ahLst/>
              <a:cxnLst/>
              <a:rect l="l" t="t" r="r" b="b"/>
              <a:pathLst>
                <a:path w="1314450" h="857250" extrusionOk="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 name="Google Shape;172;p24"/>
            <p:cNvSpPr/>
            <p:nvPr/>
          </p:nvSpPr>
          <p:spPr>
            <a:xfrm>
              <a:off x="1088451" y="839448"/>
              <a:ext cx="8283390" cy="5062073"/>
            </a:xfrm>
            <a:custGeom>
              <a:avLst/>
              <a:gdLst/>
              <a:ahLst/>
              <a:cxnLst/>
              <a:rect l="l" t="t" r="r" b="b"/>
              <a:pathLst>
                <a:path w="1200150" h="733425" extrusionOk="0">
                  <a:moveTo>
                    <a:pt x="7144" y="7144"/>
                  </a:moveTo>
                  <a:lnTo>
                    <a:pt x="1196816" y="7144"/>
                  </a:lnTo>
                  <a:lnTo>
                    <a:pt x="1196816" y="730091"/>
                  </a:lnTo>
                  <a:lnTo>
                    <a:pt x="7144" y="730091"/>
                  </a:lnTo>
                  <a:close/>
                </a:path>
              </a:pathLst>
            </a:custGeom>
            <a:solidFill>
              <a:srgbClr val="F2F2F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 name="Google Shape;173;p24"/>
            <p:cNvSpPr/>
            <p:nvPr/>
          </p:nvSpPr>
          <p:spPr>
            <a:xfrm>
              <a:off x="-548507" y="6164484"/>
              <a:ext cx="11570450" cy="460187"/>
            </a:xfrm>
            <a:custGeom>
              <a:avLst/>
              <a:gdLst/>
              <a:ahLst/>
              <a:cxnLst/>
              <a:rect l="l" t="t" r="r" b="b"/>
              <a:pathLst>
                <a:path w="1676400" h="66675" extrusionOk="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 name="Google Shape;174;p24"/>
            <p:cNvSpPr/>
            <p:nvPr/>
          </p:nvSpPr>
          <p:spPr>
            <a:xfrm>
              <a:off x="4438629" y="6215033"/>
              <a:ext cx="1618413" cy="184076"/>
            </a:xfrm>
            <a:custGeom>
              <a:avLst/>
              <a:gdLst/>
              <a:ahLst/>
              <a:cxnLst/>
              <a:rect l="l" t="t" r="r" b="b"/>
              <a:pathLst>
                <a:path w="1618413" h="184076" extrusionOk="0">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75" name="Google Shape;175;p24"/>
            <p:cNvGrpSpPr/>
            <p:nvPr/>
          </p:nvGrpSpPr>
          <p:grpSpPr>
            <a:xfrm>
              <a:off x="1606" y="6382978"/>
              <a:ext cx="413937" cy="115242"/>
              <a:chOff x="5955" y="6353672"/>
              <a:chExt cx="413937" cy="115242"/>
            </a:xfrm>
          </p:grpSpPr>
          <p:sp>
            <p:nvSpPr>
              <p:cNvPr id="176" name="Google Shape;176;p24"/>
              <p:cNvSpPr/>
              <p:nvPr/>
            </p:nvSpPr>
            <p:spPr>
              <a:xfrm>
                <a:off x="5955" y="6353672"/>
                <a:ext cx="413937" cy="115242"/>
              </a:xfrm>
              <a:prstGeom prst="roundRect">
                <a:avLst>
                  <a:gd name="adj" fmla="val 28154"/>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7" name="Google Shape;177;p24"/>
              <p:cNvSpPr/>
              <p:nvPr/>
            </p:nvSpPr>
            <p:spPr>
              <a:xfrm>
                <a:off x="99417" y="6382279"/>
                <a:ext cx="227012" cy="55272"/>
              </a:xfrm>
              <a:prstGeom prst="roundRect">
                <a:avLst>
                  <a:gd name="adj" fmla="val 28154"/>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78" name="Google Shape;178;p24"/>
            <p:cNvGrpSpPr/>
            <p:nvPr/>
          </p:nvGrpSpPr>
          <p:grpSpPr>
            <a:xfrm>
              <a:off x="9855291" y="6381600"/>
              <a:ext cx="885989" cy="115242"/>
              <a:chOff x="5955" y="6353672"/>
              <a:chExt cx="413937" cy="115242"/>
            </a:xfrm>
          </p:grpSpPr>
          <p:sp>
            <p:nvSpPr>
              <p:cNvPr id="179" name="Google Shape;179;p24"/>
              <p:cNvSpPr/>
              <p:nvPr/>
            </p:nvSpPr>
            <p:spPr>
              <a:xfrm>
                <a:off x="5955" y="6353672"/>
                <a:ext cx="413937" cy="115242"/>
              </a:xfrm>
              <a:prstGeom prst="roundRect">
                <a:avLst>
                  <a:gd name="adj" fmla="val 28154"/>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0" name="Google Shape;180;p24"/>
              <p:cNvSpPr/>
              <p:nvPr/>
            </p:nvSpPr>
            <p:spPr>
              <a:xfrm>
                <a:off x="84761" y="6382279"/>
                <a:ext cx="256326" cy="55272"/>
              </a:xfrm>
              <a:prstGeom prst="roundRect">
                <a:avLst>
                  <a:gd name="adj" fmla="val 28154"/>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81" name="Google Shape;181;p24"/>
            <p:cNvSpPr/>
            <p:nvPr/>
          </p:nvSpPr>
          <p:spPr>
            <a:xfrm>
              <a:off x="3892805" y="496953"/>
              <a:ext cx="5479036" cy="5431217"/>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82" name="Google Shape;182;p24"/>
          <p:cNvGrpSpPr/>
          <p:nvPr/>
        </p:nvGrpSpPr>
        <p:grpSpPr>
          <a:xfrm>
            <a:off x="1444594" y="2051712"/>
            <a:ext cx="1436075" cy="1052389"/>
            <a:chOff x="1416767" y="-110"/>
            <a:chExt cx="9353585" cy="6854530"/>
          </a:xfrm>
        </p:grpSpPr>
        <p:sp>
          <p:nvSpPr>
            <p:cNvPr id="183" name="Google Shape;183;p24"/>
            <p:cNvSpPr/>
            <p:nvPr/>
          </p:nvSpPr>
          <p:spPr>
            <a:xfrm>
              <a:off x="3510230" y="5264286"/>
              <a:ext cx="7260122" cy="1396458"/>
            </a:xfrm>
            <a:custGeom>
              <a:avLst/>
              <a:gdLst/>
              <a:ahLst/>
              <a:cxnLst/>
              <a:rect l="l" t="t" r="r" b="b"/>
              <a:pathLst>
                <a:path w="7260121" h="1396458" extrusionOk="0">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4" name="Google Shape;184;p24"/>
            <p:cNvSpPr/>
            <p:nvPr/>
          </p:nvSpPr>
          <p:spPr>
            <a:xfrm>
              <a:off x="2196883" y="1280783"/>
              <a:ext cx="4416026" cy="2025230"/>
            </a:xfrm>
            <a:custGeom>
              <a:avLst/>
              <a:gdLst/>
              <a:ahLst/>
              <a:cxnLst/>
              <a:rect l="l" t="t" r="r" b="b"/>
              <a:pathLst>
                <a:path w="4416025" h="2025230" extrusionOk="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5" name="Google Shape;185;p24"/>
            <p:cNvSpPr/>
            <p:nvPr/>
          </p:nvSpPr>
          <p:spPr>
            <a:xfrm>
              <a:off x="7191289" y="-110"/>
              <a:ext cx="2551644" cy="2171456"/>
            </a:xfrm>
            <a:custGeom>
              <a:avLst/>
              <a:gdLst/>
              <a:ahLst/>
              <a:cxnLst/>
              <a:rect l="l" t="t" r="r" b="b"/>
              <a:pathLst>
                <a:path w="2551643" h="2171456" extrusionOk="0">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6" name="Google Shape;186;p24"/>
            <p:cNvSpPr/>
            <p:nvPr/>
          </p:nvSpPr>
          <p:spPr>
            <a:xfrm>
              <a:off x="3422151" y="2926714"/>
              <a:ext cx="3538670" cy="2251881"/>
            </a:xfrm>
            <a:custGeom>
              <a:avLst/>
              <a:gdLst/>
              <a:ahLst/>
              <a:cxnLst/>
              <a:rect l="l" t="t" r="r" b="b"/>
              <a:pathLst>
                <a:path w="3538669" h="2251880" extrusionOk="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7" name="Google Shape;187;p24"/>
            <p:cNvSpPr/>
            <p:nvPr/>
          </p:nvSpPr>
          <p:spPr>
            <a:xfrm>
              <a:off x="5867983" y="856930"/>
              <a:ext cx="2039853" cy="2076409"/>
            </a:xfrm>
            <a:custGeom>
              <a:avLst/>
              <a:gdLst/>
              <a:ahLst/>
              <a:cxnLst/>
              <a:rect l="l" t="t" r="r" b="b"/>
              <a:pathLst>
                <a:path w="2039852" h="2076409" extrusionOk="0">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8" name="Google Shape;188;p24"/>
            <p:cNvSpPr/>
            <p:nvPr/>
          </p:nvSpPr>
          <p:spPr>
            <a:xfrm>
              <a:off x="3012261" y="1361215"/>
              <a:ext cx="255896" cy="226650"/>
            </a:xfrm>
            <a:custGeom>
              <a:avLst/>
              <a:gdLst/>
              <a:ahLst/>
              <a:cxnLst/>
              <a:rect l="l" t="t" r="r" b="b"/>
              <a:pathLst>
                <a:path w="255895" h="226650" extrusionOk="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9" name="Google Shape;189;p24"/>
            <p:cNvSpPr/>
            <p:nvPr/>
          </p:nvSpPr>
          <p:spPr>
            <a:xfrm>
              <a:off x="1416767" y="4295465"/>
              <a:ext cx="2120277" cy="2558955"/>
            </a:xfrm>
            <a:custGeom>
              <a:avLst/>
              <a:gdLst/>
              <a:ahLst/>
              <a:cxnLst/>
              <a:rect l="l" t="t" r="r" b="b"/>
              <a:pathLst>
                <a:path w="2120277" h="2558955" extrusionOk="0">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0" name="Google Shape;190;p24"/>
            <p:cNvSpPr/>
            <p:nvPr/>
          </p:nvSpPr>
          <p:spPr>
            <a:xfrm>
              <a:off x="1812247" y="5067462"/>
              <a:ext cx="723819" cy="95047"/>
            </a:xfrm>
            <a:custGeom>
              <a:avLst/>
              <a:gdLst/>
              <a:ahLst/>
              <a:cxnLst/>
              <a:rect l="l" t="t" r="r" b="b"/>
              <a:pathLst>
                <a:path w="723818" h="95046" extrusionOk="0">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1" name="Google Shape;191;p24"/>
            <p:cNvSpPr/>
            <p:nvPr/>
          </p:nvSpPr>
          <p:spPr>
            <a:xfrm>
              <a:off x="1934389" y="5315722"/>
              <a:ext cx="519102" cy="109670"/>
            </a:xfrm>
            <a:custGeom>
              <a:avLst/>
              <a:gdLst/>
              <a:ahLst/>
              <a:cxnLst/>
              <a:rect l="l" t="t" r="r" b="b"/>
              <a:pathLst>
                <a:path w="519102" h="109669" extrusionOk="0">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2" name="Google Shape;192;p24"/>
            <p:cNvSpPr/>
            <p:nvPr/>
          </p:nvSpPr>
          <p:spPr>
            <a:xfrm>
              <a:off x="2680885" y="5005787"/>
              <a:ext cx="146226" cy="248584"/>
            </a:xfrm>
            <a:custGeom>
              <a:avLst/>
              <a:gdLst/>
              <a:ahLst/>
              <a:cxnLst/>
              <a:rect l="l" t="t" r="r" b="b"/>
              <a:pathLst>
                <a:path w="146226" h="248584" extrusionOk="0">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3" name="Google Shape;193;p24"/>
            <p:cNvSpPr/>
            <p:nvPr/>
          </p:nvSpPr>
          <p:spPr>
            <a:xfrm>
              <a:off x="2859161" y="5006817"/>
              <a:ext cx="146226" cy="248584"/>
            </a:xfrm>
            <a:custGeom>
              <a:avLst/>
              <a:gdLst/>
              <a:ahLst/>
              <a:cxnLst/>
              <a:rect l="l" t="t" r="r" b="b"/>
              <a:pathLst>
                <a:path w="146226" h="248584" extrusionOk="0">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4" name="Google Shape;194;p24"/>
            <p:cNvSpPr/>
            <p:nvPr/>
          </p:nvSpPr>
          <p:spPr>
            <a:xfrm>
              <a:off x="2792384" y="5372049"/>
              <a:ext cx="168160" cy="255896"/>
            </a:xfrm>
            <a:custGeom>
              <a:avLst/>
              <a:gdLst/>
              <a:ahLst/>
              <a:cxnLst/>
              <a:rect l="l" t="t" r="r" b="b"/>
              <a:pathLst>
                <a:path w="168159" h="255895" extrusionOk="0">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5" name="Google Shape;195;p24"/>
            <p:cNvSpPr/>
            <p:nvPr/>
          </p:nvSpPr>
          <p:spPr>
            <a:xfrm>
              <a:off x="2967392" y="5371590"/>
              <a:ext cx="168160" cy="255896"/>
            </a:xfrm>
            <a:custGeom>
              <a:avLst/>
              <a:gdLst/>
              <a:ahLst/>
              <a:cxnLst/>
              <a:rect l="l" t="t" r="r" b="b"/>
              <a:pathLst>
                <a:path w="168159" h="255895" extrusionOk="0">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6" name="Google Shape;196;p24"/>
            <p:cNvSpPr/>
            <p:nvPr/>
          </p:nvSpPr>
          <p:spPr>
            <a:xfrm>
              <a:off x="3021322" y="5003123"/>
              <a:ext cx="168160" cy="255896"/>
            </a:xfrm>
            <a:custGeom>
              <a:avLst/>
              <a:gdLst/>
              <a:ahLst/>
              <a:cxnLst/>
              <a:rect l="l" t="t" r="r" b="b"/>
              <a:pathLst>
                <a:path w="168159" h="255895" extrusionOk="0">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97" name="Google Shape;197;p24"/>
          <p:cNvSpPr txBox="1"/>
          <p:nvPr/>
        </p:nvSpPr>
        <p:spPr>
          <a:xfrm>
            <a:off x="5366552" y="1009317"/>
            <a:ext cx="1970843" cy="577081"/>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3300" b="1">
                <a:solidFill>
                  <a:schemeClr val="accent1"/>
                </a:solidFill>
                <a:latin typeface="Arial"/>
                <a:ea typeface="Arial"/>
                <a:cs typeface="Arial"/>
                <a:sym typeface="Arial"/>
              </a:rPr>
              <a:t>AGENDA</a:t>
            </a:r>
            <a:endParaRPr sz="3300" b="1">
              <a:solidFill>
                <a:schemeClr val="accent1"/>
              </a:solidFill>
              <a:latin typeface="Arial"/>
              <a:ea typeface="Arial"/>
              <a:cs typeface="Arial"/>
              <a:sym typeface="Arial"/>
            </a:endParaRPr>
          </a:p>
        </p:txBody>
      </p:sp>
      <p:sp>
        <p:nvSpPr>
          <p:cNvPr id="198" name="Google Shape;198;p24"/>
          <p:cNvSpPr txBox="1"/>
          <p:nvPr/>
        </p:nvSpPr>
        <p:spPr>
          <a:xfrm>
            <a:off x="4620633" y="1936793"/>
            <a:ext cx="3696625" cy="145424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i="0" dirty="0">
                <a:solidFill>
                  <a:srgbClr val="616B70"/>
                </a:solidFill>
                <a:latin typeface="Arial"/>
                <a:ea typeface="Arial"/>
                <a:cs typeface="Arial"/>
                <a:sym typeface="Arial"/>
              </a:rPr>
              <a:t>Creating a network between patients, doctors and </a:t>
            </a:r>
            <a:r>
              <a:rPr lang="en" sz="1500" b="1" i="0" dirty="0" smtClean="0">
                <a:solidFill>
                  <a:srgbClr val="616B70"/>
                </a:solidFill>
                <a:latin typeface="Arial"/>
                <a:ea typeface="Arial"/>
                <a:cs typeface="Arial"/>
                <a:sym typeface="Arial"/>
              </a:rPr>
              <a:t>chemists </a:t>
            </a:r>
            <a:r>
              <a:rPr lang="en" sz="1500" b="1" i="0" dirty="0">
                <a:solidFill>
                  <a:srgbClr val="616B70"/>
                </a:solidFill>
                <a:latin typeface="Arial"/>
                <a:ea typeface="Arial"/>
                <a:cs typeface="Arial"/>
                <a:sym typeface="Arial"/>
              </a:rPr>
              <a:t>and hence, making things easier for all of them. For instance, keeping medical records efficiently, creating paperless solution across nation.</a:t>
            </a:r>
            <a:endParaRPr sz="15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1845750" y="130625"/>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b="1" u="sng" dirty="0">
                <a:solidFill>
                  <a:srgbClr val="57C3A7"/>
                </a:solidFill>
              </a:rPr>
              <a:t>The Problem </a:t>
            </a:r>
            <a:r>
              <a:rPr lang="en" b="1" u="sng" dirty="0" smtClean="0">
                <a:solidFill>
                  <a:srgbClr val="256756"/>
                </a:solidFill>
              </a:rPr>
              <a:t> Solution </a:t>
            </a:r>
            <a:endParaRPr b="1" u="sng">
              <a:solidFill>
                <a:srgbClr val="256756"/>
              </a:solidFill>
            </a:endParaRPr>
          </a:p>
          <a:p>
            <a:pPr marL="0" lvl="0" indent="0" algn="l" rtl="0">
              <a:spcBef>
                <a:spcPts val="0"/>
              </a:spcBef>
              <a:spcAft>
                <a:spcPts val="0"/>
              </a:spcAft>
              <a:buNone/>
            </a:pPr>
            <a:endParaRPr/>
          </a:p>
        </p:txBody>
      </p:sp>
      <p:pic>
        <p:nvPicPr>
          <p:cNvPr id="246" name="Google Shape;246;p26"/>
          <p:cNvPicPr preferRelativeResize="0"/>
          <p:nvPr/>
        </p:nvPicPr>
        <p:blipFill>
          <a:blip r:embed="rId3">
            <a:alphaModFix/>
          </a:blip>
          <a:stretch>
            <a:fillRect/>
          </a:stretch>
        </p:blipFill>
        <p:spPr>
          <a:xfrm>
            <a:off x="4943950" y="838875"/>
            <a:ext cx="975575" cy="975575"/>
          </a:xfrm>
          <a:prstGeom prst="rect">
            <a:avLst/>
          </a:prstGeom>
          <a:noFill/>
          <a:ln>
            <a:noFill/>
          </a:ln>
        </p:spPr>
      </p:pic>
      <p:pic>
        <p:nvPicPr>
          <p:cNvPr id="247" name="Google Shape;247;p26"/>
          <p:cNvPicPr preferRelativeResize="0"/>
          <p:nvPr/>
        </p:nvPicPr>
        <p:blipFill>
          <a:blip r:embed="rId4">
            <a:alphaModFix/>
          </a:blip>
          <a:stretch>
            <a:fillRect/>
          </a:stretch>
        </p:blipFill>
        <p:spPr>
          <a:xfrm>
            <a:off x="1245813" y="3492513"/>
            <a:ext cx="893125" cy="888941"/>
          </a:xfrm>
          <a:prstGeom prst="rect">
            <a:avLst/>
          </a:prstGeom>
          <a:noFill/>
          <a:ln>
            <a:noFill/>
          </a:ln>
        </p:spPr>
      </p:pic>
      <p:pic>
        <p:nvPicPr>
          <p:cNvPr id="248" name="Google Shape;248;p26"/>
          <p:cNvPicPr preferRelativeResize="0"/>
          <p:nvPr/>
        </p:nvPicPr>
        <p:blipFill>
          <a:blip r:embed="rId5">
            <a:alphaModFix/>
          </a:blip>
          <a:stretch>
            <a:fillRect/>
          </a:stretch>
        </p:blipFill>
        <p:spPr>
          <a:xfrm>
            <a:off x="888135" y="878987"/>
            <a:ext cx="893118" cy="895351"/>
          </a:xfrm>
          <a:prstGeom prst="rect">
            <a:avLst/>
          </a:prstGeom>
          <a:noFill/>
          <a:ln>
            <a:noFill/>
          </a:ln>
        </p:spPr>
      </p:pic>
      <p:pic>
        <p:nvPicPr>
          <p:cNvPr id="249" name="Google Shape;249;p26"/>
          <p:cNvPicPr preferRelativeResize="0"/>
          <p:nvPr/>
        </p:nvPicPr>
        <p:blipFill>
          <a:blip r:embed="rId6">
            <a:alphaModFix/>
          </a:blip>
          <a:stretch>
            <a:fillRect/>
          </a:stretch>
        </p:blipFill>
        <p:spPr>
          <a:xfrm>
            <a:off x="3133892" y="911025"/>
            <a:ext cx="614250" cy="831276"/>
          </a:xfrm>
          <a:prstGeom prst="rect">
            <a:avLst/>
          </a:prstGeom>
          <a:noFill/>
          <a:ln>
            <a:noFill/>
          </a:ln>
        </p:spPr>
      </p:pic>
      <p:pic>
        <p:nvPicPr>
          <p:cNvPr id="250" name="Google Shape;250;p26"/>
          <p:cNvPicPr preferRelativeResize="0"/>
          <p:nvPr/>
        </p:nvPicPr>
        <p:blipFill>
          <a:blip r:embed="rId7">
            <a:alphaModFix/>
          </a:blip>
          <a:stretch>
            <a:fillRect/>
          </a:stretch>
        </p:blipFill>
        <p:spPr>
          <a:xfrm>
            <a:off x="7193750" y="838875"/>
            <a:ext cx="893125" cy="893125"/>
          </a:xfrm>
          <a:prstGeom prst="rect">
            <a:avLst/>
          </a:prstGeom>
          <a:noFill/>
          <a:ln>
            <a:noFill/>
          </a:ln>
        </p:spPr>
      </p:pic>
      <p:pic>
        <p:nvPicPr>
          <p:cNvPr id="251" name="Google Shape;251;p26"/>
          <p:cNvPicPr preferRelativeResize="0"/>
          <p:nvPr/>
        </p:nvPicPr>
        <p:blipFill>
          <a:blip r:embed="rId8">
            <a:alphaModFix/>
          </a:blip>
          <a:stretch>
            <a:fillRect/>
          </a:stretch>
        </p:blipFill>
        <p:spPr>
          <a:xfrm>
            <a:off x="5268063" y="3521350"/>
            <a:ext cx="831275" cy="831275"/>
          </a:xfrm>
          <a:prstGeom prst="rect">
            <a:avLst/>
          </a:prstGeom>
          <a:noFill/>
          <a:ln>
            <a:noFill/>
          </a:ln>
        </p:spPr>
      </p:pic>
      <p:sp>
        <p:nvSpPr>
          <p:cNvPr id="252" name="Google Shape;252;p26"/>
          <p:cNvSpPr txBox="1"/>
          <p:nvPr/>
        </p:nvSpPr>
        <p:spPr>
          <a:xfrm>
            <a:off x="564313" y="1999375"/>
            <a:ext cx="1983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Providing a paperless database/record management system to the users which makes it easier to manage and access medical history of a patient</a:t>
            </a:r>
            <a:endParaRPr sz="1100"/>
          </a:p>
        </p:txBody>
      </p:sp>
      <p:sp>
        <p:nvSpPr>
          <p:cNvPr id="253" name="Google Shape;253;p26"/>
          <p:cNvSpPr txBox="1"/>
          <p:nvPr/>
        </p:nvSpPr>
        <p:spPr>
          <a:xfrm>
            <a:off x="696275" y="1668800"/>
            <a:ext cx="1493700" cy="459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Paperless</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4" name="Google Shape;254;p26"/>
          <p:cNvSpPr txBox="1"/>
          <p:nvPr/>
        </p:nvSpPr>
        <p:spPr>
          <a:xfrm>
            <a:off x="2804263" y="1652600"/>
            <a:ext cx="1273500" cy="2580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Biometric</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5" name="Google Shape;255;p26"/>
          <p:cNvSpPr txBox="1"/>
          <p:nvPr/>
        </p:nvSpPr>
        <p:spPr>
          <a:xfrm>
            <a:off x="2680688" y="1999375"/>
            <a:ext cx="1878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Immediate access to patient’s details like Blood group and diseases in an instance using biometric authentication during an emergency.</a:t>
            </a:r>
            <a:endParaRPr sz="900"/>
          </a:p>
        </p:txBody>
      </p:sp>
      <p:sp>
        <p:nvSpPr>
          <p:cNvPr id="256" name="Google Shape;256;p26"/>
          <p:cNvSpPr txBox="1"/>
          <p:nvPr/>
        </p:nvSpPr>
        <p:spPr>
          <a:xfrm>
            <a:off x="4692075" y="2060013"/>
            <a:ext cx="1983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For your first visit to hospital, registration and appointment with doctor is made simpler. All you have to do is verify yourself using ID, and view all your recent and previous appointments .</a:t>
            </a:r>
            <a:endParaRPr sz="1100"/>
          </a:p>
        </p:txBody>
      </p:sp>
      <p:sp>
        <p:nvSpPr>
          <p:cNvPr id="257" name="Google Shape;257;p26"/>
          <p:cNvSpPr txBox="1"/>
          <p:nvPr/>
        </p:nvSpPr>
        <p:spPr>
          <a:xfrm>
            <a:off x="4692050" y="1685000"/>
            <a:ext cx="1749600" cy="225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Appointment</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8" name="Google Shape;258;p26"/>
          <p:cNvSpPr txBox="1"/>
          <p:nvPr/>
        </p:nvSpPr>
        <p:spPr>
          <a:xfrm>
            <a:off x="6885100" y="1999375"/>
            <a:ext cx="1620300" cy="10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We keep the patients profile up to date for ease . Appointments and Prescription data is updated as per the visits .</a:t>
            </a:r>
            <a:endParaRPr sz="1100"/>
          </a:p>
        </p:txBody>
      </p:sp>
      <p:sp>
        <p:nvSpPr>
          <p:cNvPr id="259" name="Google Shape;259;p26"/>
          <p:cNvSpPr txBox="1"/>
          <p:nvPr/>
        </p:nvSpPr>
        <p:spPr>
          <a:xfrm>
            <a:off x="7077702" y="1668788"/>
            <a:ext cx="1235100" cy="225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Updates</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60" name="Google Shape;260;p26"/>
          <p:cNvSpPr txBox="1"/>
          <p:nvPr/>
        </p:nvSpPr>
        <p:spPr>
          <a:xfrm>
            <a:off x="882225" y="4393800"/>
            <a:ext cx="1620300" cy="330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Data Privacy</a:t>
            </a:r>
            <a:endParaRPr sz="1900" b="1">
              <a:solidFill>
                <a:srgbClr val="576975"/>
              </a:solidFill>
              <a:highlight>
                <a:srgbClr val="FDFDFD"/>
              </a:highlight>
              <a:latin typeface="Roboto"/>
              <a:ea typeface="Roboto"/>
              <a:cs typeface="Roboto"/>
              <a:sym typeface="Roboto"/>
            </a:endParaRPr>
          </a:p>
          <a:p>
            <a:pPr marL="0" lvl="0" indent="0" algn="l" rtl="0">
              <a:lnSpc>
                <a:spcPct val="115000"/>
              </a:lnSpc>
              <a:spcBef>
                <a:spcPts val="1100"/>
              </a:spcBef>
              <a:spcAft>
                <a:spcPts val="0"/>
              </a:spcAft>
              <a:buClr>
                <a:schemeClr val="dk1"/>
              </a:buClr>
              <a:buSzPts val="1100"/>
              <a:buFont typeface="Arial"/>
              <a:buNone/>
            </a:pPr>
            <a:endParaRPr sz="1100">
              <a:solidFill>
                <a:schemeClr val="dk1"/>
              </a:solidFill>
            </a:endParaRPr>
          </a:p>
        </p:txBody>
      </p:sp>
      <p:sp>
        <p:nvSpPr>
          <p:cNvPr id="261" name="Google Shape;261;p26"/>
          <p:cNvSpPr txBox="1"/>
          <p:nvPr/>
        </p:nvSpPr>
        <p:spPr>
          <a:xfrm>
            <a:off x="1988000" y="2958675"/>
            <a:ext cx="2851200" cy="1040100"/>
          </a:xfrm>
          <a:prstGeom prst="rect">
            <a:avLst/>
          </a:prstGeom>
          <a:noFill/>
          <a:ln>
            <a:noFill/>
          </a:ln>
        </p:spPr>
        <p:txBody>
          <a:bodyPr spcFirstLastPara="1" wrap="square" lIns="91425" tIns="91425" rIns="91425" bIns="91425" anchor="t" anchorCtr="0">
            <a:noAutofit/>
          </a:bodyPr>
          <a:lstStyle/>
          <a:p>
            <a:pPr marL="533400" marR="533400" lvl="0" indent="0" algn="l" rtl="0">
              <a:lnSpc>
                <a:spcPct val="115000"/>
              </a:lnSpc>
              <a:spcBef>
                <a:spcPts val="2300"/>
              </a:spcBef>
              <a:spcAft>
                <a:spcPts val="0"/>
              </a:spcAft>
              <a:buClr>
                <a:schemeClr val="dk1"/>
              </a:buClr>
              <a:buSzPts val="1100"/>
              <a:buFont typeface="Arial"/>
              <a:buNone/>
            </a:pPr>
            <a:r>
              <a:rPr lang="en" sz="900">
                <a:solidFill>
                  <a:srgbClr val="212529"/>
                </a:solidFill>
                <a:highlight>
                  <a:srgbClr val="FDFDFD"/>
                </a:highlight>
                <a:latin typeface="Roboto"/>
                <a:ea typeface="Roboto"/>
                <a:cs typeface="Roboto"/>
                <a:sym typeface="Roboto"/>
              </a:rPr>
              <a:t>Patient privacy is your right to decide when, how, and to what extent others may access your health information. Patient privacy maintains confidentiality and only shares PHI with those who need it to provide or improve medical care.</a:t>
            </a:r>
            <a:endParaRPr sz="900">
              <a:solidFill>
                <a:srgbClr val="212529"/>
              </a:solidFill>
              <a:highlight>
                <a:srgbClr val="FDFDFD"/>
              </a:highlight>
              <a:latin typeface="Roboto"/>
              <a:ea typeface="Roboto"/>
              <a:cs typeface="Roboto"/>
              <a:sym typeface="Roboto"/>
            </a:endParaRPr>
          </a:p>
          <a:p>
            <a:pPr marL="0" lvl="0" indent="0" algn="l" rtl="0">
              <a:spcBef>
                <a:spcPts val="3500"/>
              </a:spcBef>
              <a:spcAft>
                <a:spcPts val="0"/>
              </a:spcAft>
              <a:buNone/>
            </a:pPr>
            <a:endParaRPr/>
          </a:p>
        </p:txBody>
      </p:sp>
      <p:sp>
        <p:nvSpPr>
          <p:cNvPr id="262" name="Google Shape;262;p26"/>
          <p:cNvSpPr txBox="1"/>
          <p:nvPr/>
        </p:nvSpPr>
        <p:spPr>
          <a:xfrm>
            <a:off x="5127350" y="4329300"/>
            <a:ext cx="1235100" cy="459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SelfCare</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63" name="Google Shape;263;p26"/>
          <p:cNvSpPr txBox="1"/>
          <p:nvPr/>
        </p:nvSpPr>
        <p:spPr>
          <a:xfrm>
            <a:off x="5812650" y="3168588"/>
            <a:ext cx="3087600" cy="1273800"/>
          </a:xfrm>
          <a:prstGeom prst="rect">
            <a:avLst/>
          </a:prstGeom>
          <a:noFill/>
          <a:ln>
            <a:noFill/>
          </a:ln>
        </p:spPr>
        <p:txBody>
          <a:bodyPr spcFirstLastPara="1" wrap="square" lIns="91425" tIns="91425" rIns="91425" bIns="91425" anchor="t" anchorCtr="0">
            <a:noAutofit/>
          </a:bodyPr>
          <a:lstStyle/>
          <a:p>
            <a:pPr marL="533400" marR="533400" lvl="0" indent="0" algn="l" rtl="0">
              <a:lnSpc>
                <a:spcPct val="115000"/>
              </a:lnSpc>
              <a:spcBef>
                <a:spcPts val="2300"/>
              </a:spcBef>
              <a:spcAft>
                <a:spcPts val="0"/>
              </a:spcAft>
              <a:buClr>
                <a:schemeClr val="dk1"/>
              </a:buClr>
              <a:buSzPts val="1100"/>
              <a:buFont typeface="Arial"/>
              <a:buNone/>
            </a:pPr>
            <a:r>
              <a:rPr lang="en" sz="1100">
                <a:solidFill>
                  <a:srgbClr val="212529"/>
                </a:solidFill>
                <a:highlight>
                  <a:srgbClr val="FDFDFD"/>
                </a:highlight>
                <a:latin typeface="Roboto"/>
                <a:ea typeface="Roboto"/>
                <a:cs typeface="Roboto"/>
                <a:sym typeface="Roboto"/>
              </a:rPr>
              <a:t>In healthcare, self-care is any necessary human regulatory function which is under individual control, deliberate and self-initiated.</a:t>
            </a:r>
            <a:endParaRPr sz="1100">
              <a:solidFill>
                <a:srgbClr val="212529"/>
              </a:solidFill>
              <a:highlight>
                <a:srgbClr val="FDFDFD"/>
              </a:highlight>
              <a:latin typeface="Roboto"/>
              <a:ea typeface="Roboto"/>
              <a:cs typeface="Roboto"/>
              <a:sym typeface="Roboto"/>
            </a:endParaRPr>
          </a:p>
          <a:p>
            <a:pPr marL="0" lvl="0" indent="0" algn="l" rtl="0">
              <a:spcBef>
                <a:spcPts val="35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57C3A7"/>
                </a:solidFill>
              </a:rPr>
              <a:t>Patient’s Profile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pic>
        <p:nvPicPr>
          <p:cNvPr id="269" name="Google Shape;269;p27"/>
          <p:cNvPicPr preferRelativeResize="0"/>
          <p:nvPr/>
        </p:nvPicPr>
        <p:blipFill rotWithShape="1">
          <a:blip r:embed="rId3">
            <a:alphaModFix/>
          </a:blip>
          <a:srcRect l="35546"/>
          <a:stretch/>
        </p:blipFill>
        <p:spPr>
          <a:xfrm>
            <a:off x="592074" y="765150"/>
            <a:ext cx="3166976" cy="2557276"/>
          </a:xfrm>
          <a:prstGeom prst="rect">
            <a:avLst/>
          </a:prstGeom>
          <a:noFill/>
          <a:ln>
            <a:noFill/>
          </a:ln>
        </p:spPr>
      </p:pic>
      <p:pic>
        <p:nvPicPr>
          <p:cNvPr id="270" name="Google Shape;270;p27"/>
          <p:cNvPicPr preferRelativeResize="0"/>
          <p:nvPr/>
        </p:nvPicPr>
        <p:blipFill>
          <a:blip r:embed="rId4">
            <a:alphaModFix/>
          </a:blip>
          <a:stretch>
            <a:fillRect/>
          </a:stretch>
        </p:blipFill>
        <p:spPr>
          <a:xfrm>
            <a:off x="4322025" y="964925"/>
            <a:ext cx="4551449" cy="3425401"/>
          </a:xfrm>
          <a:prstGeom prst="rect">
            <a:avLst/>
          </a:prstGeom>
          <a:noFill/>
          <a:ln>
            <a:noFill/>
          </a:ln>
        </p:spPr>
      </p:pic>
      <p:sp>
        <p:nvSpPr>
          <p:cNvPr id="271" name="Google Shape;271;p27"/>
          <p:cNvSpPr txBox="1"/>
          <p:nvPr/>
        </p:nvSpPr>
        <p:spPr>
          <a:xfrm>
            <a:off x="599450" y="3633750"/>
            <a:ext cx="33006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Patient can check his/her profile by signing in as patient . This page will provide complete info of the patient and his medical history which can be accessed anytime.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ED2421"/>
                </a:solidFill>
              </a:rPr>
              <a:t>Doctor’s</a:t>
            </a:r>
            <a:r>
              <a:rPr lang="en" sz="2600" b="1" u="sng">
                <a:solidFill>
                  <a:srgbClr val="57C3A7"/>
                </a:solidFill>
              </a:rPr>
              <a:t> Page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sp>
        <p:nvSpPr>
          <p:cNvPr id="277" name="Google Shape;277;p28"/>
          <p:cNvSpPr txBox="1"/>
          <p:nvPr/>
        </p:nvSpPr>
        <p:spPr>
          <a:xfrm>
            <a:off x="4509075" y="3944600"/>
            <a:ext cx="33006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This page provide the doctor access to patient's info and ability to write a new prescription for the patient . </a:t>
            </a:r>
            <a:r>
              <a:rPr lang="en" sz="1200" b="1">
                <a:highlight>
                  <a:srgbClr val="FFFFFF"/>
                </a:highlight>
              </a:rPr>
              <a:t>(Patient's user id needs to be provided to access this page)</a:t>
            </a:r>
            <a:endParaRPr b="1"/>
          </a:p>
        </p:txBody>
      </p:sp>
      <p:pic>
        <p:nvPicPr>
          <p:cNvPr id="279" name="Google Shape;279;p28"/>
          <p:cNvPicPr preferRelativeResize="0"/>
          <p:nvPr/>
        </p:nvPicPr>
        <p:blipFill rotWithShape="1">
          <a:blip r:embed="rId3">
            <a:alphaModFix/>
          </a:blip>
          <a:srcRect r="34158"/>
          <a:stretch/>
        </p:blipFill>
        <p:spPr>
          <a:xfrm>
            <a:off x="367025" y="843525"/>
            <a:ext cx="2467450" cy="1911200"/>
          </a:xfrm>
          <a:prstGeom prst="rect">
            <a:avLst/>
          </a:prstGeom>
          <a:noFill/>
          <a:ln>
            <a:noFill/>
          </a:ln>
        </p:spPr>
      </p:pic>
      <p:pic>
        <p:nvPicPr>
          <p:cNvPr id="280" name="Google Shape;280;p28"/>
          <p:cNvPicPr preferRelativeResize="0"/>
          <p:nvPr/>
        </p:nvPicPr>
        <p:blipFill>
          <a:blip r:embed="rId4">
            <a:alphaModFix/>
          </a:blip>
          <a:stretch>
            <a:fillRect/>
          </a:stretch>
        </p:blipFill>
        <p:spPr>
          <a:xfrm>
            <a:off x="367024" y="2784475"/>
            <a:ext cx="3058351" cy="2225826"/>
          </a:xfrm>
          <a:prstGeom prst="rect">
            <a:avLst/>
          </a:prstGeom>
          <a:noFill/>
          <a:ln w="28575" cap="flat" cmpd="sng">
            <a:solidFill>
              <a:schemeClr val="dk2"/>
            </a:solidFill>
            <a:prstDash val="solid"/>
            <a:round/>
            <a:headEnd type="none" w="sm" len="sm"/>
            <a:tailEnd type="none" w="sm" len="sm"/>
          </a:ln>
        </p:spPr>
      </p:pic>
      <p:pic>
        <p:nvPicPr>
          <p:cNvPr id="2050" name="Picture 2"/>
          <p:cNvPicPr>
            <a:picLocks noChangeAspect="1" noChangeArrowheads="1"/>
          </p:cNvPicPr>
          <p:nvPr/>
        </p:nvPicPr>
        <p:blipFill>
          <a:blip r:embed="rId5"/>
          <a:srcRect/>
          <a:stretch>
            <a:fillRect/>
          </a:stretch>
        </p:blipFill>
        <p:spPr bwMode="auto">
          <a:xfrm>
            <a:off x="4068489" y="614363"/>
            <a:ext cx="4895850" cy="33051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6FA8DC"/>
                </a:solidFill>
              </a:rPr>
              <a:t>Chemist’s</a:t>
            </a:r>
            <a:r>
              <a:rPr lang="en" sz="2600" b="1" u="sng">
                <a:solidFill>
                  <a:srgbClr val="57C3A7"/>
                </a:solidFill>
              </a:rPr>
              <a:t> Page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Clr>
                <a:schemeClr val="dk1"/>
              </a:buClr>
              <a:buFont typeface="Arial"/>
              <a:buNone/>
            </a:pP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sp>
        <p:nvSpPr>
          <p:cNvPr id="286" name="Google Shape;286;p29"/>
          <p:cNvSpPr txBox="1"/>
          <p:nvPr/>
        </p:nvSpPr>
        <p:spPr>
          <a:xfrm>
            <a:off x="4440400" y="3620800"/>
            <a:ext cx="33006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This page provide the chemist access to patient's name ad age and the latest prescription given to the patient . </a:t>
            </a:r>
            <a:r>
              <a:rPr lang="en" sz="1200" b="1">
                <a:highlight>
                  <a:srgbClr val="FFFFFF"/>
                </a:highlight>
              </a:rPr>
              <a:t>(Patient's user id needs to be provided to access this page)</a:t>
            </a:r>
            <a:endParaRPr b="1"/>
          </a:p>
        </p:txBody>
      </p:sp>
      <p:pic>
        <p:nvPicPr>
          <p:cNvPr id="287" name="Google Shape;287;p29"/>
          <p:cNvPicPr preferRelativeResize="0"/>
          <p:nvPr/>
        </p:nvPicPr>
        <p:blipFill rotWithShape="1">
          <a:blip r:embed="rId3">
            <a:alphaModFix/>
          </a:blip>
          <a:srcRect l="25492" r="19496"/>
          <a:stretch/>
        </p:blipFill>
        <p:spPr>
          <a:xfrm>
            <a:off x="525475" y="691103"/>
            <a:ext cx="2346001" cy="2136326"/>
          </a:xfrm>
          <a:prstGeom prst="rect">
            <a:avLst/>
          </a:prstGeom>
          <a:noFill/>
          <a:ln>
            <a:noFill/>
          </a:ln>
        </p:spPr>
      </p:pic>
      <p:pic>
        <p:nvPicPr>
          <p:cNvPr id="288" name="Google Shape;288;p29"/>
          <p:cNvPicPr preferRelativeResize="0"/>
          <p:nvPr/>
        </p:nvPicPr>
        <p:blipFill>
          <a:blip r:embed="rId4">
            <a:alphaModFix/>
          </a:blip>
          <a:stretch>
            <a:fillRect/>
          </a:stretch>
        </p:blipFill>
        <p:spPr>
          <a:xfrm>
            <a:off x="508000" y="3048163"/>
            <a:ext cx="2477450" cy="1734537"/>
          </a:xfrm>
          <a:prstGeom prst="rect">
            <a:avLst/>
          </a:prstGeom>
          <a:noFill/>
          <a:ln w="28575" cap="flat" cmpd="sng">
            <a:solidFill>
              <a:schemeClr val="dk2"/>
            </a:solidFill>
            <a:prstDash val="solid"/>
            <a:round/>
            <a:headEnd type="none" w="sm" len="sm"/>
            <a:tailEnd type="none" w="sm" len="sm"/>
          </a:ln>
        </p:spPr>
      </p:pic>
      <p:pic>
        <p:nvPicPr>
          <p:cNvPr id="1026" name="Picture 2"/>
          <p:cNvPicPr>
            <a:picLocks noChangeAspect="1" noChangeArrowheads="1"/>
          </p:cNvPicPr>
          <p:nvPr/>
        </p:nvPicPr>
        <p:blipFill>
          <a:blip r:embed="rId5"/>
          <a:srcRect/>
          <a:stretch>
            <a:fillRect/>
          </a:stretch>
        </p:blipFill>
        <p:spPr bwMode="auto">
          <a:xfrm>
            <a:off x="3633131" y="809297"/>
            <a:ext cx="5114925" cy="2705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p30"/>
          <p:cNvGrpSpPr/>
          <p:nvPr/>
        </p:nvGrpSpPr>
        <p:grpSpPr>
          <a:xfrm rot="-3815813" flipH="1">
            <a:off x="2462595" y="1966207"/>
            <a:ext cx="1776357" cy="1715900"/>
            <a:chOff x="-636114" y="310133"/>
            <a:chExt cx="7074542" cy="6833758"/>
          </a:xfrm>
        </p:grpSpPr>
        <p:grpSp>
          <p:nvGrpSpPr>
            <p:cNvPr id="295" name="Google Shape;295;p30"/>
            <p:cNvGrpSpPr/>
            <p:nvPr/>
          </p:nvGrpSpPr>
          <p:grpSpPr>
            <a:xfrm rot="532827">
              <a:off x="-370914" y="3126388"/>
              <a:ext cx="3901336" cy="3738781"/>
              <a:chOff x="327220" y="1576092"/>
              <a:chExt cx="2521839" cy="2416762"/>
            </a:xfrm>
          </p:grpSpPr>
          <p:sp>
            <p:nvSpPr>
              <p:cNvPr id="296" name="Google Shape;296;p30"/>
              <p:cNvSpPr/>
              <p:nvPr/>
            </p:nvSpPr>
            <p:spPr>
              <a:xfrm rot="-3536356">
                <a:off x="1724663" y="2419627"/>
                <a:ext cx="73094" cy="82300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7" name="Google Shape;297;p30"/>
              <p:cNvSpPr/>
              <p:nvPr/>
            </p:nvSpPr>
            <p:spPr>
              <a:xfrm rot="-3540000">
                <a:off x="1820802" y="2253850"/>
                <a:ext cx="73094" cy="735455"/>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8" name="Google Shape;298;p30"/>
              <p:cNvSpPr/>
              <p:nvPr/>
            </p:nvSpPr>
            <p:spPr>
              <a:xfrm rot="-3536356">
                <a:off x="1939567" y="2260617"/>
                <a:ext cx="73094" cy="40274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9" name="Google Shape;299;p30"/>
              <p:cNvSpPr/>
              <p:nvPr/>
            </p:nvSpPr>
            <p:spPr>
              <a:xfrm rot="-3536356">
                <a:off x="1574952" y="2602544"/>
                <a:ext cx="73094" cy="805498"/>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0" name="Google Shape;300;p30"/>
              <p:cNvSpPr/>
              <p:nvPr/>
            </p:nvSpPr>
            <p:spPr>
              <a:xfrm rot="-3536356">
                <a:off x="1516856" y="2958046"/>
                <a:ext cx="73094" cy="50141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1" name="Google Shape;301;p30"/>
              <p:cNvSpPr/>
              <p:nvPr/>
            </p:nvSpPr>
            <p:spPr>
              <a:xfrm rot="-3536356">
                <a:off x="1091076" y="3196078"/>
                <a:ext cx="73094" cy="735402"/>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2" name="Google Shape;302;p30"/>
              <p:cNvSpPr/>
              <p:nvPr/>
            </p:nvSpPr>
            <p:spPr>
              <a:xfrm rot="-3536356">
                <a:off x="1223216" y="318059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3" name="Google Shape;303;p30"/>
              <p:cNvSpPr/>
              <p:nvPr/>
            </p:nvSpPr>
            <p:spPr>
              <a:xfrm rot="-3536356">
                <a:off x="2339839" y="1665982"/>
                <a:ext cx="49373" cy="735455"/>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4" name="Google Shape;304;p30"/>
              <p:cNvSpPr/>
              <p:nvPr/>
            </p:nvSpPr>
            <p:spPr>
              <a:xfrm rot="-3536356">
                <a:off x="2213789" y="195382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5" name="Google Shape;305;p30"/>
              <p:cNvSpPr/>
              <p:nvPr/>
            </p:nvSpPr>
            <p:spPr>
              <a:xfrm rot="-6308849" flipH="1">
                <a:off x="640729" y="1666296"/>
                <a:ext cx="1650865" cy="1912967"/>
              </a:xfrm>
              <a:custGeom>
                <a:avLst/>
                <a:gdLst/>
                <a:ahLst/>
                <a:cxnLst/>
                <a:rect l="l" t="t" r="r" b="b"/>
                <a:pathLst>
                  <a:path w="1777921" h="2274057" extrusionOk="0">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6" name="Google Shape;306;p30"/>
              <p:cNvSpPr/>
              <p:nvPr/>
            </p:nvSpPr>
            <p:spPr>
              <a:xfrm rot="10800000">
                <a:off x="1198193" y="2079887"/>
                <a:ext cx="1650866" cy="1912967"/>
              </a:xfrm>
              <a:custGeom>
                <a:avLst/>
                <a:gdLst/>
                <a:ahLst/>
                <a:cxnLst/>
                <a:rect l="l" t="t" r="r" b="b"/>
                <a:pathLst>
                  <a:path w="3393967" h="3932814" extrusionOk="0">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nvGrpSpPr>
            <p:cNvPr id="307" name="Google Shape;307;p30"/>
            <p:cNvGrpSpPr/>
            <p:nvPr/>
          </p:nvGrpSpPr>
          <p:grpSpPr>
            <a:xfrm rot="532827">
              <a:off x="2271891" y="588854"/>
              <a:ext cx="3901336" cy="3738781"/>
              <a:chOff x="327220" y="1576092"/>
              <a:chExt cx="2521839" cy="2416762"/>
            </a:xfrm>
          </p:grpSpPr>
          <p:sp>
            <p:nvSpPr>
              <p:cNvPr id="308" name="Google Shape;308;p30"/>
              <p:cNvSpPr/>
              <p:nvPr/>
            </p:nvSpPr>
            <p:spPr>
              <a:xfrm rot="-3536356">
                <a:off x="1724663" y="2419627"/>
                <a:ext cx="73094" cy="82300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9" name="Google Shape;309;p30"/>
              <p:cNvSpPr/>
              <p:nvPr/>
            </p:nvSpPr>
            <p:spPr>
              <a:xfrm rot="-3540000">
                <a:off x="1820802" y="2253850"/>
                <a:ext cx="73094" cy="735455"/>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0" name="Google Shape;310;p30"/>
              <p:cNvSpPr/>
              <p:nvPr/>
            </p:nvSpPr>
            <p:spPr>
              <a:xfrm rot="-3536356">
                <a:off x="1939567" y="2260617"/>
                <a:ext cx="73094" cy="40274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1" name="Google Shape;311;p30"/>
              <p:cNvSpPr/>
              <p:nvPr/>
            </p:nvSpPr>
            <p:spPr>
              <a:xfrm rot="-3536356">
                <a:off x="1574952" y="2602544"/>
                <a:ext cx="73094" cy="805498"/>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2" name="Google Shape;312;p30"/>
              <p:cNvSpPr/>
              <p:nvPr/>
            </p:nvSpPr>
            <p:spPr>
              <a:xfrm rot="-3536356">
                <a:off x="1516856" y="2958046"/>
                <a:ext cx="73094" cy="50141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3" name="Google Shape;313;p30"/>
              <p:cNvSpPr/>
              <p:nvPr/>
            </p:nvSpPr>
            <p:spPr>
              <a:xfrm rot="-3536356">
                <a:off x="1091076" y="3196078"/>
                <a:ext cx="73094" cy="735402"/>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4" name="Google Shape;314;p30"/>
              <p:cNvSpPr/>
              <p:nvPr/>
            </p:nvSpPr>
            <p:spPr>
              <a:xfrm rot="-3536356">
                <a:off x="1223216" y="318059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5" name="Google Shape;315;p30"/>
              <p:cNvSpPr/>
              <p:nvPr/>
            </p:nvSpPr>
            <p:spPr>
              <a:xfrm rot="-3536356">
                <a:off x="2321860" y="1676143"/>
                <a:ext cx="73094" cy="735455"/>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6" name="Google Shape;316;p30"/>
              <p:cNvSpPr/>
              <p:nvPr/>
            </p:nvSpPr>
            <p:spPr>
              <a:xfrm rot="-3536356">
                <a:off x="2213789" y="195382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7" name="Google Shape;317;p30"/>
              <p:cNvSpPr/>
              <p:nvPr/>
            </p:nvSpPr>
            <p:spPr>
              <a:xfrm rot="-6308849" flipH="1">
                <a:off x="640729" y="1666296"/>
                <a:ext cx="1650865" cy="1912967"/>
              </a:xfrm>
              <a:custGeom>
                <a:avLst/>
                <a:gdLst/>
                <a:ahLst/>
                <a:cxnLst/>
                <a:rect l="l" t="t" r="r" b="b"/>
                <a:pathLst>
                  <a:path w="1777921" h="2274057" extrusionOk="0">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8" name="Google Shape;318;p30"/>
              <p:cNvSpPr/>
              <p:nvPr/>
            </p:nvSpPr>
            <p:spPr>
              <a:xfrm rot="10800000">
                <a:off x="1198193" y="2079887"/>
                <a:ext cx="1650866" cy="1912967"/>
              </a:xfrm>
              <a:custGeom>
                <a:avLst/>
                <a:gdLst/>
                <a:ahLst/>
                <a:cxnLst/>
                <a:rect l="l" t="t" r="r" b="b"/>
                <a:pathLst>
                  <a:path w="3393967" h="3932814" extrusionOk="0">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9" name="Google Shape;319;p30"/>
              <p:cNvSpPr/>
              <p:nvPr/>
            </p:nvSpPr>
            <p:spPr>
              <a:xfrm rot="-3536356">
                <a:off x="1029053" y="3391349"/>
                <a:ext cx="73094" cy="735402"/>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grpSp>
        <p:nvGrpSpPr>
          <p:cNvPr id="320" name="Google Shape;320;p30"/>
          <p:cNvGrpSpPr/>
          <p:nvPr/>
        </p:nvGrpSpPr>
        <p:grpSpPr>
          <a:xfrm>
            <a:off x="778979" y="456020"/>
            <a:ext cx="2895753" cy="4201868"/>
            <a:chOff x="928131" y="447675"/>
            <a:chExt cx="4082018" cy="5923193"/>
          </a:xfrm>
        </p:grpSpPr>
        <p:grpSp>
          <p:nvGrpSpPr>
            <p:cNvPr id="321" name="Google Shape;321;p30"/>
            <p:cNvGrpSpPr/>
            <p:nvPr/>
          </p:nvGrpSpPr>
          <p:grpSpPr>
            <a:xfrm flipH="1">
              <a:off x="928131" y="447675"/>
              <a:ext cx="4082018" cy="5923193"/>
              <a:chOff x="3730139" y="0"/>
              <a:chExt cx="4725732" cy="6857251"/>
            </a:xfrm>
          </p:grpSpPr>
          <p:sp>
            <p:nvSpPr>
              <p:cNvPr id="322" name="Google Shape;322;p30"/>
              <p:cNvSpPr/>
              <p:nvPr/>
            </p:nvSpPr>
            <p:spPr>
              <a:xfrm>
                <a:off x="3730139" y="366857"/>
                <a:ext cx="4490643" cy="6490394"/>
              </a:xfrm>
              <a:custGeom>
                <a:avLst/>
                <a:gdLst/>
                <a:ahLst/>
                <a:cxnLst/>
                <a:rect l="l" t="t" r="r" b="b"/>
                <a:pathLst>
                  <a:path w="4490643" h="6490394" extrusionOk="0">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3" name="Google Shape;323;p30"/>
              <p:cNvSpPr/>
              <p:nvPr/>
            </p:nvSpPr>
            <p:spPr>
              <a:xfrm>
                <a:off x="4412196" y="2470677"/>
                <a:ext cx="1205391" cy="1272773"/>
              </a:xfrm>
              <a:custGeom>
                <a:avLst/>
                <a:gdLst/>
                <a:ahLst/>
                <a:cxnLst/>
                <a:rect l="l" t="t" r="r" b="b"/>
                <a:pathLst>
                  <a:path w="1205390" h="1272772" extrusionOk="0">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4" name="Google Shape;324;p30"/>
              <p:cNvSpPr/>
              <p:nvPr/>
            </p:nvSpPr>
            <p:spPr>
              <a:xfrm>
                <a:off x="7448134" y="0"/>
                <a:ext cx="973297" cy="1063140"/>
              </a:xfrm>
              <a:custGeom>
                <a:avLst/>
                <a:gdLst/>
                <a:ahLst/>
                <a:cxnLst/>
                <a:rect l="l" t="t" r="r" b="b"/>
                <a:pathLst>
                  <a:path w="973297" h="1063139" extrusionOk="0">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5" name="Google Shape;325;p30"/>
              <p:cNvSpPr/>
              <p:nvPr/>
            </p:nvSpPr>
            <p:spPr>
              <a:xfrm>
                <a:off x="7699694" y="2487897"/>
                <a:ext cx="756177" cy="741203"/>
              </a:xfrm>
              <a:custGeom>
                <a:avLst/>
                <a:gdLst/>
                <a:ahLst/>
                <a:cxnLst/>
                <a:rect l="l" t="t" r="r" b="b"/>
                <a:pathLst>
                  <a:path w="756176" h="741203" extrusionOk="0">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26" name="Google Shape;326;p30"/>
            <p:cNvSpPr/>
            <p:nvPr/>
          </p:nvSpPr>
          <p:spPr>
            <a:xfrm>
              <a:off x="3070673" y="4573635"/>
              <a:ext cx="1715646" cy="5455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27" name="Google Shape;327;p30"/>
          <p:cNvSpPr txBox="1"/>
          <p:nvPr/>
        </p:nvSpPr>
        <p:spPr>
          <a:xfrm>
            <a:off x="4473156" y="1483821"/>
            <a:ext cx="3957055"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Connecting, Chemists, Doctors and Patients altogether.</a:t>
            </a:r>
            <a:endParaRPr sz="1100" b="1">
              <a:solidFill>
                <a:srgbClr val="3F3F3F"/>
              </a:solidFill>
              <a:latin typeface="Arial"/>
              <a:ea typeface="Arial"/>
              <a:cs typeface="Arial"/>
              <a:sym typeface="Arial"/>
            </a:endParaRPr>
          </a:p>
        </p:txBody>
      </p:sp>
      <p:sp>
        <p:nvSpPr>
          <p:cNvPr id="328" name="Google Shape;328;p30"/>
          <p:cNvSpPr txBox="1"/>
          <p:nvPr/>
        </p:nvSpPr>
        <p:spPr>
          <a:xfrm>
            <a:off x="4947905" y="2079035"/>
            <a:ext cx="3899877"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Making things easier for doctors, patients &amp; chemists.</a:t>
            </a:r>
            <a:endParaRPr sz="1100" b="1">
              <a:solidFill>
                <a:srgbClr val="3F3F3F"/>
              </a:solidFill>
              <a:latin typeface="Arial"/>
              <a:ea typeface="Arial"/>
              <a:cs typeface="Arial"/>
              <a:sym typeface="Arial"/>
            </a:endParaRPr>
          </a:p>
        </p:txBody>
      </p:sp>
      <p:sp>
        <p:nvSpPr>
          <p:cNvPr id="329" name="Google Shape;329;p30"/>
          <p:cNvSpPr txBox="1"/>
          <p:nvPr/>
        </p:nvSpPr>
        <p:spPr>
          <a:xfrm>
            <a:off x="5059817" y="2684748"/>
            <a:ext cx="3961287"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Least discrepancy of the harmful drugs/medicines.</a:t>
            </a:r>
            <a:endParaRPr sz="1100" b="1">
              <a:solidFill>
                <a:srgbClr val="3F3F3F"/>
              </a:solidFill>
              <a:latin typeface="Arial"/>
              <a:ea typeface="Arial"/>
              <a:cs typeface="Arial"/>
              <a:sym typeface="Arial"/>
            </a:endParaRPr>
          </a:p>
        </p:txBody>
      </p:sp>
      <p:sp>
        <p:nvSpPr>
          <p:cNvPr id="330" name="Google Shape;330;p30"/>
          <p:cNvSpPr txBox="1"/>
          <p:nvPr/>
        </p:nvSpPr>
        <p:spPr>
          <a:xfrm>
            <a:off x="4947905" y="3866641"/>
            <a:ext cx="321644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Suggestions for better maintaining health.</a:t>
            </a:r>
            <a:endParaRPr sz="1100" b="1">
              <a:solidFill>
                <a:srgbClr val="3F3F3F"/>
              </a:solidFill>
              <a:latin typeface="Arial"/>
              <a:ea typeface="Arial"/>
              <a:cs typeface="Arial"/>
              <a:sym typeface="Arial"/>
            </a:endParaRPr>
          </a:p>
        </p:txBody>
      </p:sp>
      <p:sp>
        <p:nvSpPr>
          <p:cNvPr id="331" name="Google Shape;331;p30"/>
          <p:cNvSpPr txBox="1"/>
          <p:nvPr/>
        </p:nvSpPr>
        <p:spPr>
          <a:xfrm>
            <a:off x="5074276" y="3306228"/>
            <a:ext cx="353797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Regular updates to patients regarding their health.</a:t>
            </a:r>
            <a:endParaRPr sz="1100" b="1">
              <a:solidFill>
                <a:srgbClr val="3F3F3F"/>
              </a:solidFill>
              <a:latin typeface="Arial"/>
              <a:ea typeface="Arial"/>
              <a:cs typeface="Arial"/>
              <a:sym typeface="Arial"/>
            </a:endParaRPr>
          </a:p>
        </p:txBody>
      </p:sp>
      <p:grpSp>
        <p:nvGrpSpPr>
          <p:cNvPr id="332" name="Google Shape;332;p30"/>
          <p:cNvGrpSpPr/>
          <p:nvPr/>
        </p:nvGrpSpPr>
        <p:grpSpPr>
          <a:xfrm>
            <a:off x="1480535" y="1340314"/>
            <a:ext cx="3550664" cy="3467369"/>
            <a:chOff x="924229" y="1606109"/>
            <a:chExt cx="4734219" cy="4623159"/>
          </a:xfrm>
        </p:grpSpPr>
        <p:sp>
          <p:nvSpPr>
            <p:cNvPr id="333" name="Google Shape;333;p30"/>
            <p:cNvSpPr/>
            <p:nvPr/>
          </p:nvSpPr>
          <p:spPr>
            <a:xfrm>
              <a:off x="924229" y="1606109"/>
              <a:ext cx="4623159" cy="4623159"/>
            </a:xfrm>
            <a:prstGeom prst="blockArc">
              <a:avLst>
                <a:gd name="adj1" fmla="val 17994494"/>
                <a:gd name="adj2" fmla="val 3631056"/>
                <a:gd name="adj3" fmla="val 1264"/>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34" name="Google Shape;334;p30"/>
            <p:cNvSpPr/>
            <p:nvPr/>
          </p:nvSpPr>
          <p:spPr>
            <a:xfrm>
              <a:off x="4238091" y="1766259"/>
              <a:ext cx="288032" cy="288032"/>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5" name="Google Shape;335;p30"/>
            <p:cNvSpPr/>
            <p:nvPr/>
          </p:nvSpPr>
          <p:spPr>
            <a:xfrm>
              <a:off x="5370416" y="3760400"/>
              <a:ext cx="288032" cy="288032"/>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6" name="Google Shape;336;p30"/>
            <p:cNvSpPr/>
            <p:nvPr/>
          </p:nvSpPr>
          <p:spPr>
            <a:xfrm>
              <a:off x="4238091" y="5754540"/>
              <a:ext cx="288032" cy="288032"/>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7" name="Google Shape;337;p30"/>
            <p:cNvSpPr/>
            <p:nvPr/>
          </p:nvSpPr>
          <p:spPr>
            <a:xfrm>
              <a:off x="5072001" y="2610815"/>
              <a:ext cx="288032" cy="28803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8" name="Google Shape;338;p30"/>
            <p:cNvSpPr/>
            <p:nvPr/>
          </p:nvSpPr>
          <p:spPr>
            <a:xfrm>
              <a:off x="5049075" y="4941168"/>
              <a:ext cx="288032" cy="28803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339" name="Google Shape;339;p30"/>
          <p:cNvSpPr txBox="1"/>
          <p:nvPr/>
        </p:nvSpPr>
        <p:spPr>
          <a:xfrm>
            <a:off x="2606885" y="387088"/>
            <a:ext cx="3053218" cy="577081"/>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3300" b="1">
                <a:solidFill>
                  <a:srgbClr val="3F3F3F"/>
                </a:solidFill>
                <a:latin typeface="Arial"/>
                <a:ea typeface="Arial"/>
                <a:cs typeface="Arial"/>
                <a:sym typeface="Arial"/>
              </a:rPr>
              <a:t>Future Plans</a:t>
            </a:r>
            <a:endParaRPr sz="3300" b="1">
              <a:solidFill>
                <a:srgbClr val="3F3F3F"/>
              </a:solidFill>
              <a:latin typeface="Arial"/>
              <a:ea typeface="Arial"/>
              <a:cs typeface="Arial"/>
              <a:sym typeface="Arial"/>
            </a:endParaRPr>
          </a:p>
        </p:txBody>
      </p:sp>
      <p:sp>
        <p:nvSpPr>
          <p:cNvPr id="340" name="Google Shape;340;p30"/>
          <p:cNvSpPr txBox="1"/>
          <p:nvPr/>
        </p:nvSpPr>
        <p:spPr>
          <a:xfrm>
            <a:off x="4473156" y="4427055"/>
            <a:ext cx="321644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Creating a network for better future.</a:t>
            </a:r>
            <a:endParaRPr sz="1100" b="1">
              <a:solidFill>
                <a:srgbClr val="3F3F3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345" name="Google Shape;345;p31"/>
          <p:cNvGrpSpPr/>
          <p:nvPr/>
        </p:nvGrpSpPr>
        <p:grpSpPr>
          <a:xfrm>
            <a:off x="5743243" y="241922"/>
            <a:ext cx="3399883" cy="4158797"/>
            <a:chOff x="6446339" y="1280897"/>
            <a:chExt cx="4320717" cy="5285178"/>
          </a:xfrm>
        </p:grpSpPr>
        <p:sp>
          <p:nvSpPr>
            <p:cNvPr id="346" name="Google Shape;346;p31"/>
            <p:cNvSpPr/>
            <p:nvPr/>
          </p:nvSpPr>
          <p:spPr>
            <a:xfrm>
              <a:off x="7360122" y="5629227"/>
              <a:ext cx="2033648" cy="936848"/>
            </a:xfrm>
            <a:custGeom>
              <a:avLst/>
              <a:gdLst/>
              <a:ahLst/>
              <a:cxnLst/>
              <a:rect l="l" t="t" r="r" b="b"/>
              <a:pathLst>
                <a:path w="847725" h="390525" extrusionOk="0">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7" name="Google Shape;347;p31"/>
            <p:cNvSpPr/>
            <p:nvPr/>
          </p:nvSpPr>
          <p:spPr>
            <a:xfrm>
              <a:off x="7358820" y="5629227"/>
              <a:ext cx="1987948" cy="913998"/>
            </a:xfrm>
            <a:custGeom>
              <a:avLst/>
              <a:gdLst/>
              <a:ahLst/>
              <a:cxnLst/>
              <a:rect l="l" t="t" r="r" b="b"/>
              <a:pathLst>
                <a:path w="828675" h="381000" extrusionOk="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8" name="Google Shape;348;p31"/>
            <p:cNvSpPr/>
            <p:nvPr/>
          </p:nvSpPr>
          <p:spPr>
            <a:xfrm>
              <a:off x="6448412" y="1280897"/>
              <a:ext cx="4318644" cy="4592842"/>
            </a:xfrm>
            <a:custGeom>
              <a:avLst/>
              <a:gdLst/>
              <a:ahLst/>
              <a:cxnLst/>
              <a:rect l="l" t="t" r="r" b="b"/>
              <a:pathLst>
                <a:path w="1800225" h="1914525" extrusionOk="0">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9" name="Google Shape;349;p31"/>
            <p:cNvSpPr/>
            <p:nvPr/>
          </p:nvSpPr>
          <p:spPr>
            <a:xfrm>
              <a:off x="6464696" y="1280897"/>
              <a:ext cx="4250094" cy="3998744"/>
            </a:xfrm>
            <a:custGeom>
              <a:avLst/>
              <a:gdLst/>
              <a:ahLst/>
              <a:cxnLst/>
              <a:rect l="l" t="t" r="r" b="b"/>
              <a:pathLst>
                <a:path w="1771650" h="1666875" extrusionOk="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31"/>
            <p:cNvSpPr/>
            <p:nvPr/>
          </p:nvSpPr>
          <p:spPr>
            <a:xfrm>
              <a:off x="6572092" y="1577928"/>
              <a:ext cx="3907345" cy="3404644"/>
            </a:xfrm>
            <a:custGeom>
              <a:avLst/>
              <a:gdLst/>
              <a:ahLst/>
              <a:cxnLst/>
              <a:rect l="l" t="t" r="r" b="b"/>
              <a:pathLst>
                <a:path w="1628775" h="1419225" extrusionOk="0">
                  <a:moveTo>
                    <a:pt x="1539716" y="1416844"/>
                  </a:moveTo>
                  <a:lnTo>
                    <a:pt x="7144" y="1357789"/>
                  </a:lnTo>
                  <a:lnTo>
                    <a:pt x="57626" y="363379"/>
                  </a:lnTo>
                  <a:lnTo>
                    <a:pt x="1628299" y="7144"/>
                  </a:lnTo>
                  <a:close/>
                </a:path>
              </a:pathLst>
            </a:custGeom>
            <a:solidFill>
              <a:srgbClr val="E6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31"/>
            <p:cNvSpPr/>
            <p:nvPr/>
          </p:nvSpPr>
          <p:spPr>
            <a:xfrm>
              <a:off x="6446339" y="4996281"/>
              <a:ext cx="4044444" cy="868298"/>
            </a:xfrm>
            <a:custGeom>
              <a:avLst/>
              <a:gdLst/>
              <a:ahLst/>
              <a:cxnLst/>
              <a:rect l="l" t="t" r="r" b="b"/>
              <a:pathLst>
                <a:path w="1685925" h="361950" extrusionOk="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2" name="Google Shape;352;p31"/>
            <p:cNvSpPr/>
            <p:nvPr/>
          </p:nvSpPr>
          <p:spPr>
            <a:xfrm>
              <a:off x="7715310" y="1593115"/>
              <a:ext cx="2775473" cy="3394037"/>
            </a:xfrm>
            <a:custGeom>
              <a:avLst/>
              <a:gdLst/>
              <a:ahLst/>
              <a:cxnLst/>
              <a:rect l="l" t="t" r="r" b="b"/>
              <a:pathLst>
                <a:path w="2775473" h="3394037" extrusionOk="0">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53" name="Google Shape;353;p31"/>
          <p:cNvSpPr/>
          <p:nvPr/>
        </p:nvSpPr>
        <p:spPr>
          <a:xfrm>
            <a:off x="6838309" y="1226683"/>
            <a:ext cx="1148306" cy="1515047"/>
          </a:xfrm>
          <a:custGeom>
            <a:avLst/>
            <a:gdLst/>
            <a:ahLst/>
            <a:cxnLst/>
            <a:rect l="l" t="t" r="r" b="b"/>
            <a:pathLst>
              <a:path w="741632" h="978491" extrusionOk="0">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54" name="Google Shape;354;p31"/>
          <p:cNvGrpSpPr/>
          <p:nvPr/>
        </p:nvGrpSpPr>
        <p:grpSpPr>
          <a:xfrm flipH="1">
            <a:off x="7186317" y="2569630"/>
            <a:ext cx="2032505" cy="2480702"/>
            <a:chOff x="3734246" y="1262897"/>
            <a:chExt cx="4396751" cy="5366298"/>
          </a:xfrm>
        </p:grpSpPr>
        <p:sp>
          <p:nvSpPr>
            <p:cNvPr id="355" name="Google Shape;355;p31"/>
            <p:cNvSpPr/>
            <p:nvPr/>
          </p:nvSpPr>
          <p:spPr>
            <a:xfrm>
              <a:off x="4537623" y="1262897"/>
              <a:ext cx="2619375" cy="4733925"/>
            </a:xfrm>
            <a:custGeom>
              <a:avLst/>
              <a:gdLst/>
              <a:ahLst/>
              <a:cxnLst/>
              <a:rect l="l" t="t" r="r" b="b"/>
              <a:pathLst>
                <a:path w="2619375" h="4733925" extrusionOk="0">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6" name="Google Shape;356;p31"/>
            <p:cNvSpPr/>
            <p:nvPr/>
          </p:nvSpPr>
          <p:spPr>
            <a:xfrm>
              <a:off x="4604577" y="2503864"/>
              <a:ext cx="2485469" cy="3431741"/>
            </a:xfrm>
            <a:custGeom>
              <a:avLst/>
              <a:gdLst/>
              <a:ahLst/>
              <a:cxnLst/>
              <a:rect l="l" t="t" r="r" b="b"/>
              <a:pathLst>
                <a:path w="2485469" h="3352106" extrusionOk="0">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rgbClr val="BAE7D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7" name="Google Shape;357;p31"/>
            <p:cNvSpPr/>
            <p:nvPr/>
          </p:nvSpPr>
          <p:spPr>
            <a:xfrm>
              <a:off x="4601530" y="5049480"/>
              <a:ext cx="2470815" cy="885067"/>
            </a:xfrm>
            <a:custGeom>
              <a:avLst/>
              <a:gdLst/>
              <a:ahLst/>
              <a:cxnLst/>
              <a:rect l="l" t="t" r="r" b="b"/>
              <a:pathLst>
                <a:path w="2470815" h="885067" extrusionOk="0">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8" name="Google Shape;358;p31"/>
            <p:cNvSpPr/>
            <p:nvPr/>
          </p:nvSpPr>
          <p:spPr>
            <a:xfrm>
              <a:off x="4622028" y="6023970"/>
              <a:ext cx="581025" cy="219075"/>
            </a:xfrm>
            <a:custGeom>
              <a:avLst/>
              <a:gdLst/>
              <a:ahLst/>
              <a:cxnLst/>
              <a:rect l="l" t="t" r="r" b="b"/>
              <a:pathLst>
                <a:path w="581025" h="219075" extrusionOk="0">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59" name="Google Shape;359;p31"/>
            <p:cNvGrpSpPr/>
            <p:nvPr/>
          </p:nvGrpSpPr>
          <p:grpSpPr>
            <a:xfrm>
              <a:off x="5785214" y="6136921"/>
              <a:ext cx="782971" cy="492274"/>
              <a:chOff x="5785214" y="6136921"/>
              <a:chExt cx="782971" cy="492274"/>
            </a:xfrm>
          </p:grpSpPr>
          <p:sp>
            <p:nvSpPr>
              <p:cNvPr id="360" name="Google Shape;360;p31"/>
              <p:cNvSpPr/>
              <p:nvPr/>
            </p:nvSpPr>
            <p:spPr>
              <a:xfrm>
                <a:off x="5796706" y="6136921"/>
                <a:ext cx="771479" cy="432741"/>
              </a:xfrm>
              <a:custGeom>
                <a:avLst/>
                <a:gdLst/>
                <a:ahLst/>
                <a:cxnLst/>
                <a:rect l="l" t="t" r="r" b="b"/>
                <a:pathLst>
                  <a:path w="771479" h="432741" extrusionOk="0">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1" name="Google Shape;361;p31"/>
              <p:cNvSpPr/>
              <p:nvPr/>
            </p:nvSpPr>
            <p:spPr>
              <a:xfrm>
                <a:off x="5785214" y="6254136"/>
                <a:ext cx="777018" cy="375059"/>
              </a:xfrm>
              <a:custGeom>
                <a:avLst/>
                <a:gdLst/>
                <a:ahLst/>
                <a:cxnLst/>
                <a:rect l="l" t="t" r="r" b="b"/>
                <a:pathLst>
                  <a:path w="777018" h="375059" extrusionOk="0">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62" name="Google Shape;362;p31"/>
            <p:cNvSpPr/>
            <p:nvPr/>
          </p:nvSpPr>
          <p:spPr>
            <a:xfrm>
              <a:off x="4632959" y="6162458"/>
              <a:ext cx="561975" cy="180975"/>
            </a:xfrm>
            <a:custGeom>
              <a:avLst/>
              <a:gdLst/>
              <a:ahLst/>
              <a:cxnLst/>
              <a:rect l="l" t="t" r="r" b="b"/>
              <a:pathLst>
                <a:path w="561975" h="180975" extrusionOk="0">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3" name="Google Shape;363;p31"/>
            <p:cNvSpPr/>
            <p:nvPr/>
          </p:nvSpPr>
          <p:spPr>
            <a:xfrm>
              <a:off x="5030716" y="1289195"/>
              <a:ext cx="1606064" cy="419422"/>
            </a:xfrm>
            <a:custGeom>
              <a:avLst/>
              <a:gdLst/>
              <a:ahLst/>
              <a:cxnLst/>
              <a:rect l="l" t="t" r="r" b="b"/>
              <a:pathLst>
                <a:path w="1606064" h="419422" extrusionOk="0">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4" name="Google Shape;364;p31"/>
            <p:cNvSpPr/>
            <p:nvPr/>
          </p:nvSpPr>
          <p:spPr>
            <a:xfrm>
              <a:off x="4974059" y="2427631"/>
              <a:ext cx="1730357" cy="194591"/>
            </a:xfrm>
            <a:custGeom>
              <a:avLst/>
              <a:gdLst/>
              <a:ahLst/>
              <a:cxnLst/>
              <a:rect l="l" t="t" r="r" b="b"/>
              <a:pathLst>
                <a:path w="1642348" h="182955" extrusionOk="0">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5" name="Google Shape;365;p31"/>
            <p:cNvSpPr/>
            <p:nvPr/>
          </p:nvSpPr>
          <p:spPr>
            <a:xfrm>
              <a:off x="5093567" y="2223140"/>
              <a:ext cx="1483913" cy="273596"/>
            </a:xfrm>
            <a:custGeom>
              <a:avLst/>
              <a:gdLst/>
              <a:ahLst/>
              <a:cxnLst/>
              <a:rect l="l" t="t" r="r" b="b"/>
              <a:pathLst>
                <a:path w="1483913" h="273596" extrusionOk="0">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rgbClr val="BAE7D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6" name="Google Shape;366;p31"/>
            <p:cNvSpPr/>
            <p:nvPr/>
          </p:nvSpPr>
          <p:spPr>
            <a:xfrm>
              <a:off x="5157059" y="2241254"/>
              <a:ext cx="1343025" cy="209550"/>
            </a:xfrm>
            <a:custGeom>
              <a:avLst/>
              <a:gdLst/>
              <a:ahLst/>
              <a:cxnLst/>
              <a:rect l="l" t="t" r="r" b="b"/>
              <a:pathLst>
                <a:path w="1343025" h="209550" extrusionOk="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7" name="Google Shape;367;p31"/>
            <p:cNvSpPr/>
            <p:nvPr/>
          </p:nvSpPr>
          <p:spPr>
            <a:xfrm>
              <a:off x="4624786" y="2779870"/>
              <a:ext cx="2457639" cy="3050139"/>
            </a:xfrm>
            <a:custGeom>
              <a:avLst/>
              <a:gdLst/>
              <a:ahLst/>
              <a:cxnLst/>
              <a:rect l="l" t="t" r="r" b="b"/>
              <a:pathLst>
                <a:path w="2485469" h="3034864" extrusionOk="0">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8" name="Google Shape;368;p31"/>
            <p:cNvSpPr/>
            <p:nvPr/>
          </p:nvSpPr>
          <p:spPr>
            <a:xfrm>
              <a:off x="4831849" y="2808912"/>
              <a:ext cx="1619250" cy="447675"/>
            </a:xfrm>
            <a:custGeom>
              <a:avLst/>
              <a:gdLst/>
              <a:ahLst/>
              <a:cxnLst/>
              <a:rect l="l" t="t" r="r" b="b"/>
              <a:pathLst>
                <a:path w="1619250" h="447675" extrusionOk="0">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9" name="Google Shape;369;p31"/>
            <p:cNvSpPr/>
            <p:nvPr/>
          </p:nvSpPr>
          <p:spPr>
            <a:xfrm>
              <a:off x="4719301" y="2717372"/>
              <a:ext cx="790575" cy="485775"/>
            </a:xfrm>
            <a:custGeom>
              <a:avLst/>
              <a:gdLst/>
              <a:ahLst/>
              <a:cxnLst/>
              <a:rect l="l" t="t" r="r" b="b"/>
              <a:pathLst>
                <a:path w="790575" h="485775" extrusionOk="0">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0" name="Google Shape;370;p31"/>
            <p:cNvSpPr/>
            <p:nvPr/>
          </p:nvSpPr>
          <p:spPr>
            <a:xfrm>
              <a:off x="6144102" y="2557486"/>
              <a:ext cx="709135" cy="519139"/>
            </a:xfrm>
            <a:custGeom>
              <a:avLst/>
              <a:gdLst/>
              <a:ahLst/>
              <a:cxnLst/>
              <a:rect l="l" t="t" r="r" b="b"/>
              <a:pathLst>
                <a:path w="709135" h="519139" extrusionOk="0">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1" name="Google Shape;371;p31"/>
            <p:cNvSpPr/>
            <p:nvPr/>
          </p:nvSpPr>
          <p:spPr>
            <a:xfrm>
              <a:off x="6150292" y="2767396"/>
              <a:ext cx="428625" cy="228600"/>
            </a:xfrm>
            <a:custGeom>
              <a:avLst/>
              <a:gdLst/>
              <a:ahLst/>
              <a:cxnLst/>
              <a:rect l="l" t="t" r="r" b="b"/>
              <a:pathLst>
                <a:path w="428625" h="228600" extrusionOk="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2" name="Google Shape;372;p31"/>
            <p:cNvSpPr/>
            <p:nvPr/>
          </p:nvSpPr>
          <p:spPr>
            <a:xfrm>
              <a:off x="5022596" y="1515449"/>
              <a:ext cx="1623710" cy="776288"/>
            </a:xfrm>
            <a:custGeom>
              <a:avLst/>
              <a:gdLst/>
              <a:ahLst/>
              <a:cxnLst/>
              <a:rect l="l" t="t" r="r" b="b"/>
              <a:pathLst>
                <a:path w="1623710" h="776288" extrusionOk="0">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3" name="Google Shape;373;p31"/>
            <p:cNvSpPr/>
            <p:nvPr/>
          </p:nvSpPr>
          <p:spPr>
            <a:xfrm>
              <a:off x="5067300" y="1529736"/>
              <a:ext cx="1564005" cy="761047"/>
            </a:xfrm>
            <a:custGeom>
              <a:avLst/>
              <a:gdLst/>
              <a:ahLst/>
              <a:cxnLst/>
              <a:rect l="l" t="t" r="r" b="b"/>
              <a:pathLst>
                <a:path w="1564005" h="761047" extrusionOk="0">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4" name="Google Shape;374;p31"/>
            <p:cNvSpPr/>
            <p:nvPr/>
          </p:nvSpPr>
          <p:spPr>
            <a:xfrm>
              <a:off x="5235831" y="2260109"/>
              <a:ext cx="1188912" cy="95742"/>
            </a:xfrm>
            <a:custGeom>
              <a:avLst/>
              <a:gdLst/>
              <a:ahLst/>
              <a:cxnLst/>
              <a:rect l="l" t="t" r="r" b="b"/>
              <a:pathLst>
                <a:path w="1188912" h="95742" extrusionOk="0">
                  <a:moveTo>
                    <a:pt x="1188912" y="6178"/>
                  </a:moveTo>
                  <a:cubicBezTo>
                    <a:pt x="801588" y="127671"/>
                    <a:pt x="386040" y="125512"/>
                    <a:pt x="0" y="0"/>
                  </a:cubicBezTo>
                  <a:cubicBezTo>
                    <a:pt x="439687" y="82153"/>
                    <a:pt x="799283" y="94224"/>
                    <a:pt x="1188912" y="6178"/>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75" name="Google Shape;375;p31"/>
            <p:cNvGrpSpPr/>
            <p:nvPr/>
          </p:nvGrpSpPr>
          <p:grpSpPr>
            <a:xfrm>
              <a:off x="7054086" y="5562869"/>
              <a:ext cx="985290" cy="590977"/>
              <a:chOff x="7054086" y="5562869"/>
              <a:chExt cx="985290" cy="590977"/>
            </a:xfrm>
          </p:grpSpPr>
          <p:sp>
            <p:nvSpPr>
              <p:cNvPr id="376" name="Google Shape;376;p31"/>
              <p:cNvSpPr/>
              <p:nvPr/>
            </p:nvSpPr>
            <p:spPr>
              <a:xfrm flipH="1">
                <a:off x="7547135" y="5660389"/>
                <a:ext cx="492241" cy="218765"/>
              </a:xfrm>
              <a:custGeom>
                <a:avLst/>
                <a:gdLst/>
                <a:ahLst/>
                <a:cxnLst/>
                <a:rect l="l" t="t" r="r" b="b"/>
                <a:pathLst>
                  <a:path w="492241" h="218765" extrusionOk="0">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7" name="Google Shape;377;p31"/>
              <p:cNvSpPr/>
              <p:nvPr/>
            </p:nvSpPr>
            <p:spPr>
              <a:xfrm flipH="1">
                <a:off x="7558628" y="5562869"/>
                <a:ext cx="474698" cy="185003"/>
              </a:xfrm>
              <a:custGeom>
                <a:avLst/>
                <a:gdLst/>
                <a:ahLst/>
                <a:cxnLst/>
                <a:rect l="l" t="t" r="r" b="b"/>
                <a:pathLst>
                  <a:path w="474698" h="185003" extrusionOk="0">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8" name="Google Shape;378;p31"/>
              <p:cNvSpPr/>
              <p:nvPr/>
            </p:nvSpPr>
            <p:spPr>
              <a:xfrm>
                <a:off x="7318163" y="5661571"/>
                <a:ext cx="514350" cy="428625"/>
              </a:xfrm>
              <a:custGeom>
                <a:avLst/>
                <a:gdLst/>
                <a:ahLst/>
                <a:cxnLst/>
                <a:rect l="l" t="t" r="r" b="b"/>
                <a:pathLst>
                  <a:path w="514350" h="428625" extrusionOk="0">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9" name="Google Shape;379;p31"/>
              <p:cNvSpPr/>
              <p:nvPr/>
            </p:nvSpPr>
            <p:spPr>
              <a:xfrm>
                <a:off x="7054086" y="5778787"/>
                <a:ext cx="777018" cy="375059"/>
              </a:xfrm>
              <a:custGeom>
                <a:avLst/>
                <a:gdLst/>
                <a:ahLst/>
                <a:cxnLst/>
                <a:rect l="l" t="t" r="r" b="b"/>
                <a:pathLst>
                  <a:path w="777018" h="375059" extrusionOk="0">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0" name="Google Shape;380;p31"/>
              <p:cNvSpPr/>
              <p:nvPr/>
            </p:nvSpPr>
            <p:spPr>
              <a:xfrm>
                <a:off x="7065578" y="5820697"/>
                <a:ext cx="258725" cy="187467"/>
              </a:xfrm>
              <a:custGeom>
                <a:avLst/>
                <a:gdLst/>
                <a:ahLst/>
                <a:cxnLst/>
                <a:rect l="l" t="t" r="r" b="b"/>
                <a:pathLst>
                  <a:path w="258725" h="187467" extrusionOk="0">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381" name="Google Shape;381;p31"/>
            <p:cNvGrpSpPr/>
            <p:nvPr/>
          </p:nvGrpSpPr>
          <p:grpSpPr>
            <a:xfrm>
              <a:off x="6794559" y="6184761"/>
              <a:ext cx="492241" cy="316285"/>
              <a:chOff x="7699535" y="5715269"/>
              <a:chExt cx="492241" cy="316285"/>
            </a:xfrm>
          </p:grpSpPr>
          <p:sp>
            <p:nvSpPr>
              <p:cNvPr id="382" name="Google Shape;382;p31"/>
              <p:cNvSpPr/>
              <p:nvPr/>
            </p:nvSpPr>
            <p:spPr>
              <a:xfrm flipH="1">
                <a:off x="7699535" y="5812789"/>
                <a:ext cx="492241" cy="218765"/>
              </a:xfrm>
              <a:custGeom>
                <a:avLst/>
                <a:gdLst/>
                <a:ahLst/>
                <a:cxnLst/>
                <a:rect l="l" t="t" r="r" b="b"/>
                <a:pathLst>
                  <a:path w="492241" h="218765" extrusionOk="0">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3" name="Google Shape;383;p31"/>
              <p:cNvSpPr/>
              <p:nvPr/>
            </p:nvSpPr>
            <p:spPr>
              <a:xfrm flipH="1">
                <a:off x="7711028" y="5715269"/>
                <a:ext cx="474698" cy="185003"/>
              </a:xfrm>
              <a:custGeom>
                <a:avLst/>
                <a:gdLst/>
                <a:ahLst/>
                <a:cxnLst/>
                <a:rect l="l" t="t" r="r" b="b"/>
                <a:pathLst>
                  <a:path w="474698" h="185003" extrusionOk="0">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84" name="Google Shape;384;p31"/>
            <p:cNvSpPr/>
            <p:nvPr/>
          </p:nvSpPr>
          <p:spPr>
            <a:xfrm rot="-2210076">
              <a:off x="4319603" y="2907996"/>
              <a:ext cx="3226038" cy="3027035"/>
            </a:xfrm>
            <a:custGeom>
              <a:avLst/>
              <a:gdLst/>
              <a:ahLst/>
              <a:cxnLst/>
              <a:rect l="l" t="t" r="r" b="b"/>
              <a:pathLst>
                <a:path w="3226038" h="3027035" extrusionOk="0">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85" name="Google Shape;385;p31"/>
            <p:cNvGrpSpPr/>
            <p:nvPr/>
          </p:nvGrpSpPr>
          <p:grpSpPr>
            <a:xfrm>
              <a:off x="5117699" y="3424687"/>
              <a:ext cx="1982312" cy="2237535"/>
              <a:chOff x="5118251" y="3418879"/>
              <a:chExt cx="1982312" cy="2198059"/>
            </a:xfrm>
          </p:grpSpPr>
          <p:sp>
            <p:nvSpPr>
              <p:cNvPr id="386" name="Google Shape;386;p31"/>
              <p:cNvSpPr/>
              <p:nvPr/>
            </p:nvSpPr>
            <p:spPr>
              <a:xfrm>
                <a:off x="5118251" y="3418879"/>
                <a:ext cx="1982312" cy="2198059"/>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7F7F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7" name="Google Shape;387;p31"/>
              <p:cNvSpPr/>
              <p:nvPr/>
            </p:nvSpPr>
            <p:spPr>
              <a:xfrm>
                <a:off x="5203395" y="3503176"/>
                <a:ext cx="1890999" cy="2028825"/>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99DA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8" name="Google Shape;388;p31"/>
              <p:cNvSpPr/>
              <p:nvPr/>
            </p:nvSpPr>
            <p:spPr>
              <a:xfrm>
                <a:off x="5204661" y="3505277"/>
                <a:ext cx="1890999" cy="1951507"/>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sp>
        <p:nvSpPr>
          <p:cNvPr id="389" name="Google Shape;389;p31"/>
          <p:cNvSpPr txBox="1"/>
          <p:nvPr/>
        </p:nvSpPr>
        <p:spPr>
          <a:xfrm>
            <a:off x="205725" y="646432"/>
            <a:ext cx="5283300" cy="46860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India doesn't have a centralized database system for medical records of individuals residing in the country. People have to rely on stacks of files for keeping record of their medical history.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As a sector that strives to establish a healthy world, digitalization or the paperless operations system in healthcare industry is a necessity than a need. Currently, there is very less transparency or flow of information between chemists &amp; doctors which results in discrepancies and misuse of drugs, and eventually leads to various malpractices.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Using the centralized database, this problem can be tackled by making the prescription digital and link to the patient's unique ID and later connecting all of this with the Aadhar Card for Biometric Authentication. Healthcare biometrics allow users to access applications and patient data quickly - clinicians simply touch a fingerprint scanner and get instant access to the records they need on any workstation and this can help during emergencies/which require instant treatments.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In healthcare, self-care is any necessary human regulatory function which is under individual control, deliberate and self-initiated. We keep the patients profile up to date for ease . Appointments and Prescription data is updated as per the visits. Our primary focus would be the civil/government hospitals because they have a potential target audience that need this system primarily.</a:t>
            </a:r>
            <a:endParaRPr sz="1100"/>
          </a:p>
          <a:p>
            <a:pPr marL="0" marR="0" lvl="0" indent="0" algn="l" rtl="0">
              <a:spcBef>
                <a:spcPts val="0"/>
              </a:spcBef>
              <a:spcAft>
                <a:spcPts val="0"/>
              </a:spcAft>
              <a:buNone/>
            </a:pPr>
            <a:r>
              <a:rPr lang="en" sz="1200">
                <a:solidFill>
                  <a:schemeClr val="dk1"/>
                </a:solidFill>
                <a:latin typeface="Arial"/>
                <a:ea typeface="Arial"/>
                <a:cs typeface="Arial"/>
                <a:sym typeface="Arial"/>
              </a:rPr>
              <a:t/>
            </a:r>
            <a:br>
              <a:rPr lang="en" sz="1200">
                <a:solidFill>
                  <a:schemeClr val="dk1"/>
                </a:solidFill>
                <a:latin typeface="Arial"/>
                <a:ea typeface="Arial"/>
                <a:cs typeface="Arial"/>
                <a:sym typeface="Arial"/>
              </a:rPr>
            </a:br>
            <a:endParaRPr sz="1200">
              <a:solidFill>
                <a:schemeClr val="accent1"/>
              </a:solidFill>
              <a:latin typeface="Arial"/>
              <a:ea typeface="Arial"/>
              <a:cs typeface="Arial"/>
              <a:sym typeface="Arial"/>
            </a:endParaRPr>
          </a:p>
        </p:txBody>
      </p:sp>
      <p:grpSp>
        <p:nvGrpSpPr>
          <p:cNvPr id="390" name="Google Shape;390;p31"/>
          <p:cNvGrpSpPr/>
          <p:nvPr/>
        </p:nvGrpSpPr>
        <p:grpSpPr>
          <a:xfrm rot="-1306055" flipH="1">
            <a:off x="4962654" y="4015829"/>
            <a:ext cx="2661131" cy="1071705"/>
            <a:chOff x="279806" y="1309619"/>
            <a:chExt cx="11620500" cy="4237421"/>
          </a:xfrm>
        </p:grpSpPr>
        <p:sp>
          <p:nvSpPr>
            <p:cNvPr id="391" name="Google Shape;391;p31"/>
            <p:cNvSpPr/>
            <p:nvPr/>
          </p:nvSpPr>
          <p:spPr>
            <a:xfrm>
              <a:off x="279806" y="1336990"/>
              <a:ext cx="11620500" cy="4210050"/>
            </a:xfrm>
            <a:custGeom>
              <a:avLst/>
              <a:gdLst/>
              <a:ahLst/>
              <a:cxnLst/>
              <a:rect l="l" t="t" r="r" b="b"/>
              <a:pathLst>
                <a:path w="11620500" h="4210050" extrusionOk="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2" name="Google Shape;392;p31"/>
            <p:cNvSpPr/>
            <p:nvPr/>
          </p:nvSpPr>
          <p:spPr>
            <a:xfrm>
              <a:off x="9118282" y="1309619"/>
              <a:ext cx="2781300" cy="1533525"/>
            </a:xfrm>
            <a:custGeom>
              <a:avLst/>
              <a:gdLst/>
              <a:ahLst/>
              <a:cxnLst/>
              <a:rect l="l" t="t" r="r" b="b"/>
              <a:pathLst>
                <a:path w="2781300" h="1533525" extrusionOk="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3" name="Google Shape;393;p31"/>
            <p:cNvSpPr/>
            <p:nvPr/>
          </p:nvSpPr>
          <p:spPr>
            <a:xfrm>
              <a:off x="8863012" y="2045970"/>
              <a:ext cx="2009775" cy="2028825"/>
            </a:xfrm>
            <a:custGeom>
              <a:avLst/>
              <a:gdLst/>
              <a:ahLst/>
              <a:cxnLst/>
              <a:rect l="l" t="t" r="r" b="b"/>
              <a:pathLst>
                <a:path w="2009775" h="2028825" extrusionOk="0">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4" name="Google Shape;394;p31"/>
            <p:cNvSpPr/>
            <p:nvPr/>
          </p:nvSpPr>
          <p:spPr>
            <a:xfrm>
              <a:off x="8233410" y="2032974"/>
              <a:ext cx="1771650" cy="1771650"/>
            </a:xfrm>
            <a:custGeom>
              <a:avLst/>
              <a:gdLst/>
              <a:ahLst/>
              <a:cxnLst/>
              <a:rect l="l" t="t" r="r" b="b"/>
              <a:pathLst>
                <a:path w="1771650" h="1771650" extrusionOk="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5" name="Google Shape;395;p31"/>
            <p:cNvSpPr/>
            <p:nvPr/>
          </p:nvSpPr>
          <p:spPr>
            <a:xfrm>
              <a:off x="9092649" y="2269344"/>
              <a:ext cx="809625" cy="952500"/>
            </a:xfrm>
            <a:custGeom>
              <a:avLst/>
              <a:gdLst/>
              <a:ahLst/>
              <a:cxnLst/>
              <a:rect l="l" t="t" r="r" b="b"/>
              <a:pathLst>
                <a:path w="809625" h="952500" extrusionOk="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6" name="Google Shape;396;p31"/>
            <p:cNvSpPr/>
            <p:nvPr/>
          </p:nvSpPr>
          <p:spPr>
            <a:xfrm>
              <a:off x="9178208" y="2401664"/>
              <a:ext cx="609600" cy="733425"/>
            </a:xfrm>
            <a:custGeom>
              <a:avLst/>
              <a:gdLst/>
              <a:ahLst/>
              <a:cxnLst/>
              <a:rect l="l" t="t" r="r" b="b"/>
              <a:pathLst>
                <a:path w="609600" h="733425" extrusionOk="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97" name="Google Shape;397;p31"/>
          <p:cNvSpPr/>
          <p:nvPr/>
        </p:nvSpPr>
        <p:spPr>
          <a:xfrm rot="10800000">
            <a:off x="40932" y="645184"/>
            <a:ext cx="199703" cy="21653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98" name="Google Shape;398;p31"/>
          <p:cNvSpPr/>
          <p:nvPr/>
        </p:nvSpPr>
        <p:spPr>
          <a:xfrm rot="10800000">
            <a:off x="41494" y="1425272"/>
            <a:ext cx="199703" cy="21653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99" name="Google Shape;399;p31"/>
          <p:cNvSpPr/>
          <p:nvPr/>
        </p:nvSpPr>
        <p:spPr>
          <a:xfrm rot="10800000">
            <a:off x="40110" y="2517173"/>
            <a:ext cx="207099" cy="22455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400" name="Google Shape;400;p31"/>
          <p:cNvSpPr/>
          <p:nvPr/>
        </p:nvSpPr>
        <p:spPr>
          <a:xfrm rot="10800000">
            <a:off x="34664" y="3970930"/>
            <a:ext cx="214495" cy="22455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401" name="Google Shape;401;p31"/>
          <p:cNvSpPr txBox="1"/>
          <p:nvPr/>
        </p:nvSpPr>
        <p:spPr>
          <a:xfrm>
            <a:off x="330367" y="254005"/>
            <a:ext cx="4440628"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200" b="1" dirty="0">
                <a:solidFill>
                  <a:schemeClr val="accent1"/>
                </a:solidFill>
                <a:latin typeface="Arial"/>
                <a:ea typeface="Arial"/>
                <a:cs typeface="Arial"/>
                <a:sym typeface="Arial"/>
              </a:rPr>
              <a:t>The Problem </a:t>
            </a:r>
            <a:r>
              <a:rPr lang="en" sz="1200" b="1" dirty="0" smtClean="0">
                <a:solidFill>
                  <a:srgbClr val="256756"/>
                </a:solidFill>
              </a:rPr>
              <a:t>solution descriptive statements </a:t>
            </a:r>
            <a:r>
              <a:rPr lang="en" sz="1200" b="1" dirty="0" smtClean="0">
                <a:solidFill>
                  <a:srgbClr val="256756"/>
                </a:solidFill>
                <a:latin typeface="Arial"/>
                <a:ea typeface="Arial"/>
                <a:cs typeface="Arial"/>
                <a:sym typeface="Arial"/>
              </a:rPr>
              <a:t> </a:t>
            </a:r>
            <a:endParaRPr sz="1200" b="1">
              <a:solidFill>
                <a:srgbClr val="25675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32"/>
          <p:cNvPicPr preferRelativeResize="0">
            <a:picLocks noGrp="1"/>
          </p:cNvPicPr>
          <p:nvPr>
            <p:ph type="pic" idx="6"/>
          </p:nvPr>
        </p:nvPicPr>
        <p:blipFill rotWithShape="1">
          <a:blip r:embed="rId3">
            <a:alphaModFix/>
          </a:blip>
          <a:srcRect t="11238" b="11238"/>
          <a:stretch/>
        </p:blipFill>
        <p:spPr>
          <a:xfrm>
            <a:off x="4657331" y="1528695"/>
            <a:ext cx="1723620" cy="1566000"/>
          </a:xfrm>
          <a:prstGeom prst="rect">
            <a:avLst/>
          </a:prstGeom>
          <a:solidFill>
            <a:srgbClr val="F2F2F2"/>
          </a:solidFill>
          <a:ln>
            <a:noFill/>
          </a:ln>
        </p:spPr>
      </p:pic>
      <p:pic>
        <p:nvPicPr>
          <p:cNvPr id="408" name="Google Shape;408;p32"/>
          <p:cNvPicPr preferRelativeResize="0">
            <a:picLocks noGrp="1"/>
          </p:cNvPicPr>
          <p:nvPr>
            <p:ph type="pic" idx="5"/>
          </p:nvPr>
        </p:nvPicPr>
        <p:blipFill rotWithShape="1">
          <a:blip r:embed="rId3">
            <a:alphaModFix/>
          </a:blip>
          <a:srcRect t="11238" b="11238"/>
          <a:stretch/>
        </p:blipFill>
        <p:spPr>
          <a:xfrm>
            <a:off x="492482" y="1536004"/>
            <a:ext cx="1723620" cy="1566000"/>
          </a:xfrm>
          <a:prstGeom prst="rect">
            <a:avLst/>
          </a:prstGeom>
          <a:solidFill>
            <a:srgbClr val="F2F2F2"/>
          </a:solidFill>
          <a:ln>
            <a:noFill/>
          </a:ln>
        </p:spPr>
      </p:pic>
      <p:sp>
        <p:nvSpPr>
          <p:cNvPr id="410" name="Google Shape;410;p32"/>
          <p:cNvSpPr/>
          <p:nvPr/>
        </p:nvSpPr>
        <p:spPr>
          <a:xfrm>
            <a:off x="492482" y="3094695"/>
            <a:ext cx="1723620" cy="81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1" name="Google Shape;411;p32"/>
          <p:cNvSpPr/>
          <p:nvPr/>
        </p:nvSpPr>
        <p:spPr>
          <a:xfrm>
            <a:off x="6840592" y="3095024"/>
            <a:ext cx="1728043" cy="81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2" name="Google Shape;412;p32"/>
          <p:cNvSpPr/>
          <p:nvPr/>
        </p:nvSpPr>
        <p:spPr>
          <a:xfrm>
            <a:off x="4655120" y="3087386"/>
            <a:ext cx="1728043" cy="81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3" name="Google Shape;413;p32"/>
          <p:cNvSpPr/>
          <p:nvPr/>
        </p:nvSpPr>
        <p:spPr>
          <a:xfrm>
            <a:off x="2502134" y="3086036"/>
            <a:ext cx="1723620" cy="89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4" name="Google Shape;414;p32"/>
          <p:cNvSpPr txBox="1"/>
          <p:nvPr/>
        </p:nvSpPr>
        <p:spPr>
          <a:xfrm>
            <a:off x="865952" y="3609472"/>
            <a:ext cx="1350150" cy="17407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Arial"/>
              <a:buNone/>
            </a:pPr>
            <a:endParaRPr sz="1100" b="1">
              <a:solidFill>
                <a:srgbClr val="3F3F3F"/>
              </a:solidFill>
              <a:latin typeface="Arial"/>
              <a:ea typeface="Arial"/>
              <a:cs typeface="Arial"/>
              <a:sym typeface="Arial"/>
            </a:endParaRPr>
          </a:p>
        </p:txBody>
      </p:sp>
      <p:sp>
        <p:nvSpPr>
          <p:cNvPr id="415" name="Google Shape;415;p32"/>
          <p:cNvSpPr txBox="1"/>
          <p:nvPr/>
        </p:nvSpPr>
        <p:spPr>
          <a:xfrm>
            <a:off x="2649091" y="3609471"/>
            <a:ext cx="1350150" cy="17407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US" sz="1100" b="1" dirty="0" smtClean="0">
                <a:solidFill>
                  <a:srgbClr val="3F3F3F"/>
                </a:solidFill>
              </a:rPr>
              <a:t>H</a:t>
            </a:r>
            <a:r>
              <a:rPr lang="en" sz="1100" b="1" dirty="0" smtClean="0">
                <a:solidFill>
                  <a:srgbClr val="3F3F3F"/>
                </a:solidFill>
              </a:rPr>
              <a:t>arish kumar </a:t>
            </a:r>
            <a:endParaRPr sz="1100"/>
          </a:p>
        </p:txBody>
      </p:sp>
      <p:sp>
        <p:nvSpPr>
          <p:cNvPr id="416" name="Google Shape;416;p32"/>
          <p:cNvSpPr txBox="1"/>
          <p:nvPr/>
        </p:nvSpPr>
        <p:spPr>
          <a:xfrm>
            <a:off x="4898506" y="3468414"/>
            <a:ext cx="1575866" cy="315128"/>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 sz="1100" b="1" dirty="0" smtClean="0">
                <a:solidFill>
                  <a:srgbClr val="3F3F3F"/>
                </a:solidFill>
              </a:rPr>
              <a:t>Suhail Ahmad Parray</a:t>
            </a:r>
            <a:endParaRPr sz="1100"/>
          </a:p>
        </p:txBody>
      </p:sp>
      <p:sp>
        <p:nvSpPr>
          <p:cNvPr id="417" name="Google Shape;417;p32"/>
          <p:cNvSpPr txBox="1"/>
          <p:nvPr/>
        </p:nvSpPr>
        <p:spPr>
          <a:xfrm>
            <a:off x="6914782" y="3499945"/>
            <a:ext cx="1766763" cy="283597"/>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US" sz="1100" b="1" dirty="0" smtClean="0">
                <a:solidFill>
                  <a:srgbClr val="3F3F3F"/>
                </a:solidFill>
              </a:rPr>
              <a:t>H</a:t>
            </a:r>
            <a:r>
              <a:rPr lang="en" sz="1100" b="1" dirty="0" smtClean="0">
                <a:solidFill>
                  <a:srgbClr val="3F3F3F"/>
                </a:solidFill>
              </a:rPr>
              <a:t>aamid mushtaq mir </a:t>
            </a:r>
            <a:endParaRPr sz="1100"/>
          </a:p>
        </p:txBody>
      </p:sp>
      <p:sp>
        <p:nvSpPr>
          <p:cNvPr id="419" name="Google Shape;419;p32"/>
          <p:cNvSpPr txBox="1"/>
          <p:nvPr/>
        </p:nvSpPr>
        <p:spPr>
          <a:xfrm>
            <a:off x="640510" y="3563007"/>
            <a:ext cx="1556152" cy="367862"/>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 sz="1100" b="1" dirty="0" smtClean="0">
                <a:solidFill>
                  <a:srgbClr val="3F3F3F"/>
                </a:solidFill>
              </a:rPr>
              <a:t>Mohsin mushtaq mir </a:t>
            </a:r>
            <a:endParaRPr sz="1100"/>
          </a:p>
        </p:txBody>
      </p:sp>
      <p:sp>
        <p:nvSpPr>
          <p:cNvPr id="420" name="Google Shape;420;p32"/>
          <p:cNvSpPr txBox="1"/>
          <p:nvPr/>
        </p:nvSpPr>
        <p:spPr>
          <a:xfrm>
            <a:off x="2982403" y="483941"/>
            <a:ext cx="2430755" cy="81001"/>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3000"/>
              <a:buFont typeface="Arial"/>
              <a:buNone/>
            </a:pPr>
            <a:r>
              <a:rPr lang="en" sz="3000" b="1">
                <a:solidFill>
                  <a:srgbClr val="3F3F3F"/>
                </a:solidFill>
                <a:latin typeface="Arial"/>
                <a:ea typeface="Arial"/>
                <a:cs typeface="Arial"/>
                <a:sym typeface="Arial"/>
              </a:rPr>
              <a:t>OUR TEAM</a:t>
            </a:r>
            <a:endParaRPr sz="1100"/>
          </a:p>
        </p:txBody>
      </p:sp>
      <p:sp>
        <p:nvSpPr>
          <p:cNvPr id="16" name="Google Shape;419;p32"/>
          <p:cNvSpPr txBox="1"/>
          <p:nvPr/>
        </p:nvSpPr>
        <p:spPr>
          <a:xfrm>
            <a:off x="782400" y="867104"/>
            <a:ext cx="1556152" cy="367862"/>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US" sz="1100" b="1" dirty="0" smtClean="0">
                <a:solidFill>
                  <a:srgbClr val="3F3F3F"/>
                </a:solidFill>
              </a:rPr>
              <a:t>T</a:t>
            </a:r>
            <a:r>
              <a:rPr lang="en" sz="1100" b="1" dirty="0" smtClean="0">
                <a:solidFill>
                  <a:srgbClr val="3F3F3F"/>
                </a:solidFill>
              </a:rPr>
              <a:t>eam Member  </a:t>
            </a:r>
            <a:endParaRPr sz="1100"/>
          </a:p>
        </p:txBody>
      </p:sp>
      <p:sp>
        <p:nvSpPr>
          <p:cNvPr id="18" name="Picture Placeholder 17"/>
          <p:cNvSpPr>
            <a:spLocks noGrp="1"/>
          </p:cNvSpPr>
          <p:nvPr>
            <p:ph type="pic" idx="3"/>
          </p:nvPr>
        </p:nvSpPr>
        <p:spPr>
          <a:xfrm>
            <a:off x="511057" y="1495640"/>
            <a:ext cx="1723620" cy="1566000"/>
          </a:xfrm>
        </p:spPr>
      </p:sp>
      <p:pic>
        <p:nvPicPr>
          <p:cNvPr id="19" name="Google Shape;407;p32"/>
          <p:cNvPicPr preferRelativeResize="0">
            <a:picLocks noGrp="1"/>
          </p:cNvPicPr>
          <p:nvPr>
            <p:ph type="pic" idx="6"/>
          </p:nvPr>
        </p:nvPicPr>
        <p:blipFill rotWithShape="1">
          <a:blip r:embed="rId3">
            <a:alphaModFix/>
          </a:blip>
          <a:srcRect t="11238" b="11238"/>
          <a:stretch/>
        </p:blipFill>
        <p:spPr>
          <a:xfrm>
            <a:off x="2507965" y="1439917"/>
            <a:ext cx="1723620" cy="1713185"/>
          </a:xfrm>
          <a:prstGeom prst="rect">
            <a:avLst/>
          </a:prstGeom>
          <a:solidFill>
            <a:srgbClr val="F2F2F2"/>
          </a:solidFill>
          <a:ln>
            <a:noFill/>
          </a:ln>
        </p:spPr>
      </p:pic>
      <p:pic>
        <p:nvPicPr>
          <p:cNvPr id="20" name="Google Shape;407;p32"/>
          <p:cNvPicPr preferRelativeResize="0">
            <a:picLocks noGrp="1"/>
          </p:cNvPicPr>
          <p:nvPr>
            <p:ph type="pic" idx="6"/>
          </p:nvPr>
        </p:nvPicPr>
        <p:blipFill rotWithShape="1">
          <a:blip r:embed="rId3">
            <a:alphaModFix/>
          </a:blip>
          <a:srcRect t="11238" b="11238"/>
          <a:stretch/>
        </p:blipFill>
        <p:spPr>
          <a:xfrm>
            <a:off x="511002" y="1418897"/>
            <a:ext cx="1723620" cy="1734205"/>
          </a:xfrm>
          <a:prstGeom prst="rect">
            <a:avLst/>
          </a:prstGeom>
          <a:solidFill>
            <a:srgbClr val="F2F2F2"/>
          </a:solidFill>
          <a:ln>
            <a:noFill/>
          </a:ln>
        </p:spPr>
      </p:pic>
      <p:sp>
        <p:nvSpPr>
          <p:cNvPr id="21" name="Picture Placeholder 20"/>
          <p:cNvSpPr>
            <a:spLocks noGrp="1"/>
          </p:cNvSpPr>
          <p:nvPr>
            <p:ph type="pic" idx="4"/>
          </p:nvPr>
        </p:nvSpPr>
        <p:spPr/>
      </p:sp>
      <p:pic>
        <p:nvPicPr>
          <p:cNvPr id="22" name="Google Shape;407;p32"/>
          <p:cNvPicPr preferRelativeResize="0">
            <a:picLocks noGrp="1"/>
          </p:cNvPicPr>
          <p:nvPr>
            <p:ph type="pic" idx="6"/>
          </p:nvPr>
        </p:nvPicPr>
        <p:blipFill rotWithShape="1">
          <a:blip r:embed="rId3">
            <a:alphaModFix/>
          </a:blip>
          <a:srcRect t="11238" b="11238"/>
          <a:stretch/>
        </p:blipFill>
        <p:spPr>
          <a:xfrm>
            <a:off x="6769910" y="1497164"/>
            <a:ext cx="1723620" cy="1666450"/>
          </a:xfrm>
          <a:prstGeom prst="rect">
            <a:avLst/>
          </a:prstGeom>
          <a:solidFill>
            <a:srgbClr val="F2F2F2"/>
          </a:solidFill>
          <a:ln>
            <a:noFill/>
          </a:ln>
        </p:spPr>
      </p:pic>
      <p:pic>
        <p:nvPicPr>
          <p:cNvPr id="23" name="Google Shape;407;p32"/>
          <p:cNvPicPr preferRelativeResize="0">
            <a:picLocks noGrp="1"/>
          </p:cNvPicPr>
          <p:nvPr>
            <p:ph type="pic" idx="6"/>
          </p:nvPr>
        </p:nvPicPr>
        <p:blipFill rotWithShape="1">
          <a:blip r:embed="rId3">
            <a:alphaModFix/>
          </a:blip>
          <a:srcRect t="11238" b="11238"/>
          <a:stretch/>
        </p:blipFill>
        <p:spPr>
          <a:xfrm>
            <a:off x="4688861" y="1450428"/>
            <a:ext cx="1732959" cy="1723696"/>
          </a:xfrm>
          <a:prstGeom prst="rect">
            <a:avLst/>
          </a:prstGeom>
          <a:solidFill>
            <a:srgbClr val="F2F2F2"/>
          </a:solid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658</Words>
  <PresentationFormat>On-screen Show (16:9)</PresentationFormat>
  <Paragraphs>59</Paragraphs>
  <Slides>10</Slides>
  <Notes>10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Roboto</vt:lpstr>
      <vt:lpstr>Nunito Sans</vt:lpstr>
      <vt:lpstr>Simple Light</vt:lpstr>
      <vt:lpstr>Cover and End Slide Master</vt:lpstr>
      <vt:lpstr>Contents Slide Master</vt:lpstr>
      <vt:lpstr>Slide 1</vt:lpstr>
      <vt:lpstr>Slide 2</vt:lpstr>
      <vt:lpstr>The Problem  Solution  </vt:lpstr>
      <vt:lpstr>Patient’s Profile  </vt:lpstr>
      <vt:lpstr>Doctor’s Page  </vt:lpstr>
      <vt:lpstr>Chemist’s Page     </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SUHAIL AHMAD PARRAY</dc:creator>
  <cp:lastModifiedBy>acer</cp:lastModifiedBy>
  <cp:revision>5</cp:revision>
  <dcterms:modified xsi:type="dcterms:W3CDTF">2021-02-21T15:03:49Z</dcterms:modified>
</cp:coreProperties>
</file>