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ed882c1f7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ed882c1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d882c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d882c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DocBot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03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</a:t>
            </a:r>
            <a:r>
              <a:rPr lang="en"/>
              <a:t>Spark Plug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393650" y="1624275"/>
            <a:ext cx="5775300" cy="29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intend to create a bot which will help us in fixing appointment with a doctor and checking about its conformation.</a:t>
            </a:r>
            <a:endParaRPr sz="3000"/>
          </a:p>
        </p:txBody>
      </p:sp>
      <p:sp>
        <p:nvSpPr>
          <p:cNvPr id="66" name="Google Shape;66;p14"/>
          <p:cNvSpPr txBox="1"/>
          <p:nvPr/>
        </p:nvSpPr>
        <p:spPr>
          <a:xfrm>
            <a:off x="1122950" y="401050"/>
            <a:ext cx="508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Introduction: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5100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Problem:</a:t>
            </a:r>
            <a:endParaRPr sz="5500"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 time people face problem in fixing appointment with doctor.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face problem for knowing about the conformation of the appointment.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Problem about the exact timing of the appointment.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 create a bot that can help us in appointments.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bot that can tell us about the availability of the doctor.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bot that can help us to know about the timing of a person’s appointment.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6568" r="0" t="0"/>
          <a:stretch/>
        </p:blipFill>
        <p:spPr>
          <a:xfrm>
            <a:off x="5394150" y="571500"/>
            <a:ext cx="2350600" cy="29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544050" y="711875"/>
            <a:ext cx="63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51700" y="571500"/>
            <a:ext cx="6336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latin typeface="Old Standard TT"/>
                <a:ea typeface="Old Standard TT"/>
                <a:cs typeface="Old Standard TT"/>
                <a:sym typeface="Old Standard TT"/>
              </a:rPr>
              <a:t>Proposed Workflow:</a:t>
            </a:r>
            <a:endParaRPr sz="4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82050" y="1615025"/>
            <a:ext cx="290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Our workflow is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based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on mutual interaction between the user and the hospital/clinic.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clinic has to update the data to the bot, so that it can share the real time info to the customers.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984625" y="1678100"/>
            <a:ext cx="355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Customer has to add a little details about himself and the bot can tell about the info required by the customer.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We are keeping our bot like a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Chatbot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that will work as a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messaging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app  and give replies through message.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03600" y="1241175"/>
            <a:ext cx="4758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 reduce the wastage of time….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Through our bot people can know about the timing of their appointments and it can help them a lot by reducing their wastage of time while standing in queue in the hospital.</a:t>
            </a:r>
            <a:endParaRPr sz="1800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DocBot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885075" y="1191450"/>
            <a:ext cx="6075600" cy="26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advancement in technology everyone wants things to be completed easily and quickly and with our bot they can save a lot of time, as people can know about their details from home.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36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62075" y="1151750"/>
            <a:ext cx="29253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the project is useful.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872500" y="451475"/>
            <a:ext cx="36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Team Spark Plug:</a:t>
            </a:r>
            <a:endParaRPr sz="3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001600" y="1439775"/>
            <a:ext cx="3495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Milanjeet Singh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Subzar Ahmad Bhat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Char char="●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Raghav Sharma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