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d9ad9da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d9ad9da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dd9ad9daf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dd9ad9daf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75c61b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75c61b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dd9ad9daf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dd9ad9daf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d9ad9daf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dd9ad9daf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37950" y="2835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Innovation Series - MIET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1217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Trojans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46700" y="1730400"/>
            <a:ext cx="800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name:</a:t>
            </a:r>
            <a:r>
              <a:rPr b="1" i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Medibot</a:t>
            </a:r>
            <a:endParaRPr b="1" i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46700" y="2287725"/>
            <a:ext cx="786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solution to deal with these two major challenges faced in HealthTech: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Medical information exchange service.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Medical virtual assistant.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130150" y="3703725"/>
            <a:ext cx="423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Doni Choudhary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Rakshit Saini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Anirudhra Gupta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Namit Verma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r>
              <a:rPr lang="en"/>
              <a:t>Brief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60950" y="21084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Medical profiling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Chatbot for medical </a:t>
            </a:r>
            <a:r>
              <a:rPr lang="en"/>
              <a:t>assistance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Appointments and Pill reminder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database for medical reports or medical history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transfer service for your medical files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Flutter: For UI and visuals of the application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Firebase: for backend services like authentication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Dialogflow: For chatbot service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Storage: for the integrated database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will be created with Flutter software development kit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will input the medical and personal data and it’ll be stored in Firebase Firestore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Medical profile transfer using Email or QR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can input pill routines for the regular reminders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will be able set doctor appointments using Chatbot service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Authentication is done using firebase auth which provides Google level authentication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&amp; Innovation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and Paperless medical file transfer between Patient and Doctor.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fully managed patient database with secure Google Authentication.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collect and </a:t>
            </a:r>
            <a:r>
              <a:rPr lang="en"/>
              <a:t>maintain physical</a:t>
            </a:r>
            <a:r>
              <a:rPr lang="en"/>
              <a:t> medical records or reports.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chatbot to answer quick medical questions using machine learning and able to request doctor appointments.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