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61" r:id="rId4"/>
    <p:sldId id="263" r:id="rId5"/>
    <p:sldId id="2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p:cViewPr varScale="1">
        <p:scale>
          <a:sx n="88" d="100"/>
          <a:sy n="88" d="100"/>
        </p:scale>
        <p:origin x="-466" y="-77"/>
      </p:cViewPr>
      <p:guideLst>
        <p:guide orient="horz" pos="2160"/>
        <p:guide pos="384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pPr/>
              <a:t>2/21/2021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pPr/>
              <a:t>‹#›</a:t>
            </a:fld>
            <a:endParaRPr/>
          </a:p>
        </p:txBody>
      </p:sp>
    </p:spTree>
    <p:extLst>
      <p:ext uri="{BB962C8B-B14F-4D97-AF65-F5344CB8AC3E}">
        <p14:creationId xmlns:p14="http://schemas.microsoft.com/office/powerpoint/2010/main" xmlns=""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pPr/>
              <a:t>2/21/2021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pPr/>
              <a:t>‹#›</a:t>
            </a:fld>
            <a:endParaRPr/>
          </a:p>
        </p:txBody>
      </p:sp>
    </p:spTree>
    <p:extLst>
      <p:ext uri="{BB962C8B-B14F-4D97-AF65-F5344CB8AC3E}">
        <p14:creationId xmlns:p14="http://schemas.microsoft.com/office/powerpoint/2010/main" xmlns=""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xmlns=""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xmlns="" val="7988627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pPr/>
              <a:t>2/21/2021</a:t>
            </a:fld>
            <a:endParaRPr/>
          </a:p>
        </p:txBody>
      </p:sp>
      <p:sp>
        <p:nvSpPr>
          <p:cNvPr id="6" name="Slide Number Placeholder 5"/>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24771542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pPr/>
              <a:t>2/21/2021</a:t>
            </a:fld>
            <a:endParaRPr/>
          </a:p>
        </p:txBody>
      </p:sp>
      <p:sp>
        <p:nvSpPr>
          <p:cNvPr id="6" name="Slide Number Placeholder 5"/>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25246350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pPr/>
              <a:t>2/21/2021</a:t>
            </a:fld>
            <a:endParaRPr/>
          </a:p>
        </p:txBody>
      </p:sp>
      <p:sp>
        <p:nvSpPr>
          <p:cNvPr id="6" name="Slide Number Placeholder 5"/>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311244411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xmlns="" val="350677804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pPr/>
              <a:t>2/21/2021</a:t>
            </a:fld>
            <a:endParaRPr/>
          </a:p>
        </p:txBody>
      </p:sp>
      <p:sp>
        <p:nvSpPr>
          <p:cNvPr id="7" name="Slide Number Placeholder 6"/>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404456794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pPr/>
              <a:t>2/21/2021</a:t>
            </a:fld>
            <a:endParaRPr/>
          </a:p>
        </p:txBody>
      </p:sp>
      <p:sp>
        <p:nvSpPr>
          <p:cNvPr id="9" name="Slide Number Placeholder 8"/>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33979065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pPr/>
              <a:t>2/21/2021</a:t>
            </a:fld>
            <a:endParaRPr/>
          </a:p>
        </p:txBody>
      </p:sp>
      <p:sp>
        <p:nvSpPr>
          <p:cNvPr id="5" name="Slide Number Placeholder 4"/>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323897671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pPr/>
              <a:t>2/21/2021</a:t>
            </a:fld>
            <a:endParaRPr/>
          </a:p>
        </p:txBody>
      </p:sp>
      <p:sp>
        <p:nvSpPr>
          <p:cNvPr id="4" name="Slide Number Placeholder 3"/>
          <p:cNvSpPr>
            <a:spLocks noGrp="1"/>
          </p:cNvSpPr>
          <p:nvPr>
            <p:ph type="sldNum" sz="quarter" idx="12"/>
          </p:nvPr>
        </p:nvSpPr>
        <p:spPr/>
        <p:txBody>
          <a:bodyPr/>
          <a:lstStyle/>
          <a:p>
            <a:fld id="{E31375A4-56A4-47D6-9801-1991572033F7}" type="slidenum">
              <a:rPr/>
              <a:pPr/>
              <a:t>‹#›</a:t>
            </a:fld>
            <a:endParaRPr/>
          </a:p>
        </p:txBody>
      </p:sp>
    </p:spTree>
    <p:extLst>
      <p:ext uri="{BB962C8B-B14F-4D97-AF65-F5344CB8AC3E}">
        <p14:creationId xmlns:p14="http://schemas.microsoft.com/office/powerpoint/2010/main" xmlns="" val="2146817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6673741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297724975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2/21/2021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xmlns=""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7448" y="2276872"/>
            <a:ext cx="3888433" cy="929108"/>
          </a:xfrm>
        </p:spPr>
        <p:txBody>
          <a:bodyPr>
            <a:noAutofit/>
          </a:bodyPr>
          <a:lstStyle/>
          <a:p>
            <a:r>
              <a:rPr lang="en-US" sz="7200" dirty="0"/>
              <a:t>SAANS</a:t>
            </a:r>
          </a:p>
        </p:txBody>
      </p:sp>
      <p:sp>
        <p:nvSpPr>
          <p:cNvPr id="3" name="Subtitle 2"/>
          <p:cNvSpPr>
            <a:spLocks noGrp="1"/>
          </p:cNvSpPr>
          <p:nvPr>
            <p:ph type="subTitle" idx="1"/>
          </p:nvPr>
        </p:nvSpPr>
        <p:spPr>
          <a:xfrm>
            <a:off x="533882" y="3941630"/>
            <a:ext cx="3347540" cy="2487766"/>
          </a:xfrm>
        </p:spPr>
        <p:txBody>
          <a:bodyPr>
            <a:noAutofit/>
          </a:bodyPr>
          <a:lstStyle/>
          <a:p>
            <a:r>
              <a:rPr lang="en-US" sz="1100" u="sng" dirty="0">
                <a:solidFill>
                  <a:schemeClr val="tx1"/>
                </a:solidFill>
              </a:rPr>
              <a:t>Team </a:t>
            </a:r>
            <a:r>
              <a:rPr lang="en-US" sz="1100" dirty="0">
                <a:solidFill>
                  <a:schemeClr val="tx1"/>
                </a:solidFill>
              </a:rPr>
              <a:t>: </a:t>
            </a:r>
            <a:r>
              <a:rPr lang="en-US" sz="1100" b="1" dirty="0" smtClean="0">
                <a:solidFill>
                  <a:schemeClr val="tx1"/>
                </a:solidFill>
              </a:rPr>
              <a:t> decoders</a:t>
            </a:r>
            <a:endParaRPr lang="en-US" sz="1100" b="1" dirty="0">
              <a:solidFill>
                <a:schemeClr val="tx1"/>
              </a:solidFill>
              <a:highlight>
                <a:srgbClr val="FFFF00"/>
              </a:highlight>
            </a:endParaRPr>
          </a:p>
          <a:p>
            <a:r>
              <a:rPr lang="en-US" sz="1100" u="sng" dirty="0">
                <a:solidFill>
                  <a:schemeClr val="tx1"/>
                </a:solidFill>
              </a:rPr>
              <a:t>Members :</a:t>
            </a:r>
          </a:p>
          <a:p>
            <a:pPr marL="457200" indent="-457200">
              <a:buFont typeface="Arial" pitchFamily="34" charset="0"/>
              <a:buAutoNum type="arabicPeriod"/>
            </a:pPr>
            <a:r>
              <a:rPr lang="en-US" sz="1100" dirty="0" err="1" smtClean="0">
                <a:solidFill>
                  <a:schemeClr val="tx1"/>
                </a:solidFill>
              </a:rPr>
              <a:t>Aditi</a:t>
            </a:r>
            <a:r>
              <a:rPr lang="en-US" sz="1100" dirty="0" smtClean="0">
                <a:solidFill>
                  <a:schemeClr val="tx1"/>
                </a:solidFill>
              </a:rPr>
              <a:t> </a:t>
            </a:r>
            <a:r>
              <a:rPr lang="en-US" sz="1100" dirty="0" smtClean="0">
                <a:solidFill>
                  <a:schemeClr val="tx1"/>
                </a:solidFill>
              </a:rPr>
              <a:t> </a:t>
            </a:r>
            <a:r>
              <a:rPr lang="en-US" sz="1100" dirty="0" err="1" smtClean="0">
                <a:solidFill>
                  <a:schemeClr val="tx1"/>
                </a:solidFill>
              </a:rPr>
              <a:t>sharma</a:t>
            </a:r>
            <a:endParaRPr lang="en-US" sz="1100" dirty="0" smtClean="0">
              <a:solidFill>
                <a:schemeClr val="tx1"/>
              </a:solidFill>
            </a:endParaRPr>
          </a:p>
          <a:p>
            <a:pPr marL="457200" indent="-457200">
              <a:buAutoNum type="arabicPeriod"/>
            </a:pPr>
            <a:r>
              <a:rPr lang="en-US" sz="1100" dirty="0" err="1" smtClean="0">
                <a:solidFill>
                  <a:schemeClr val="tx1"/>
                </a:solidFill>
              </a:rPr>
              <a:t>Mayank</a:t>
            </a:r>
            <a:r>
              <a:rPr lang="en-US" sz="1100" dirty="0" smtClean="0">
                <a:solidFill>
                  <a:schemeClr val="tx1"/>
                </a:solidFill>
              </a:rPr>
              <a:t> </a:t>
            </a:r>
            <a:r>
              <a:rPr lang="en-US" sz="1100" dirty="0" err="1" smtClean="0">
                <a:solidFill>
                  <a:schemeClr val="tx1"/>
                </a:solidFill>
              </a:rPr>
              <a:t>mahajan</a:t>
            </a:r>
            <a:endParaRPr lang="en-US" sz="1100" dirty="0">
              <a:solidFill>
                <a:schemeClr val="tx1"/>
              </a:solidFill>
            </a:endParaRPr>
          </a:p>
          <a:p>
            <a:pPr marL="457200" indent="-457200">
              <a:buAutoNum type="arabicPeriod"/>
            </a:pPr>
            <a:r>
              <a:rPr lang="en-US" sz="1100" dirty="0" err="1">
                <a:solidFill>
                  <a:schemeClr val="tx1"/>
                </a:solidFill>
              </a:rPr>
              <a:t>Rishita</a:t>
            </a:r>
            <a:r>
              <a:rPr lang="en-US" sz="1100" dirty="0">
                <a:solidFill>
                  <a:schemeClr val="tx1"/>
                </a:solidFill>
              </a:rPr>
              <a:t> </a:t>
            </a:r>
            <a:r>
              <a:rPr lang="en-US" sz="1100" dirty="0" err="1" smtClean="0">
                <a:solidFill>
                  <a:schemeClr val="tx1"/>
                </a:solidFill>
              </a:rPr>
              <a:t>gupta</a:t>
            </a:r>
            <a:endParaRPr lang="en-US" sz="1100" dirty="0" smtClean="0">
              <a:solidFill>
                <a:schemeClr val="tx1"/>
              </a:solidFill>
            </a:endParaRPr>
          </a:p>
          <a:p>
            <a:pPr marL="457200" indent="-457200">
              <a:buAutoNum type="arabicPeriod"/>
            </a:pPr>
            <a:r>
              <a:rPr lang="en-US" sz="1100" dirty="0" err="1" smtClean="0">
                <a:solidFill>
                  <a:schemeClr val="tx1"/>
                </a:solidFill>
              </a:rPr>
              <a:t>Mehak</a:t>
            </a:r>
            <a:r>
              <a:rPr lang="en-US" sz="1100" dirty="0" smtClean="0">
                <a:solidFill>
                  <a:schemeClr val="tx1"/>
                </a:solidFill>
              </a:rPr>
              <a:t> </a:t>
            </a:r>
            <a:r>
              <a:rPr lang="en-US" sz="1100" dirty="0" err="1" smtClean="0">
                <a:solidFill>
                  <a:schemeClr val="tx1"/>
                </a:solidFill>
              </a:rPr>
              <a:t>sharma</a:t>
            </a:r>
            <a:endParaRPr lang="en-US" sz="1100" dirty="0" smtClean="0">
              <a:solidFill>
                <a:schemeClr val="tx1"/>
              </a:solidFill>
            </a:endParaRPr>
          </a:p>
          <a:p>
            <a:pPr marL="457200" indent="-457200">
              <a:buAutoNum type="arabicPeriod"/>
            </a:pPr>
            <a:r>
              <a:rPr lang="en-US" sz="1100" dirty="0" err="1" smtClean="0">
                <a:solidFill>
                  <a:schemeClr val="tx1"/>
                </a:solidFill>
              </a:rPr>
              <a:t>Aran</a:t>
            </a:r>
            <a:r>
              <a:rPr lang="en-US" sz="1100" dirty="0" smtClean="0">
                <a:solidFill>
                  <a:schemeClr val="tx1"/>
                </a:solidFill>
              </a:rPr>
              <a:t> </a:t>
            </a:r>
            <a:r>
              <a:rPr lang="en-US" sz="1100" dirty="0" err="1" smtClean="0">
                <a:solidFill>
                  <a:schemeClr val="tx1"/>
                </a:solidFill>
              </a:rPr>
              <a:t>koul</a:t>
            </a:r>
            <a:endParaRPr lang="en-US" sz="1100" dirty="0">
              <a:solidFill>
                <a:schemeClr val="tx1"/>
              </a:solidFill>
            </a:endParaRPr>
          </a:p>
        </p:txBody>
      </p:sp>
    </p:spTree>
    <p:extLst>
      <p:ext uri="{BB962C8B-B14F-4D97-AF65-F5344CB8AC3E}">
        <p14:creationId xmlns:p14="http://schemas.microsoft.com/office/powerpoint/2010/main" xmlns="" val="43514166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9856" y="116632"/>
            <a:ext cx="1440160" cy="1325563"/>
          </a:xfrm>
        </p:spPr>
        <p:txBody>
          <a:bodyPr>
            <a:normAutofit/>
          </a:bodyPr>
          <a:lstStyle/>
          <a:p>
            <a:r>
              <a:rPr lang="en-US" sz="4400" b="1" dirty="0"/>
              <a:t>IDEA</a:t>
            </a:r>
          </a:p>
        </p:txBody>
      </p:sp>
      <p:sp>
        <p:nvSpPr>
          <p:cNvPr id="3" name="Content Placeholder 2"/>
          <p:cNvSpPr>
            <a:spLocks noGrp="1"/>
          </p:cNvSpPr>
          <p:nvPr>
            <p:ph idx="1"/>
          </p:nvPr>
        </p:nvSpPr>
        <p:spPr>
          <a:xfrm>
            <a:off x="191344" y="1772816"/>
            <a:ext cx="11809312" cy="3544417"/>
          </a:xfrm>
        </p:spPr>
        <p:txBody>
          <a:bodyPr/>
          <a:lstStyle/>
          <a:p>
            <a:pPr marL="0" indent="0">
              <a:buNone/>
            </a:pPr>
            <a:r>
              <a:rPr lang="en-US" u="sng" dirty="0">
                <a:solidFill>
                  <a:schemeClr val="tx1"/>
                </a:solidFill>
              </a:rPr>
              <a:t>PROBLEM </a:t>
            </a:r>
            <a:r>
              <a:rPr lang="en-US" dirty="0"/>
              <a:t>: </a:t>
            </a:r>
            <a:r>
              <a:rPr lang="en-US" i="1" dirty="0">
                <a:solidFill>
                  <a:schemeClr val="accent1"/>
                </a:solidFill>
              </a:rPr>
              <a:t>People of small cities are not aware about the consequences  that they might face due to bad/polluted air. Every year millions of people are loosing their lives due to this. Exposure to bad air has many substantial adverse effects on human health. Polluted air  increases the respiratory morbidity and mortality</a:t>
            </a:r>
            <a:r>
              <a:rPr lang="en-US" dirty="0"/>
              <a:t>. </a:t>
            </a:r>
          </a:p>
          <a:p>
            <a:pPr marL="0" indent="0">
              <a:buNone/>
            </a:pPr>
            <a:r>
              <a:rPr lang="en-US" u="sng" dirty="0">
                <a:solidFill>
                  <a:schemeClr val="tx1"/>
                </a:solidFill>
              </a:rPr>
              <a:t>SOLUTION</a:t>
            </a:r>
            <a:r>
              <a:rPr lang="en-US" dirty="0"/>
              <a:t> </a:t>
            </a:r>
            <a:r>
              <a:rPr lang="en-US" dirty="0">
                <a:solidFill>
                  <a:schemeClr val="bg1">
                    <a:lumMod val="50000"/>
                  </a:schemeClr>
                </a:solidFill>
              </a:rPr>
              <a:t>:  </a:t>
            </a:r>
            <a:r>
              <a:rPr lang="en-US" dirty="0">
                <a:solidFill>
                  <a:srgbClr val="002060"/>
                </a:solidFill>
              </a:rPr>
              <a:t>‘SANS</a:t>
            </a:r>
            <a:r>
              <a:rPr lang="en-US" dirty="0" smtClean="0">
                <a:solidFill>
                  <a:srgbClr val="002060"/>
                </a:solidFill>
              </a:rPr>
              <a:t>’ (our app) </a:t>
            </a:r>
            <a:r>
              <a:rPr lang="en-US" dirty="0">
                <a:solidFill>
                  <a:srgbClr val="002060"/>
                </a:solidFill>
              </a:rPr>
              <a:t>will provide our users all the necessary information regarding the air quality around them. It  will the alert the users about the AQI and give them the proper instructions to tackle the situation</a:t>
            </a:r>
            <a:r>
              <a:rPr lang="en-US" dirty="0" smtClean="0">
                <a:solidFill>
                  <a:srgbClr val="002060"/>
                </a:solidFill>
              </a:rPr>
              <a:t>.</a:t>
            </a:r>
            <a:r>
              <a:rPr lang="en-US" dirty="0">
                <a:solidFill>
                  <a:srgbClr val="002060"/>
                </a:solidFill>
              </a:rPr>
              <a:t> </a:t>
            </a:r>
            <a:endParaRPr lang="en-US" dirty="0" smtClean="0">
              <a:solidFill>
                <a:srgbClr val="002060"/>
              </a:solidFill>
            </a:endParaRPr>
          </a:p>
          <a:p>
            <a:pPr marL="0" indent="0">
              <a:buNone/>
            </a:pPr>
            <a:r>
              <a:rPr lang="en-US" dirty="0" smtClean="0">
                <a:solidFill>
                  <a:srgbClr val="002060"/>
                </a:solidFill>
              </a:rPr>
              <a:t>Users can also opt for a personal medical assistant.</a:t>
            </a:r>
            <a:endParaRPr lang="en-US" dirty="0" smtClean="0">
              <a:solidFill>
                <a:srgbClr val="002060"/>
              </a:solidFill>
            </a:endParaRPr>
          </a:p>
        </p:txBody>
      </p:sp>
      <p:pic>
        <p:nvPicPr>
          <p:cNvPr id="5" name="Picture 4">
            <a:extLst>
              <a:ext uri="{FF2B5EF4-FFF2-40B4-BE49-F238E27FC236}">
                <a16:creationId xmlns:a16="http://schemas.microsoft.com/office/drawing/2014/main" xmlns="" id="{B0D47C2B-BFE4-4CCB-B24E-9ABACF20232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92144" y="4221088"/>
            <a:ext cx="4275559" cy="2463155"/>
          </a:xfrm>
          <a:prstGeom prst="rect">
            <a:avLst/>
          </a:prstGeom>
        </p:spPr>
      </p:pic>
    </p:spTree>
    <p:extLst>
      <p:ext uri="{BB962C8B-B14F-4D97-AF65-F5344CB8AC3E}">
        <p14:creationId xmlns:p14="http://schemas.microsoft.com/office/powerpoint/2010/main" xmlns="" val="17729694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744" y="404664"/>
            <a:ext cx="3888432" cy="864096"/>
          </a:xfrm>
        </p:spPr>
        <p:txBody>
          <a:bodyPr/>
          <a:lstStyle/>
          <a:p>
            <a:r>
              <a:rPr lang="en-US" dirty="0"/>
              <a:t>INNOVATION</a:t>
            </a:r>
          </a:p>
        </p:txBody>
      </p:sp>
      <p:sp>
        <p:nvSpPr>
          <p:cNvPr id="3" name="Text Placeholder 2"/>
          <p:cNvSpPr>
            <a:spLocks noGrp="1"/>
          </p:cNvSpPr>
          <p:nvPr>
            <p:ph type="body" idx="1"/>
          </p:nvPr>
        </p:nvSpPr>
        <p:spPr>
          <a:xfrm>
            <a:off x="695400" y="1700808"/>
            <a:ext cx="10945216" cy="2592288"/>
          </a:xfrm>
        </p:spPr>
        <p:txBody>
          <a:bodyPr>
            <a:normAutofit/>
          </a:bodyPr>
          <a:lstStyle/>
          <a:p>
            <a:r>
              <a:rPr lang="en-US" dirty="0"/>
              <a:t>THIS APP WILL NOT ONLY BE A great asset towards SAVING LIVES BUT WILL ALSO aware  PEOPLE about how important it is to save the environment. </a:t>
            </a:r>
          </a:p>
          <a:p>
            <a:r>
              <a:rPr lang="en-US" dirty="0"/>
              <a:t>Their would be an user interaction section in the app which will bring thousands of users around the world together to interact with each other about how they can keep the environment around them healthy and stay safe. </a:t>
            </a:r>
          </a:p>
          <a:p>
            <a:r>
              <a:rPr lang="en-US" dirty="0"/>
              <a:t>This app will help the users to give their viable suggestions to people who are willing to initiate under a small cause</a:t>
            </a:r>
          </a:p>
        </p:txBody>
      </p:sp>
      <p:pic>
        <p:nvPicPr>
          <p:cNvPr id="7" name="Picture 6">
            <a:extLst>
              <a:ext uri="{FF2B5EF4-FFF2-40B4-BE49-F238E27FC236}">
                <a16:creationId xmlns:a16="http://schemas.microsoft.com/office/drawing/2014/main" xmlns="" id="{7A650747-3118-4E54-AA51-F6A7FEE53B4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536160" y="3994958"/>
            <a:ext cx="4191145" cy="2458378"/>
          </a:xfrm>
          <a:prstGeom prst="rect">
            <a:avLst/>
          </a:prstGeom>
        </p:spPr>
      </p:pic>
      <p:pic>
        <p:nvPicPr>
          <p:cNvPr id="9" name="Picture 8">
            <a:extLst>
              <a:ext uri="{FF2B5EF4-FFF2-40B4-BE49-F238E27FC236}">
                <a16:creationId xmlns:a16="http://schemas.microsoft.com/office/drawing/2014/main" xmlns="" id="{DF06CBE7-54E4-432C-B711-4BEBF141633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911424" y="4434619"/>
            <a:ext cx="3003510" cy="1877194"/>
          </a:xfrm>
          <a:prstGeom prst="rect">
            <a:avLst/>
          </a:prstGeom>
        </p:spPr>
      </p:pic>
    </p:spTree>
    <p:extLst>
      <p:ext uri="{BB962C8B-B14F-4D97-AF65-F5344CB8AC3E}">
        <p14:creationId xmlns:p14="http://schemas.microsoft.com/office/powerpoint/2010/main" xmlns="" val="35377184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1824" y="116632"/>
            <a:ext cx="1716832" cy="1325563"/>
          </a:xfrm>
        </p:spPr>
        <p:txBody>
          <a:bodyPr/>
          <a:lstStyle/>
          <a:p>
            <a:r>
              <a:rPr lang="en-US" dirty="0"/>
              <a:t>IMPACT </a:t>
            </a:r>
          </a:p>
        </p:txBody>
      </p:sp>
      <p:sp>
        <p:nvSpPr>
          <p:cNvPr id="4" name="TextBox 3">
            <a:extLst>
              <a:ext uri="{FF2B5EF4-FFF2-40B4-BE49-F238E27FC236}">
                <a16:creationId xmlns:a16="http://schemas.microsoft.com/office/drawing/2014/main" xmlns="" id="{7276FBD6-A5D1-414E-87F3-C4156F57814A}"/>
              </a:ext>
            </a:extLst>
          </p:cNvPr>
          <p:cNvSpPr txBox="1"/>
          <p:nvPr/>
        </p:nvSpPr>
        <p:spPr>
          <a:xfrm flipH="1">
            <a:off x="738150" y="1928802"/>
            <a:ext cx="9989682" cy="3323987"/>
          </a:xfrm>
          <a:prstGeom prst="rect">
            <a:avLst/>
          </a:prstGeom>
          <a:noFill/>
        </p:spPr>
        <p:txBody>
          <a:bodyPr wrap="square" rtlCol="0">
            <a:spAutoFit/>
          </a:bodyPr>
          <a:lstStyle/>
          <a:p>
            <a:r>
              <a:rPr lang="en-US" sz="2400" dirty="0"/>
              <a:t>1. Our app is going to be a game changer in terms of respiratory health and environment too.</a:t>
            </a:r>
          </a:p>
          <a:p>
            <a:endParaRPr lang="en-US" sz="2400" dirty="0"/>
          </a:p>
          <a:p>
            <a:r>
              <a:rPr lang="en-US" sz="2400" dirty="0"/>
              <a:t>2</a:t>
            </a:r>
            <a:r>
              <a:rPr lang="en-US" sz="2400" dirty="0" smtClean="0"/>
              <a:t>. Personal medical assistance will have a huge impact on lives of people who travel daily from one city to another.</a:t>
            </a:r>
            <a:endParaRPr lang="en-US" sz="2400" dirty="0"/>
          </a:p>
          <a:p>
            <a:r>
              <a:rPr lang="en-US" sz="2400" dirty="0"/>
              <a:t>  </a:t>
            </a:r>
          </a:p>
          <a:p>
            <a:r>
              <a:rPr lang="en-US" sz="2400" dirty="0"/>
              <a:t>3. This app will not only help users to get aware about the deadly polluted air but also they can raise their opinions towards the same.</a:t>
            </a:r>
            <a:endParaRPr lang="en-IN" sz="2400" dirty="0"/>
          </a:p>
          <a:p>
            <a:endParaRPr lang="en-US" dirty="0"/>
          </a:p>
        </p:txBody>
      </p:sp>
      <p:pic>
        <p:nvPicPr>
          <p:cNvPr id="6" name="Picture 5">
            <a:extLst>
              <a:ext uri="{FF2B5EF4-FFF2-40B4-BE49-F238E27FC236}">
                <a16:creationId xmlns:a16="http://schemas.microsoft.com/office/drawing/2014/main" xmlns="" id="{5621A54A-AA92-48DA-A4A4-BC94CAFAEF0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048328" y="4869160"/>
            <a:ext cx="3096344" cy="1800200"/>
          </a:xfrm>
          <a:prstGeom prst="rect">
            <a:avLst/>
          </a:prstGeom>
        </p:spPr>
      </p:pic>
    </p:spTree>
    <p:extLst>
      <p:ext uri="{BB962C8B-B14F-4D97-AF65-F5344CB8AC3E}">
        <p14:creationId xmlns:p14="http://schemas.microsoft.com/office/powerpoint/2010/main" xmlns="" val="54710061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2E833-FD19-4E93-B3C0-B223125A03F6}"/>
              </a:ext>
            </a:extLst>
          </p:cNvPr>
          <p:cNvSpPr>
            <a:spLocks noGrp="1"/>
          </p:cNvSpPr>
          <p:nvPr>
            <p:ph type="title"/>
          </p:nvPr>
        </p:nvSpPr>
        <p:spPr>
          <a:xfrm>
            <a:off x="4727848" y="23911"/>
            <a:ext cx="1860848" cy="1325563"/>
          </a:xfrm>
        </p:spPr>
        <p:txBody>
          <a:bodyPr/>
          <a:lstStyle/>
          <a:p>
            <a:r>
              <a:rPr lang="en-US" dirty="0"/>
              <a:t>SURVEY</a:t>
            </a:r>
            <a:endParaRPr lang="en-IN" dirty="0"/>
          </a:p>
        </p:txBody>
      </p:sp>
      <p:sp>
        <p:nvSpPr>
          <p:cNvPr id="3" name="TextBox 2">
            <a:extLst>
              <a:ext uri="{FF2B5EF4-FFF2-40B4-BE49-F238E27FC236}">
                <a16:creationId xmlns:a16="http://schemas.microsoft.com/office/drawing/2014/main" xmlns="" id="{2C78865A-5905-4464-880C-DBE3D9F921AE}"/>
              </a:ext>
            </a:extLst>
          </p:cNvPr>
          <p:cNvSpPr txBox="1"/>
          <p:nvPr/>
        </p:nvSpPr>
        <p:spPr>
          <a:xfrm>
            <a:off x="479376" y="1772816"/>
            <a:ext cx="9217024" cy="830997"/>
          </a:xfrm>
          <a:prstGeom prst="rect">
            <a:avLst/>
          </a:prstGeom>
          <a:noFill/>
        </p:spPr>
        <p:txBody>
          <a:bodyPr wrap="square" rtlCol="0">
            <a:spAutoFit/>
          </a:bodyPr>
          <a:lstStyle/>
          <a:p>
            <a:r>
              <a:rPr lang="en-US" sz="4800" dirty="0"/>
              <a:t>No such app exists for tier cities.</a:t>
            </a:r>
            <a:endParaRPr lang="en-IN" sz="4800" dirty="0"/>
          </a:p>
        </p:txBody>
      </p:sp>
      <p:sp>
        <p:nvSpPr>
          <p:cNvPr id="4" name="TextBox 3">
            <a:extLst>
              <a:ext uri="{FF2B5EF4-FFF2-40B4-BE49-F238E27FC236}">
                <a16:creationId xmlns:a16="http://schemas.microsoft.com/office/drawing/2014/main" xmlns="" id="{8D7AED34-D00D-45AF-BDAE-CB6F92A21D98}"/>
              </a:ext>
            </a:extLst>
          </p:cNvPr>
          <p:cNvSpPr txBox="1"/>
          <p:nvPr/>
        </p:nvSpPr>
        <p:spPr>
          <a:xfrm>
            <a:off x="2135560" y="6381328"/>
            <a:ext cx="9649072" cy="369332"/>
          </a:xfrm>
          <a:prstGeom prst="rect">
            <a:avLst/>
          </a:prstGeom>
          <a:noFill/>
        </p:spPr>
        <p:txBody>
          <a:bodyPr wrap="square" rtlCol="0">
            <a:spAutoFit/>
          </a:bodyPr>
          <a:lstStyle/>
          <a:p>
            <a:r>
              <a:rPr lang="en-US" dirty="0"/>
              <a:t>“BE THE FIRST ONE TO CHANGE THE THINGS,DONOT DEPEMD ON OTHERS”</a:t>
            </a:r>
            <a:endParaRPr lang="en-IN" dirty="0"/>
          </a:p>
        </p:txBody>
      </p:sp>
      <p:pic>
        <p:nvPicPr>
          <p:cNvPr id="8" name="Picture 7">
            <a:extLst>
              <a:ext uri="{FF2B5EF4-FFF2-40B4-BE49-F238E27FC236}">
                <a16:creationId xmlns:a16="http://schemas.microsoft.com/office/drawing/2014/main" xmlns="" id="{8C3843CA-52DF-456C-8506-8F1A98A769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51784" y="3027156"/>
            <a:ext cx="3384375" cy="2634092"/>
          </a:xfrm>
          <a:prstGeom prst="rect">
            <a:avLst/>
          </a:prstGeom>
        </p:spPr>
      </p:pic>
    </p:spTree>
    <p:extLst>
      <p:ext uri="{BB962C8B-B14F-4D97-AF65-F5344CB8AC3E}">
        <p14:creationId xmlns:p14="http://schemas.microsoft.com/office/powerpoint/2010/main" xmlns="" val="69140736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129</TotalTime>
  <Words>311</Words>
  <Application>Microsoft Office PowerPoint</Application>
  <PresentationFormat>Custom</PresentationFormat>
  <Paragraphs>25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Medical Design 16x9</vt:lpstr>
      <vt:lpstr>SAANS</vt:lpstr>
      <vt:lpstr>IDEA</vt:lpstr>
      <vt:lpstr>INNOVATION</vt:lpstr>
      <vt:lpstr>IMPACT </vt:lpstr>
      <vt:lpstr>SURVEY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SANS</dc:title>
  <dc:creator>Aditi sharma</dc:creator>
  <cp:lastModifiedBy>MAYANK MAHAJAN</cp:lastModifiedBy>
  <cp:revision>13</cp:revision>
  <dcterms:created xsi:type="dcterms:W3CDTF">2021-02-15T11:54:59Z</dcterms:created>
  <dcterms:modified xsi:type="dcterms:W3CDTF">2021-02-21T17:41:00Z</dcterms:modified>
</cp:coreProperties>
</file>