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dd9ad9daf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dd9ad9daf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dd9ad9daf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dd9ad9daf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d9ad9daf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d9ad9daf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dd9ad9daf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dd9ad9daf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37950" y="2835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Innovation Series - MIET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12171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Trojans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446700" y="1730400"/>
            <a:ext cx="800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name:</a:t>
            </a:r>
            <a:r>
              <a:rPr b="1" i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Medibot</a:t>
            </a:r>
            <a:endParaRPr b="1" i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46700" y="2287725"/>
            <a:ext cx="786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solution to deal with these two major challenges faced in HealthTech: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Medical information exchange service.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Medical virtual assistant.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130150" y="3703725"/>
            <a:ext cx="423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Members: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Doni Choudhary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Rakshit Saini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Anirudhra Gupta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Namit Verma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r>
              <a:rPr lang="en"/>
              <a:t>Brief</a:t>
            </a:r>
            <a:r>
              <a:rPr lang="en"/>
              <a:t> 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60950" y="21084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Medical profiling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Chatbot for medical </a:t>
            </a:r>
            <a:r>
              <a:rPr lang="en"/>
              <a:t>assistance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Appointments and Pill reminder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database for medical reports or medical history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transfer service for your medical files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Flutter: For visuals of the application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Firebase: for backend services like authentication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Dialogflow: For chatbot service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Storage: for the integrated database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&amp; Innovation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 and Paperless medical file transfer between Patient and Doctor.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fully managed patient database with secure Google Authentication.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collect and </a:t>
            </a:r>
            <a:r>
              <a:rPr lang="en"/>
              <a:t>maintain physical</a:t>
            </a:r>
            <a:r>
              <a:rPr lang="en"/>
              <a:t> medical records or reports.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chatbot to answer quick medical questions using machine learning.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