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1" r:id="rId10"/>
    <p:sldId id="262" r:id="rId11"/>
    <p:sldId id="263" r:id="rId12"/>
    <p:sldId id="264" r:id="rId13"/>
    <p:sldId id="267" r:id="rId14"/>
    <p:sldId id="271" r:id="rId15"/>
    <p:sldId id="272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owber45@outlook.com" initials="s" lastIdx="1" clrIdx="0">
    <p:extLst>
      <p:ext uri="{19B8F6BF-5375-455C-9EA6-DF929625EA0E}">
        <p15:presenceInfo xmlns:p15="http://schemas.microsoft.com/office/powerpoint/2012/main" userId="db91bdd97ac1d0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43" autoAdjust="0"/>
  </p:normalViewPr>
  <p:slideViewPr>
    <p:cSldViewPr snapToGrid="0">
      <p:cViewPr varScale="1">
        <p:scale>
          <a:sx n="62" d="100"/>
          <a:sy n="62" d="100"/>
        </p:scale>
        <p:origin x="8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EEABA1-FCBF-4C77-BDA1-52C40AEB56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D523-87DA-4D10-BB59-B71284D69EC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5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ABA1-FCBF-4C77-BDA1-52C40AEB56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D523-87DA-4D10-BB59-B71284D6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1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ABA1-FCBF-4C77-BDA1-52C40AEB56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D523-87DA-4D10-BB59-B71284D69EC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13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ABA1-FCBF-4C77-BDA1-52C40AEB56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D523-87DA-4D10-BB59-B71284D6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30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ABA1-FCBF-4C77-BDA1-52C40AEB56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D523-87DA-4D10-BB59-B71284D69EC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92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ABA1-FCBF-4C77-BDA1-52C40AEB56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D523-87DA-4D10-BB59-B71284D6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02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ABA1-FCBF-4C77-BDA1-52C40AEB56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D523-87DA-4D10-BB59-B71284D6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63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ABA1-FCBF-4C77-BDA1-52C40AEB56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D523-87DA-4D10-BB59-B71284D6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ABA1-FCBF-4C77-BDA1-52C40AEB56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D523-87DA-4D10-BB59-B71284D6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ABA1-FCBF-4C77-BDA1-52C40AEB56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D523-87DA-4D10-BB59-B71284D6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ABA1-FCBF-4C77-BDA1-52C40AEB56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D523-87DA-4D10-BB59-B71284D69EC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16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EEABA1-FCBF-4C77-BDA1-52C40AEB56C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44D523-87DA-4D10-BB59-B71284D69EC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db91bdd97ac1d02c/Documents/RESTAURANT%20MANAGEMENT%20SYSTEM%20(PROJECT).pptx" TargetMode="External"/><Relationship Id="rId2" Type="http://schemas.openxmlformats.org/officeDocument/2006/relationships/hyperlink" Target="https://pythontpoint.in/restaurant-management-system-using-python-tkinter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../OneDrive/Documents/RESTAURANT%20MANAGEMENT%20SYSTEM(PROJECT).pptx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db91bdd97ac1d02c/Documents/RESTAURANT%20MANAGEMENT%20SYSTEM%20(PROJECT)%20%5bAutosaved%5d.ppt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db91bdd97ac1d02c/Documents/RESTAURANT%20MANAGEMENT%20SYSTEM%20(PROJECT)%20%5bAutosaved%5d.pptx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db91bdd97ac1d02c/Documents/RESTAURANT%20MANAGEMENT%20SYSTEM%20(PROJECT)%20%5bAutosaved%5d.ppt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047E-235F-F6B5-ACA6-D7235F18B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041204" y="587187"/>
            <a:ext cx="9144000" cy="530225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CD1D0-BDBF-4FF8-B737-0323EA2288C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876873" y="1538578"/>
            <a:ext cx="9144000" cy="422275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Evaluation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04B2C-693C-EDE1-104D-D0C744233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06" y="2363058"/>
            <a:ext cx="3595955" cy="1250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AED66-BFF8-A810-4A18-CAFDAD4F896D}"/>
              </a:ext>
            </a:extLst>
          </p:cNvPr>
          <p:cNvSpPr txBox="1"/>
          <p:nvPr/>
        </p:nvSpPr>
        <p:spPr>
          <a:xfrm>
            <a:off x="298248" y="3613937"/>
            <a:ext cx="63491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Snowber Hamid(2020A1R065)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CSE -5</a:t>
            </a:r>
            <a:r>
              <a:rPr lang="en-GB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semester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38D10-5541-B98C-0CC1-71BBBCD5E005}"/>
              </a:ext>
            </a:extLst>
          </p:cNvPr>
          <p:cNvSpPr txBox="1"/>
          <p:nvPr/>
        </p:nvSpPr>
        <p:spPr>
          <a:xfrm>
            <a:off x="3411020" y="5970793"/>
            <a:ext cx="745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DEPARTMENT OF COMPUTER  SCIENCE AND ENGINEERING</a:t>
            </a:r>
          </a:p>
          <a:p>
            <a:r>
              <a:rPr lang="en-GB" b="1" dirty="0"/>
              <a:t>                           MIET(Autonomous),JAMMU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9348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245C5-B2B7-202F-8AEF-960C2C93F8C6}"/>
              </a:ext>
            </a:extLst>
          </p:cNvPr>
          <p:cNvSpPr txBox="1"/>
          <p:nvPr/>
        </p:nvSpPr>
        <p:spPr>
          <a:xfrm>
            <a:off x="1068404" y="2911602"/>
            <a:ext cx="9971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DIAGRAMMATIC    REPRESENTATION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F0BFA-E130-A829-D5C2-988C2E9E6930}"/>
              </a:ext>
            </a:extLst>
          </p:cNvPr>
          <p:cNvSpPr txBox="1"/>
          <p:nvPr/>
        </p:nvSpPr>
        <p:spPr>
          <a:xfrm>
            <a:off x="698643" y="6467200"/>
            <a:ext cx="159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F1E01-CB4B-B5B6-917D-1B58DE202856}"/>
              </a:ext>
            </a:extLst>
          </p:cNvPr>
          <p:cNvSpPr txBox="1"/>
          <p:nvPr/>
        </p:nvSpPr>
        <p:spPr>
          <a:xfrm>
            <a:off x="4479533" y="6497978"/>
            <a:ext cx="427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5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200F36-8291-BAC3-D74A-F8F5B52C6D22}"/>
              </a:ext>
            </a:extLst>
          </p:cNvPr>
          <p:cNvSpPr txBox="1"/>
          <p:nvPr/>
        </p:nvSpPr>
        <p:spPr>
          <a:xfrm>
            <a:off x="9407705" y="2844227"/>
            <a:ext cx="2784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05E99-A11B-3548-93CF-32AB25947A53}"/>
              </a:ext>
            </a:extLst>
          </p:cNvPr>
          <p:cNvSpPr/>
          <p:nvPr/>
        </p:nvSpPr>
        <p:spPr>
          <a:xfrm>
            <a:off x="9267290" y="2599364"/>
            <a:ext cx="1726058" cy="11507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92B9B-0446-2B9B-D3F4-77893FD4E907}"/>
              </a:ext>
            </a:extLst>
          </p:cNvPr>
          <p:cNvSpPr txBox="1"/>
          <p:nvPr/>
        </p:nvSpPr>
        <p:spPr>
          <a:xfrm>
            <a:off x="849330" y="2913104"/>
            <a:ext cx="172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EA5637-8C90-D1A2-8A4C-2A5359C02D25}"/>
              </a:ext>
            </a:extLst>
          </p:cNvPr>
          <p:cNvSpPr/>
          <p:nvPr/>
        </p:nvSpPr>
        <p:spPr>
          <a:xfrm>
            <a:off x="746588" y="2668490"/>
            <a:ext cx="1828800" cy="937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713C1-9DF6-27E3-0FB8-41AE2B5D8EC1}"/>
              </a:ext>
            </a:extLst>
          </p:cNvPr>
          <p:cNvSpPr txBox="1"/>
          <p:nvPr/>
        </p:nvSpPr>
        <p:spPr>
          <a:xfrm>
            <a:off x="4023360" y="240632"/>
            <a:ext cx="325333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Dashboard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Select item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Cost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Payment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905CE6-6907-DC62-4AF3-D89AC51B18FC}"/>
              </a:ext>
            </a:extLst>
          </p:cNvPr>
          <p:cNvSpPr/>
          <p:nvPr/>
        </p:nvSpPr>
        <p:spPr>
          <a:xfrm>
            <a:off x="4470931" y="1007409"/>
            <a:ext cx="1992430" cy="71226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EC0AFE-7304-2DFB-F5A9-2058F11082D2}"/>
              </a:ext>
            </a:extLst>
          </p:cNvPr>
          <p:cNvSpPr/>
          <p:nvPr/>
        </p:nvSpPr>
        <p:spPr>
          <a:xfrm>
            <a:off x="4348368" y="2150944"/>
            <a:ext cx="2107933" cy="9863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454C8A-B086-489E-9E53-E9639BD9B79E}"/>
              </a:ext>
            </a:extLst>
          </p:cNvPr>
          <p:cNvSpPr/>
          <p:nvPr/>
        </p:nvSpPr>
        <p:spPr>
          <a:xfrm>
            <a:off x="4804612" y="3539428"/>
            <a:ext cx="1087655" cy="7700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74CA25-5FD5-1E08-7474-4B6F3A3ED28A}"/>
              </a:ext>
            </a:extLst>
          </p:cNvPr>
          <p:cNvSpPr/>
          <p:nvPr/>
        </p:nvSpPr>
        <p:spPr>
          <a:xfrm>
            <a:off x="4600875" y="4851134"/>
            <a:ext cx="1495124" cy="7700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7D3884-8E23-8459-0DB9-577E49DDD413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2575390" y="1363544"/>
            <a:ext cx="1895543" cy="17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1C3AD3C-5B32-239F-6D25-21D6E61819A5}"/>
              </a:ext>
            </a:extLst>
          </p:cNvPr>
          <p:cNvSpPr/>
          <p:nvPr/>
        </p:nvSpPr>
        <p:spPr>
          <a:xfrm>
            <a:off x="3821229" y="534256"/>
            <a:ext cx="3089710" cy="5393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87F4B5-890D-599F-2B5B-D56B7EECCD61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463361" y="1363542"/>
            <a:ext cx="3666958" cy="123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EB168D-1C9A-9C67-46AF-A2092C404DEA}"/>
              </a:ext>
            </a:extLst>
          </p:cNvPr>
          <p:cNvCxnSpPr>
            <a:stCxn id="6" idx="1"/>
            <a:endCxn id="14" idx="6"/>
          </p:cNvCxnSpPr>
          <p:nvPr/>
        </p:nvCxnSpPr>
        <p:spPr>
          <a:xfrm flipH="1" flipV="1">
            <a:off x="6456301" y="2644104"/>
            <a:ext cx="2810991" cy="53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93677C-C6EC-C9BF-0DAE-5CCCAA109B5E}"/>
              </a:ext>
            </a:extLst>
          </p:cNvPr>
          <p:cNvCxnSpPr>
            <a:stCxn id="6" idx="1"/>
            <a:endCxn id="16" idx="6"/>
          </p:cNvCxnSpPr>
          <p:nvPr/>
        </p:nvCxnSpPr>
        <p:spPr>
          <a:xfrm flipH="1">
            <a:off x="5892267" y="3174715"/>
            <a:ext cx="3375025" cy="74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9CAED7-5E62-8EEA-1645-02C37DB9E21D}"/>
              </a:ext>
            </a:extLst>
          </p:cNvPr>
          <p:cNvCxnSpPr>
            <a:stCxn id="6" idx="2"/>
            <a:endCxn id="17" idx="6"/>
          </p:cNvCxnSpPr>
          <p:nvPr/>
        </p:nvCxnSpPr>
        <p:spPr>
          <a:xfrm flipH="1">
            <a:off x="6095999" y="3750067"/>
            <a:ext cx="4034320" cy="14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FF3697-4FE4-9CAA-7DFB-D76C80652A59}"/>
              </a:ext>
            </a:extLst>
          </p:cNvPr>
          <p:cNvSpPr txBox="1"/>
          <p:nvPr/>
        </p:nvSpPr>
        <p:spPr>
          <a:xfrm>
            <a:off x="431515" y="6365386"/>
            <a:ext cx="199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D39F5-30F7-CB62-8221-B9A01A5D7A52}"/>
              </a:ext>
            </a:extLst>
          </p:cNvPr>
          <p:cNvSpPr txBox="1"/>
          <p:nvPr/>
        </p:nvSpPr>
        <p:spPr>
          <a:xfrm>
            <a:off x="3821229" y="6365386"/>
            <a:ext cx="354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6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850C0-2E55-9D44-31CC-6175ECC2C7BA}"/>
              </a:ext>
            </a:extLst>
          </p:cNvPr>
          <p:cNvSpPr txBox="1"/>
          <p:nvPr/>
        </p:nvSpPr>
        <p:spPr>
          <a:xfrm>
            <a:off x="2242687" y="3105834"/>
            <a:ext cx="9038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DEMONSTRATION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2199E-690E-C7C3-7990-67FB55341DDC}"/>
              </a:ext>
            </a:extLst>
          </p:cNvPr>
          <p:cNvSpPr txBox="1"/>
          <p:nvPr/>
        </p:nvSpPr>
        <p:spPr>
          <a:xfrm>
            <a:off x="585627" y="6267236"/>
            <a:ext cx="2219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40178-B52F-A846-CA0D-E2ED99F3A617}"/>
              </a:ext>
            </a:extLst>
          </p:cNvPr>
          <p:cNvSpPr txBox="1"/>
          <p:nvPr/>
        </p:nvSpPr>
        <p:spPr>
          <a:xfrm>
            <a:off x="3924729" y="6051793"/>
            <a:ext cx="40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B359B-DD86-DA29-A714-3D674AE2717B}"/>
              </a:ext>
            </a:extLst>
          </p:cNvPr>
          <p:cNvSpPr txBox="1"/>
          <p:nvPr/>
        </p:nvSpPr>
        <p:spPr>
          <a:xfrm>
            <a:off x="3811712" y="6267236"/>
            <a:ext cx="381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8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93F700-3045-53AA-2923-3C07D09C7116}"/>
              </a:ext>
            </a:extLst>
          </p:cNvPr>
          <p:cNvSpPr txBox="1"/>
          <p:nvPr/>
        </p:nvSpPr>
        <p:spPr>
          <a:xfrm>
            <a:off x="462337" y="6441897"/>
            <a:ext cx="266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6CC6D-1E43-C501-0E24-0ED4DAC85C7C}"/>
              </a:ext>
            </a:extLst>
          </p:cNvPr>
          <p:cNvSpPr txBox="1"/>
          <p:nvPr/>
        </p:nvSpPr>
        <p:spPr>
          <a:xfrm>
            <a:off x="5270642" y="6441897"/>
            <a:ext cx="3554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B1014-FE82-1202-07CC-AF3E14127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2" y="267128"/>
            <a:ext cx="11154311" cy="61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7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945E9-DF85-79C6-B6DA-9427C95CC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5" y="380144"/>
            <a:ext cx="11188557" cy="5969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706C0-0BF7-B647-E6C0-1897851B38F6}"/>
              </a:ext>
            </a:extLst>
          </p:cNvPr>
          <p:cNvSpPr txBox="1"/>
          <p:nvPr/>
        </p:nvSpPr>
        <p:spPr>
          <a:xfrm>
            <a:off x="5270642" y="6441897"/>
            <a:ext cx="3554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337FF-E6AA-0DB6-B6E6-2EAB4C0B660B}"/>
              </a:ext>
            </a:extLst>
          </p:cNvPr>
          <p:cNvSpPr txBox="1"/>
          <p:nvPr/>
        </p:nvSpPr>
        <p:spPr>
          <a:xfrm>
            <a:off x="585627" y="6441897"/>
            <a:ext cx="2219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E9212-156D-4C0F-6D9A-89F350ACA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6" y="513708"/>
            <a:ext cx="11003623" cy="57638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052B5B-8AC7-9EAC-D1BE-5756B374D943}"/>
              </a:ext>
            </a:extLst>
          </p:cNvPr>
          <p:cNvSpPr txBox="1"/>
          <p:nvPr/>
        </p:nvSpPr>
        <p:spPr>
          <a:xfrm>
            <a:off x="5270642" y="6441897"/>
            <a:ext cx="3554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1992C-5C7E-7F52-F639-07A9F75A5581}"/>
              </a:ext>
            </a:extLst>
          </p:cNvPr>
          <p:cNvSpPr txBox="1"/>
          <p:nvPr/>
        </p:nvSpPr>
        <p:spPr>
          <a:xfrm>
            <a:off x="667821" y="6451409"/>
            <a:ext cx="2219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95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576B99-1A3F-7AFB-9622-774877A1D8BA}"/>
              </a:ext>
            </a:extLst>
          </p:cNvPr>
          <p:cNvSpPr txBox="1"/>
          <p:nvPr/>
        </p:nvSpPr>
        <p:spPr>
          <a:xfrm>
            <a:off x="1135782" y="779648"/>
            <a:ext cx="416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065CB-0DA2-4B9B-2171-D5A263BF29EA}"/>
              </a:ext>
            </a:extLst>
          </p:cNvPr>
          <p:cNvSpPr txBox="1"/>
          <p:nvPr/>
        </p:nvSpPr>
        <p:spPr>
          <a:xfrm>
            <a:off x="664143" y="1622979"/>
            <a:ext cx="1098242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https://github.com/amark23/Restaurant-Management-System-Python-/blob/master/restaurant.py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pres?slideindex=1&amp;slidetitle="/>
              </a:rPr>
              <a:t>https://www.grin.com/document/384237#:~:text=1.2.-,PROBLEM%20STATEMENT,was%20a%20time%2Dconsuming%20process.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12317-A43D-DAB9-B494-00BA8D2A5DC7}"/>
              </a:ext>
            </a:extLst>
          </p:cNvPr>
          <p:cNvSpPr txBox="1"/>
          <p:nvPr/>
        </p:nvSpPr>
        <p:spPr>
          <a:xfrm>
            <a:off x="462337" y="6472719"/>
            <a:ext cx="226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5BA58-E34B-1C85-03E3-89F0ED1BC5AC}"/>
              </a:ext>
            </a:extLst>
          </p:cNvPr>
          <p:cNvSpPr txBox="1"/>
          <p:nvPr/>
        </p:nvSpPr>
        <p:spPr>
          <a:xfrm>
            <a:off x="4695290" y="6472719"/>
            <a:ext cx="3770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E34DC-A0E6-68F9-2C7C-F1D4C1F234E2}"/>
              </a:ext>
            </a:extLst>
          </p:cNvPr>
          <p:cNvSpPr txBox="1"/>
          <p:nvPr/>
        </p:nvSpPr>
        <p:spPr>
          <a:xfrm>
            <a:off x="664143" y="3782728"/>
            <a:ext cx="111364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213DA-50AA-2DC7-442E-88576F070090}"/>
              </a:ext>
            </a:extLst>
          </p:cNvPr>
          <p:cNvSpPr txBox="1"/>
          <p:nvPr/>
        </p:nvSpPr>
        <p:spPr>
          <a:xfrm>
            <a:off x="943276" y="1491916"/>
            <a:ext cx="375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1: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719727-86AB-50D9-0F4E-20C1438886FF}"/>
              </a:ext>
            </a:extLst>
          </p:cNvPr>
          <p:cNvSpPr txBox="1"/>
          <p:nvPr/>
        </p:nvSpPr>
        <p:spPr>
          <a:xfrm>
            <a:off x="1015195" y="2518188"/>
            <a:ext cx="238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2:</a:t>
            </a:r>
          </a:p>
        </p:txBody>
      </p:sp>
    </p:spTree>
    <p:extLst>
      <p:ext uri="{BB962C8B-B14F-4D97-AF65-F5344CB8AC3E}">
        <p14:creationId xmlns:p14="http://schemas.microsoft.com/office/powerpoint/2010/main" val="3627905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8B9842-19D6-96EC-A76F-28E5A763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9" y="1780300"/>
            <a:ext cx="11290435" cy="42021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00190B-7C2F-45B9-6F7E-88AE121A8BE3}"/>
              </a:ext>
            </a:extLst>
          </p:cNvPr>
          <p:cNvSpPr txBox="1"/>
          <p:nvPr/>
        </p:nvSpPr>
        <p:spPr>
          <a:xfrm>
            <a:off x="510139" y="6318607"/>
            <a:ext cx="212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A92CB-E2F4-63A3-9C8B-4EBAAEF97491}"/>
              </a:ext>
            </a:extLst>
          </p:cNvPr>
          <p:cNvSpPr txBox="1"/>
          <p:nvPr/>
        </p:nvSpPr>
        <p:spPr>
          <a:xfrm>
            <a:off x="4685016" y="6318607"/>
            <a:ext cx="334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4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94044-A4B8-B1A2-AC04-E9790B034B35}"/>
              </a:ext>
            </a:extLst>
          </p:cNvPr>
          <p:cNvSpPr txBox="1"/>
          <p:nvPr/>
        </p:nvSpPr>
        <p:spPr>
          <a:xfrm>
            <a:off x="606878" y="105876"/>
            <a:ext cx="2270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ECEBA-550B-2274-311F-30DBBDB36C2D}"/>
              </a:ext>
            </a:extLst>
          </p:cNvPr>
          <p:cNvSpPr txBox="1"/>
          <p:nvPr/>
        </p:nvSpPr>
        <p:spPr>
          <a:xfrm>
            <a:off x="456931" y="6414286"/>
            <a:ext cx="150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B88E7-DB7C-0E2A-676E-360C329B702A}"/>
              </a:ext>
            </a:extLst>
          </p:cNvPr>
          <p:cNvSpPr txBox="1"/>
          <p:nvPr/>
        </p:nvSpPr>
        <p:spPr>
          <a:xfrm>
            <a:off x="2381983" y="718031"/>
            <a:ext cx="61439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Teck Stack and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module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module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Diagrammatic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FCADF-A3C4-9AF8-835D-220413D8A521}"/>
              </a:ext>
            </a:extLst>
          </p:cNvPr>
          <p:cNvSpPr txBox="1"/>
          <p:nvPr/>
        </p:nvSpPr>
        <p:spPr>
          <a:xfrm>
            <a:off x="4695289" y="6429676"/>
            <a:ext cx="46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83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F0EA27-52A3-7014-F066-03D6C6A3A80A}"/>
              </a:ext>
            </a:extLst>
          </p:cNvPr>
          <p:cNvSpPr txBox="1"/>
          <p:nvPr/>
        </p:nvSpPr>
        <p:spPr>
          <a:xfrm>
            <a:off x="1029902" y="750773"/>
            <a:ext cx="604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9A052-B3BD-F85E-5CF3-B978CC007163}"/>
              </a:ext>
            </a:extLst>
          </p:cNvPr>
          <p:cNvSpPr txBox="1"/>
          <p:nvPr/>
        </p:nvSpPr>
        <p:spPr>
          <a:xfrm>
            <a:off x="1101822" y="2202858"/>
            <a:ext cx="1079954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hotels manage their workflow by paper work and manually </a:t>
            </a:r>
          </a:p>
          <a:p>
            <a:r>
              <a:rPr lang="en-GB" sz="28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which take time. 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 traditional method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ordering food and bill making in a  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restaurant is very time consuming.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leads to wastage of paper as well as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5C5FD-E792-A886-0880-AADB7A80C1F5}"/>
              </a:ext>
            </a:extLst>
          </p:cNvPr>
          <p:cNvSpPr txBox="1"/>
          <p:nvPr/>
        </p:nvSpPr>
        <p:spPr>
          <a:xfrm>
            <a:off x="4592549" y="6418488"/>
            <a:ext cx="551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CDFC0-E333-280F-6BFE-330B03E78D99}"/>
              </a:ext>
            </a:extLst>
          </p:cNvPr>
          <p:cNvSpPr txBox="1"/>
          <p:nvPr/>
        </p:nvSpPr>
        <p:spPr>
          <a:xfrm>
            <a:off x="595901" y="6388619"/>
            <a:ext cx="1835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45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94961-9148-EA3A-0352-23581FB9FE8F}"/>
              </a:ext>
            </a:extLst>
          </p:cNvPr>
          <p:cNvSpPr txBox="1"/>
          <p:nvPr/>
        </p:nvSpPr>
        <p:spPr>
          <a:xfrm>
            <a:off x="1039529" y="1020280"/>
            <a:ext cx="293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9ED4F-1AC1-FB5A-DA10-0A70F6D39627}"/>
              </a:ext>
            </a:extLst>
          </p:cNvPr>
          <p:cNvSpPr txBox="1"/>
          <p:nvPr/>
        </p:nvSpPr>
        <p:spPr>
          <a:xfrm>
            <a:off x="837398" y="1684421"/>
            <a:ext cx="8826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7C5C4-1EE6-29F5-D9F5-F068566D379F}"/>
              </a:ext>
            </a:extLst>
          </p:cNvPr>
          <p:cNvSpPr txBox="1"/>
          <p:nvPr/>
        </p:nvSpPr>
        <p:spPr>
          <a:xfrm>
            <a:off x="760397" y="2217268"/>
            <a:ext cx="111364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 System is a system that helps the restaurant manager  to manage the restaurant  more effectively and efficiently by computerizing the billing and takes care of the tax etc.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C258E-E39F-732E-36DE-850CD629C464}"/>
              </a:ext>
            </a:extLst>
          </p:cNvPr>
          <p:cNvSpPr txBox="1"/>
          <p:nvPr/>
        </p:nvSpPr>
        <p:spPr>
          <a:xfrm>
            <a:off x="688369" y="6339155"/>
            <a:ext cx="2085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7F749-747F-369E-5F5D-2874F64B4608}"/>
              </a:ext>
            </a:extLst>
          </p:cNvPr>
          <p:cNvSpPr txBox="1"/>
          <p:nvPr/>
        </p:nvSpPr>
        <p:spPr>
          <a:xfrm>
            <a:off x="4859676" y="6334780"/>
            <a:ext cx="43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1968F-D0D1-261F-524B-A4F6A6571499}"/>
              </a:ext>
            </a:extLst>
          </p:cNvPr>
          <p:cNvSpPr txBox="1"/>
          <p:nvPr/>
        </p:nvSpPr>
        <p:spPr>
          <a:xfrm>
            <a:off x="924025" y="962528"/>
            <a:ext cx="7346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and Modules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67E06-8C11-5379-F09C-561B2FD1FFC9}"/>
              </a:ext>
            </a:extLst>
          </p:cNvPr>
          <p:cNvSpPr txBox="1"/>
          <p:nvPr/>
        </p:nvSpPr>
        <p:spPr>
          <a:xfrm>
            <a:off x="1971989" y="2529931"/>
            <a:ext cx="46008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Module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1BB0C-2EA9-DA60-26E0-F47F00390A7C}"/>
              </a:ext>
            </a:extLst>
          </p:cNvPr>
          <p:cNvSpPr txBox="1"/>
          <p:nvPr/>
        </p:nvSpPr>
        <p:spPr>
          <a:xfrm>
            <a:off x="492512" y="6359748"/>
            <a:ext cx="244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4F958-80AF-AB72-AF09-FDA80F87C735}"/>
              </a:ext>
            </a:extLst>
          </p:cNvPr>
          <p:cNvSpPr txBox="1"/>
          <p:nvPr/>
        </p:nvSpPr>
        <p:spPr>
          <a:xfrm>
            <a:off x="5085707" y="6390525"/>
            <a:ext cx="481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5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AF8A9-C0C1-4CB2-5AFA-970032762474}"/>
              </a:ext>
            </a:extLst>
          </p:cNvPr>
          <p:cNvSpPr txBox="1"/>
          <p:nvPr/>
        </p:nvSpPr>
        <p:spPr>
          <a:xfrm>
            <a:off x="881200" y="600443"/>
            <a:ext cx="2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9E848-5D71-4721-FDEC-63F69183904A}"/>
              </a:ext>
            </a:extLst>
          </p:cNvPr>
          <p:cNvSpPr txBox="1"/>
          <p:nvPr/>
        </p:nvSpPr>
        <p:spPr>
          <a:xfrm>
            <a:off x="881200" y="1659285"/>
            <a:ext cx="57506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 is a standard GUI library in python.When we use python and Tkinter  together they provide a fast and easy way to create gui applications. Out of all GUI methods, Tkinter is most commonly used method.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4809A-AD74-167F-6989-244FF6E9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467" y="1790299"/>
            <a:ext cx="2800952" cy="2906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20E887-9DBF-A599-FFBA-8344828FCBCF}"/>
              </a:ext>
            </a:extLst>
          </p:cNvPr>
          <p:cNvSpPr txBox="1"/>
          <p:nvPr/>
        </p:nvSpPr>
        <p:spPr>
          <a:xfrm>
            <a:off x="7421078" y="4767828"/>
            <a:ext cx="333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Fig;(a)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27F36-F986-63F4-811D-1010C19800C9}"/>
              </a:ext>
            </a:extLst>
          </p:cNvPr>
          <p:cNvSpPr txBox="1"/>
          <p:nvPr/>
        </p:nvSpPr>
        <p:spPr>
          <a:xfrm>
            <a:off x="452387" y="6333423"/>
            <a:ext cx="1896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995A2B-991E-611D-5C9E-4397163E9C5C}"/>
              </a:ext>
            </a:extLst>
          </p:cNvPr>
          <p:cNvSpPr txBox="1"/>
          <p:nvPr/>
        </p:nvSpPr>
        <p:spPr>
          <a:xfrm>
            <a:off x="4269292" y="6392531"/>
            <a:ext cx="466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A7D8F-513D-7BB4-E133-3578122425D1}"/>
              </a:ext>
            </a:extLst>
          </p:cNvPr>
          <p:cNvSpPr txBox="1"/>
          <p:nvPr/>
        </p:nvSpPr>
        <p:spPr>
          <a:xfrm>
            <a:off x="7517331" y="5370897"/>
            <a:ext cx="4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shorturl.at/myMVX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75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CAE62A-7B26-1561-B95B-EC1E12615554}"/>
              </a:ext>
            </a:extLst>
          </p:cNvPr>
          <p:cNvSpPr txBox="1"/>
          <p:nvPr/>
        </p:nvSpPr>
        <p:spPr>
          <a:xfrm>
            <a:off x="1107603" y="622295"/>
            <a:ext cx="359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module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009F0-F7A2-8B8A-1F77-E46540C74EB0}"/>
              </a:ext>
            </a:extLst>
          </p:cNvPr>
          <p:cNvSpPr txBox="1"/>
          <p:nvPr/>
        </p:nvSpPr>
        <p:spPr>
          <a:xfrm>
            <a:off x="782576" y="2219669"/>
            <a:ext cx="44520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Time module provides various methods of representing time  in the code, such as objects, strings, numbers.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 Beginner's Guide to the Python time Module – Real Python">
            <a:extLst>
              <a:ext uri="{FF2B5EF4-FFF2-40B4-BE49-F238E27FC236}">
                <a16:creationId xmlns:a16="http://schemas.microsoft.com/office/drawing/2014/main" id="{8665B71E-F8BA-4EEF-C2B7-577CFE79F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55" y="2219669"/>
            <a:ext cx="4606272" cy="23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0DBB8-6C25-5F7E-A961-D5D221BCC730}"/>
              </a:ext>
            </a:extLst>
          </p:cNvPr>
          <p:cNvSpPr txBox="1"/>
          <p:nvPr/>
        </p:nvSpPr>
        <p:spPr>
          <a:xfrm>
            <a:off x="6689558" y="5409398"/>
            <a:ext cx="32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ig;(b)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72E5B-5B4B-B6B6-CB15-7F35276B0CE5}"/>
              </a:ext>
            </a:extLst>
          </p:cNvPr>
          <p:cNvSpPr txBox="1"/>
          <p:nvPr/>
        </p:nvSpPr>
        <p:spPr>
          <a:xfrm>
            <a:off x="500514" y="6458552"/>
            <a:ext cx="221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4EC18-0FA3-B4DF-4C1E-BA113885E0BD}"/>
              </a:ext>
            </a:extLst>
          </p:cNvPr>
          <p:cNvSpPr txBox="1"/>
          <p:nvPr/>
        </p:nvSpPr>
        <p:spPr>
          <a:xfrm>
            <a:off x="4937760" y="6458552"/>
            <a:ext cx="390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EE3DD-F733-5D4F-15CC-F011A89E5B66}"/>
              </a:ext>
            </a:extLst>
          </p:cNvPr>
          <p:cNvSpPr txBox="1"/>
          <p:nvPr/>
        </p:nvSpPr>
        <p:spPr>
          <a:xfrm>
            <a:off x="6874552" y="5778730"/>
            <a:ext cx="37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shorturl.at/foz01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2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D1B7D-F256-8AF1-1B79-FBA0FB30F14C}"/>
              </a:ext>
            </a:extLst>
          </p:cNvPr>
          <p:cNvSpPr txBox="1"/>
          <p:nvPr/>
        </p:nvSpPr>
        <p:spPr>
          <a:xfrm>
            <a:off x="625642" y="558265"/>
            <a:ext cx="4889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Module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297A5-F826-347D-ADC4-C8D9A415F4C5}"/>
              </a:ext>
            </a:extLst>
          </p:cNvPr>
          <p:cNvSpPr txBox="1"/>
          <p:nvPr/>
        </p:nvSpPr>
        <p:spPr>
          <a:xfrm>
            <a:off x="702643" y="2117557"/>
            <a:ext cx="5601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random module is an in-built module in python which is used to generate numbers in python. These are the pseudo-random numbers means they are not truly random.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ython and the module Random | python programming">
            <a:extLst>
              <a:ext uri="{FF2B5EF4-FFF2-40B4-BE49-F238E27FC236}">
                <a16:creationId xmlns:a16="http://schemas.microsoft.com/office/drawing/2014/main" id="{32D052BA-E1FE-C9CA-3B3F-82F30992E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937" y="2117557"/>
            <a:ext cx="3888606" cy="297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577DA4-8D4B-E470-F4AE-55EF84A28E5E}"/>
              </a:ext>
            </a:extLst>
          </p:cNvPr>
          <p:cNvSpPr txBox="1"/>
          <p:nvPr/>
        </p:nvSpPr>
        <p:spPr>
          <a:xfrm>
            <a:off x="6968690" y="5386574"/>
            <a:ext cx="333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Fig;(c)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shorturl.at/IOPWZ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BB64E-F2A3-4A04-3D96-5248D666EFD3}"/>
              </a:ext>
            </a:extLst>
          </p:cNvPr>
          <p:cNvSpPr txBox="1"/>
          <p:nvPr/>
        </p:nvSpPr>
        <p:spPr>
          <a:xfrm>
            <a:off x="385011" y="6458552"/>
            <a:ext cx="2329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511B9-F2F5-4FB9-D4C7-42A3B159CD55}"/>
              </a:ext>
            </a:extLst>
          </p:cNvPr>
          <p:cNvSpPr txBox="1"/>
          <p:nvPr/>
        </p:nvSpPr>
        <p:spPr>
          <a:xfrm>
            <a:off x="4061861" y="6458552"/>
            <a:ext cx="290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AB2107-99D9-9F51-715E-D5E4DA986409}"/>
              </a:ext>
            </a:extLst>
          </p:cNvPr>
          <p:cNvSpPr txBox="1"/>
          <p:nvPr/>
        </p:nvSpPr>
        <p:spPr>
          <a:xfrm>
            <a:off x="893853" y="780838"/>
            <a:ext cx="4017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52D91-BFA3-5FC7-84EF-B04DE6907F6A}"/>
              </a:ext>
            </a:extLst>
          </p:cNvPr>
          <p:cNvSpPr txBox="1"/>
          <p:nvPr/>
        </p:nvSpPr>
        <p:spPr>
          <a:xfrm>
            <a:off x="1119883" y="1406173"/>
            <a:ext cx="683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12C1C-9275-397A-E525-52A855E4AA1E}"/>
              </a:ext>
            </a:extLst>
          </p:cNvPr>
          <p:cNvSpPr txBox="1"/>
          <p:nvPr/>
        </p:nvSpPr>
        <p:spPr>
          <a:xfrm>
            <a:off x="1407560" y="1775505"/>
            <a:ext cx="110755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feature rich in automatic billing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menu setup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622CF-C362-D8FA-1E6E-34D58BFE8FB5}"/>
              </a:ext>
            </a:extLst>
          </p:cNvPr>
          <p:cNvSpPr txBox="1"/>
          <p:nvPr/>
        </p:nvSpPr>
        <p:spPr>
          <a:xfrm>
            <a:off x="678096" y="6359703"/>
            <a:ext cx="1869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11/04/2022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788AA-8261-8CEC-4C0E-224C195E82A3}"/>
              </a:ext>
            </a:extLst>
          </p:cNvPr>
          <p:cNvSpPr txBox="1"/>
          <p:nvPr/>
        </p:nvSpPr>
        <p:spPr>
          <a:xfrm>
            <a:off x="5229546" y="6359703"/>
            <a:ext cx="417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48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570</TotalTime>
  <Words>429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Tw Cen MT</vt:lpstr>
      <vt:lpstr>Tw Cen MT Condensed</vt:lpstr>
      <vt:lpstr>Wingdings 3</vt:lpstr>
      <vt:lpstr>Integral</vt:lpstr>
      <vt:lpstr>Restaurant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PASSWORD GENERATOR USING PYTHON</dc:title>
  <dc:creator>snowber45@outlook.com</dc:creator>
  <cp:lastModifiedBy>snowber45@outlook.com</cp:lastModifiedBy>
  <cp:revision>6</cp:revision>
  <dcterms:created xsi:type="dcterms:W3CDTF">2022-09-12T13:28:47Z</dcterms:created>
  <dcterms:modified xsi:type="dcterms:W3CDTF">2022-11-09T13:29:29Z</dcterms:modified>
</cp:coreProperties>
</file>