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1" r:id="rId3"/>
    <p:sldId id="296" r:id="rId4"/>
    <p:sldId id="297" r:id="rId5"/>
    <p:sldId id="289" r:id="rId6"/>
    <p:sldId id="258" r:id="rId7"/>
    <p:sldId id="295" r:id="rId8"/>
    <p:sldId id="259" r:id="rId9"/>
    <p:sldId id="283" r:id="rId10"/>
    <p:sldId id="263" r:id="rId11"/>
    <p:sldId id="285" r:id="rId12"/>
    <p:sldId id="286" r:id="rId13"/>
    <p:sldId id="287" r:id="rId14"/>
    <p:sldId id="288" r:id="rId15"/>
    <p:sldId id="291" r:id="rId16"/>
    <p:sldId id="292" r:id="rId17"/>
    <p:sldId id="293" r:id="rId18"/>
    <p:sldId id="282" r:id="rId19"/>
    <p:sldId id="28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6/27/2022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Attendance Management System using Face recognition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33302" y="909420"/>
            <a:ext cx="7990337" cy="1032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800" b="1" u="sng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Face Mask detection using AI</a:t>
            </a:r>
            <a:endParaRPr lang="en-US" sz="4800" b="1" u="sng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44050" y="3814624"/>
            <a:ext cx="3322800" cy="19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400" b="1" i="0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 :-</a:t>
            </a:r>
            <a:endParaRPr lang="en-IN" sz="600" b="1" i="0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2400" b="1" i="0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Prasoon Jasrotia</a:t>
            </a: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Semester: Vth   </a:t>
            </a: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 : 	2020A1R054</a:t>
            </a: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Section: 	A1             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752184" y="3585509"/>
            <a:ext cx="4038600" cy="149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08870" y="5749492"/>
            <a:ext cx="883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418471" y="1865382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Industrial Training Project</a:t>
            </a:r>
            <a:endParaRPr sz="1800" dirty="0"/>
          </a:p>
        </p:txBody>
      </p:sp>
      <p:pic>
        <p:nvPicPr>
          <p:cNvPr id="93" name="Google Shape;93;p13" descr="https://lh4.googleusercontent.com/ZKYbnYgfHu_V-sRm525LWasYe90coY8yVI-sqXyC5QETb30_E_GdSRPh_iJtz5xtVkZhZt3NOxJyfJM5tYPAZHQ0t1NeYwGMjbehRKir7-E8ZM9-BHNOdsEa5H5zxd8fmLQ13SjYhkKqhDV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6700" y="2681067"/>
            <a:ext cx="4038599" cy="149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94F-9487-218F-854B-B32F1BCA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943" y="2768600"/>
            <a:ext cx="7358114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WORKFLOW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44416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1461-AA73-9896-1B76-5E2EF3C8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 of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D3FE-CC1A-E264-53FA-48CB2AC4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algn="just" fontAlgn="base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 the libraries and load the dataset:</a:t>
            </a:r>
          </a:p>
          <a:p>
            <a:pPr marL="0" indent="0" algn="just" fontAlgn="base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are going to import all the modules that we are going to need for training our model.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already contains some datasets and MNIST is one of them. So we can easily import the dataset and start working with it. The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mnist.load_data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returns us the training data, its labels and also the testing data and its labels.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data cannot be fed directly into the model so we need to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perform some operations and process the 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make it ready for our neural network.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consists of 4095 images belonging to two classes: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_mask: 2165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_mask: 1930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43866-C816-7C7F-8346-23004BD219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56623-0DAE-5083-1EED-7F1BDA9C55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879F-9583-F324-0A4B-BF25AE124A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3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25C2-813D-BD0A-4679-D485EF8C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3F75-4A85-FFCB-72CD-E68543388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the model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part we’ll learn about face mask detection, including the steps required to automatically predict the mask wearing by  a person from an image or a video stream (and why face mask detection is best treated as a classification problem rather than a regression problem).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there, we’ll discuss our deep learning-based mask detection model and then learn how to use the model for both: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in static images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in real-time video streams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Train the model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your face detector has produced the bounding box coordinates of the face in the image/video stream, you can move on to Stage #2 — identifying the person who were masks or who is not.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5801-B702-26A0-57CA-453EBC5C41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2520-8332-7936-F2B8-54737E170F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38F9-C233-15F6-13D1-0795777CE3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0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0BB4-58AB-69E4-2BB4-F75AF9F9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EAA4-9053-AC48-E51B-664E05AE1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/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Evaluate the model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detection is the process of automatically discerning the wearing mask of a person solely from a photo of their face.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you’ll see face mask detection implemented as a two-stage process: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#1: Detect faces in the input image/video stream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#2: Display on the screen the person is wearing the mask or not.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Running real time embedded system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Stage #1, any face detector capable of producing bounding boxes for faces in an image can be used, including but not limited to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cascades, HOG + Linear SVM, Single Shot Detectors (SSDs), etc.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101F-D70C-6E7D-E2B4-093EC93EA5D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B37F-D2FE-0DF0-4AAE-D83B58AE8C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EE08-DD68-A174-AE84-2D77C7893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8F9-140F-6873-3062-9816C350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93"/>
            <a:ext cx="10515600" cy="1325563"/>
          </a:xfrm>
        </p:spPr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6EBA0-0DD4-02B9-5F33-6AD0B48B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2305472" cy="45719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D3D4-1F23-259C-92B7-95D2D49EE1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6FC7-128A-9AC5-9CB9-D2C1A39053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49D6-8D24-132E-1F87-B2579F3FC7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AA806-7130-7993-56A8-EFECC4BAF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732" b="5191"/>
          <a:stretch/>
        </p:blipFill>
        <p:spPr>
          <a:xfrm>
            <a:off x="838200" y="1063507"/>
            <a:ext cx="10226352" cy="53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D549D-7370-D0B3-5DA1-634D5AC5181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467A8-4DBB-5B86-4764-4C231E0C22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C057D-7268-02BB-3A62-4B7EED617B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78545-5603-C14D-E97B-3ABF32B09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3" b="5916"/>
          <a:stretch/>
        </p:blipFill>
        <p:spPr>
          <a:xfrm>
            <a:off x="838200" y="380188"/>
            <a:ext cx="11017224" cy="59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8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D78BA-787F-41B9-D202-19A75B754F6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CEE77-C27D-5921-A519-41300F1B3E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812C-038A-69E2-1710-F10FD409CD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FC9F5-58C0-3B23-95B2-AC0031FFB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0" b="5296"/>
          <a:stretch/>
        </p:blipFill>
        <p:spPr>
          <a:xfrm>
            <a:off x="844128" y="136525"/>
            <a:ext cx="10580464" cy="574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7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D347F-8571-25D9-1B25-000B50D46B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04C5D-3789-0820-6DD7-95EB912820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5379C-EE88-D2D7-FF1A-198B40E26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C5909-DAC2-0BD4-44DB-4D613FCE7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" b="5391"/>
          <a:stretch/>
        </p:blipFill>
        <p:spPr>
          <a:xfrm>
            <a:off x="838201" y="157585"/>
            <a:ext cx="10946431" cy="58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794" y="2766219"/>
            <a:ext cx="5286412" cy="1325563"/>
          </a:xfrm>
        </p:spPr>
        <p:txBody>
          <a:bodyPr>
            <a:noAutofit/>
          </a:bodyPr>
          <a:lstStyle/>
          <a:p>
            <a:r>
              <a:rPr lang="en-US" b="1" dirty="0"/>
              <a:t>DEMONSTRATION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AE8B2-54E7-C73D-33D2-CB397C671C3C}"/>
              </a:ext>
            </a:extLst>
          </p:cNvPr>
          <p:cNvSpPr txBox="1"/>
          <p:nvPr/>
        </p:nvSpPr>
        <p:spPr>
          <a:xfrm>
            <a:off x="3071664" y="2564904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62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78" y="164305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Internship Learnings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Problem Statement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Solution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Tech Stack</a:t>
            </a:r>
          </a:p>
          <a:p>
            <a:pPr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Features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Workflow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Source Code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Demonstration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8206-5DE2-40CC-B9C4-6EBE0C34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8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Domain of Internship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E0E0-B046-4D5F-AD9C-AEDFB4E5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9068" y="2272592"/>
            <a:ext cx="5833864" cy="8832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“Artificial Intelligence”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0CE1-05F8-4A4E-B281-A5B156565A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1919-93F2-41E8-A2D3-0D29B49C7D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1527D-FDE7-409C-81A1-4478654E8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96E0F-B7C0-4D9E-A17E-B9272F5899F3}"/>
              </a:ext>
            </a:extLst>
          </p:cNvPr>
          <p:cNvCxnSpPr/>
          <p:nvPr/>
        </p:nvCxnSpPr>
        <p:spPr>
          <a:xfrm>
            <a:off x="838200" y="1916832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7B888D-2F1C-4F34-B58E-B174E93E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305667"/>
            <a:ext cx="3867871" cy="29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6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AB63-2C05-4F11-9CB4-605B4D73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We have learnt…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F701-19A7-4ED1-882F-2930169FE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Basics of Python Programming.</a:t>
            </a:r>
          </a:p>
          <a:p>
            <a:pPr marL="11430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Variables &amp; Data Types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String, String Slicing, String operations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Built-in Functions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Types of Operators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Conditional Statements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Loops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Functions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0879-9D31-45E9-A749-20CAD726F8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0C40-E2EF-4DD6-92C5-829615CE95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1C53-5D3E-4DFB-8C88-417641FA6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94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0241-AC63-4487-A7DA-3F62EA20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Working with Python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4614-49AE-435D-B423-3E1E51F0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NumPy</a:t>
            </a:r>
          </a:p>
          <a:p>
            <a:pPr marL="571500" lvl="1" indent="0">
              <a:buNone/>
            </a:pPr>
            <a:r>
              <a:rPr lang="en-US" dirty="0"/>
              <a:t>( “Numerical Python”, Using NumPy, mathematical and logical operations on arrays can be performed.</a:t>
            </a:r>
          </a:p>
          <a:p>
            <a:pPr marL="5715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Pandas</a:t>
            </a:r>
          </a:p>
          <a:p>
            <a:pPr marL="571500" lvl="1" indent="0">
              <a:buNone/>
            </a:pPr>
            <a:r>
              <a:rPr lang="en-US" dirty="0"/>
              <a:t>( Pandas is defined as an open-source library that provides high-performance data manipulation in Python. )</a:t>
            </a:r>
          </a:p>
          <a:p>
            <a:pPr marL="5715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TensorFlow</a:t>
            </a:r>
          </a:p>
          <a:p>
            <a:pPr marL="571500" lvl="1" indent="0">
              <a:buNone/>
            </a:pPr>
            <a:r>
              <a:rPr lang="en-US" dirty="0"/>
              <a:t>(TensorFlow is an open source machine learning framework. It is used for implementing machine learning and deep learning applications.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9C78-C544-4041-A9E5-2D1085CD4F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0C0E-87C0-414B-B93B-95B7B0ED33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5694-F0CA-410D-A894-D0F307BFA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51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b="1" u="sng" dirty="0"/>
              <a:t>Problem Statement</a:t>
            </a:r>
            <a:endParaRPr sz="3200" b="1" u="sng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44212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The process of tracking face masks manually is not possible for a human.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Issues in traditional System: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	</a:t>
            </a:r>
            <a:r>
              <a:rPr lang="en-US" sz="2400" dirty="0"/>
              <a:t>-Risk of human error</a:t>
            </a:r>
          </a:p>
          <a:p>
            <a:pPr marL="0" lvl="0" indent="45720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	-Manual time entry is time-consuming</a:t>
            </a:r>
          </a:p>
          <a:p>
            <a:pPr marL="0" lvl="0" indent="457200">
              <a:lnSpc>
                <a:spcPct val="150000"/>
              </a:lnSpc>
              <a:spcBef>
                <a:spcPts val="400"/>
              </a:spcBef>
              <a:buSzPts val="1100"/>
              <a:buNone/>
            </a:pPr>
            <a:r>
              <a:rPr lang="en-US" sz="2400" dirty="0"/>
              <a:t>	-Keyboard and printing errors</a:t>
            </a:r>
          </a:p>
          <a:p>
            <a:pPr marL="0" lvl="0" indent="457200">
              <a:lnSpc>
                <a:spcPct val="150000"/>
              </a:lnSpc>
              <a:spcBef>
                <a:spcPts val="400"/>
              </a:spcBef>
              <a:buSzPts val="1100"/>
              <a:buNone/>
            </a:pPr>
            <a:r>
              <a:rPr lang="en-US" sz="2400" dirty="0"/>
              <a:t>	-Too much paperwork</a:t>
            </a:r>
          </a:p>
          <a:p>
            <a:pPr marL="0" lvl="0" indent="0" algn="just">
              <a:lnSpc>
                <a:spcPct val="150000"/>
              </a:lnSpc>
              <a:spcBef>
                <a:spcPts val="400"/>
              </a:spcBef>
              <a:buNone/>
            </a:pPr>
            <a:endParaRPr lang="en-US" sz="2400" dirty="0"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highlight>
                <a:srgbClr val="FFFFFF"/>
              </a:highlight>
            </a:endParaRPr>
          </a:p>
          <a:p>
            <a:pPr marL="0" lvl="0" indent="0" algn="just">
              <a:lnSpc>
                <a:spcPct val="150000"/>
              </a:lnSpc>
              <a:spcBef>
                <a:spcPts val="133"/>
              </a:spcBef>
              <a:spcAft>
                <a:spcPts val="133"/>
              </a:spcAft>
              <a:buNone/>
            </a:pPr>
            <a:endParaRPr lang="en-US" sz="2400" dirty="0"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C3B7-AD44-2CE4-DA58-389DA3B3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6F68-01E6-7D4A-FB3C-FC6B7D768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609585" lvl="0" indent="-423323" algn="just">
              <a:lnSpc>
                <a:spcPct val="160000"/>
              </a:lnSpc>
              <a:spcBef>
                <a:spcPts val="0"/>
              </a:spcBef>
              <a:buSzPts val="1400"/>
              <a:buChar char="●"/>
            </a:pPr>
            <a:r>
              <a:rPr lang="en-US" sz="2800" dirty="0"/>
              <a:t>Our system would be able to monitor and track the number of people not wearing face masks in order to prevent the spread </a:t>
            </a:r>
            <a:r>
              <a:rPr lang="en-US" sz="2800"/>
              <a:t>of </a:t>
            </a:r>
            <a:r>
              <a:rPr lang="en-US"/>
              <a:t>Covid-19</a:t>
            </a:r>
            <a:r>
              <a:rPr lang="en-US" sz="2800"/>
              <a:t> </a:t>
            </a:r>
            <a:endParaRPr lang="en-US" sz="2800" dirty="0"/>
          </a:p>
          <a:p>
            <a:pPr marL="186262" lvl="0" indent="0">
              <a:lnSpc>
                <a:spcPct val="160000"/>
              </a:lnSpc>
              <a:spcBef>
                <a:spcPts val="0"/>
              </a:spcBef>
              <a:buSzPts val="1400"/>
              <a:buNone/>
            </a:pPr>
            <a:r>
              <a:rPr lang="en-US" sz="2800" dirty="0"/>
              <a:t> </a:t>
            </a:r>
          </a:p>
          <a:p>
            <a:pPr marL="609585" lvl="0" indent="-423323">
              <a:lnSpc>
                <a:spcPct val="160000"/>
              </a:lnSpc>
              <a:spcBef>
                <a:spcPts val="1600"/>
              </a:spcBef>
              <a:buSzPts val="1400"/>
              <a:buChar char="●"/>
            </a:pPr>
            <a:r>
              <a:rPr lang="en-US" sz="2800" dirty="0"/>
              <a:t>It can automatically generate reports and graphs of their availability which can be monitored by the higher authority of the respective organization.</a:t>
            </a:r>
            <a:endParaRPr lang="en-US" sz="2800" dirty="0">
              <a:highlight>
                <a:srgbClr val="FFFFFF"/>
              </a:highlight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DB1C-CBE7-EABF-138B-DAC29BC9D9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7129-6F2B-D788-E946-000D332C1E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58D7A-9451-C156-DB84-57D35E2DA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70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4038600" y="6572272"/>
            <a:ext cx="4114800" cy="14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Face mask Detection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9588" y="2857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Tech Stack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968" y="1500174"/>
            <a:ext cx="6096000" cy="40922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Python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TensorFlow/Kera's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OpenCV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NumPy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Open-Source Face Recognition Library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Matplotlib.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/>
              <a:t>pandas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200" dirty="0" err="1"/>
              <a:t>Imutils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109C1-9C67-8F26-AB00-E87832555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872" y="1500174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585" lvl="0" indent="-440466" algn="just">
              <a:lnSpc>
                <a:spcPct val="2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Real time face mask detection</a:t>
            </a:r>
          </a:p>
          <a:p>
            <a:pPr marL="609585" lvl="0" indent="-440466" algn="just">
              <a:lnSpc>
                <a:spcPct val="250000"/>
              </a:lnSpc>
              <a:spcBef>
                <a:spcPts val="133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Classify into the person with mask and without masks</a:t>
            </a:r>
          </a:p>
          <a:p>
            <a:pPr marL="609585" lvl="0" indent="-440466">
              <a:lnSpc>
                <a:spcPct val="250000"/>
              </a:lnSpc>
              <a:spcBef>
                <a:spcPts val="133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Check the accuracy of wearing masks</a:t>
            </a:r>
          </a:p>
          <a:p>
            <a:pPr marL="609585" lvl="0" indent="-440466">
              <a:lnSpc>
                <a:spcPct val="2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2400" dirty="0"/>
              <a:t>Put the results on live video and display it.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26/09/2022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Face mask Detection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55CFDF-2C28-697C-9907-2AACEF2B2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8" b="4518"/>
          <a:stretch/>
        </p:blipFill>
        <p:spPr>
          <a:xfrm>
            <a:off x="7434536" y="278086"/>
            <a:ext cx="3919264" cy="27363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794</Words>
  <Application>Microsoft Office PowerPoint</Application>
  <PresentationFormat>Widescreen</PresentationFormat>
  <Paragraphs>153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Contents</vt:lpstr>
      <vt:lpstr>Domain of Internship</vt:lpstr>
      <vt:lpstr>We have learnt…</vt:lpstr>
      <vt:lpstr>Working with Python Modules</vt:lpstr>
      <vt:lpstr>Problem Statement</vt:lpstr>
      <vt:lpstr>SOLUTION</vt:lpstr>
      <vt:lpstr>Tech Stack</vt:lpstr>
      <vt:lpstr>Features</vt:lpstr>
      <vt:lpstr>WORKFLOW</vt:lpstr>
      <vt:lpstr>Work flow of project</vt:lpstr>
      <vt:lpstr>Workflow </vt:lpstr>
      <vt:lpstr>Work Flow</vt:lpstr>
      <vt:lpstr>Source code</vt:lpstr>
      <vt:lpstr>PowerPoint Presentation</vt:lpstr>
      <vt:lpstr>PowerPoint Presentation</vt:lpstr>
      <vt:lpstr>PowerPoint Presentation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Akshu Verma</dc:creator>
  <cp:lastModifiedBy>Prasoon Jasrotia</cp:lastModifiedBy>
  <cp:revision>52</cp:revision>
  <dcterms:modified xsi:type="dcterms:W3CDTF">2022-11-13T19:33:11Z</dcterms:modified>
</cp:coreProperties>
</file>