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302" r:id="rId4"/>
    <p:sldId id="30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LqP7y+Vb6u0oEcWR09bbNHbkn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0" name="Google Shape;30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5" name="Google Shape;30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81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6" name="Google Shape;3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2" name="Google Shape;40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8" name="Google Shape;4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0" name="Google Shape;42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6" name="Google Shape;42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2" name="Google Shape;43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8" name="Google Shape;43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4" name="Google Shape;44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0" name="Google Shape;45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631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6" name="Google Shape;45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8" name="Google Shape;4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4" name="Google Shape;4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0" name="Google Shape;48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6" name="Google Shape;48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2" name="Google Shape;49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8" name="Google Shape;49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68454f2e68_0_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g168454f2e68_0_4"/>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168454f2e68_0_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168454f2e68_0_39"/>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68454f2e68_0_39"/>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g168454f2e68_0_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168454f2e68_0_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type="twoObj">
  <p:cSld name="TWO_OBJECTS">
    <p:spTree>
      <p:nvGrpSpPr>
        <p:cNvPr id="1" name="Shape 54"/>
        <p:cNvGrpSpPr/>
        <p:nvPr/>
      </p:nvGrpSpPr>
      <p:grpSpPr>
        <a:xfrm>
          <a:off x="0" y="0"/>
          <a:ext cx="0" cy="0"/>
          <a:chOff x="0" y="0"/>
          <a:chExt cx="0" cy="0"/>
        </a:xfrm>
      </p:grpSpPr>
      <p:sp>
        <p:nvSpPr>
          <p:cNvPr id="55" name="Google Shape;55;g168454f2e68_0_45"/>
          <p:cNvSpPr txBox="1">
            <a:spLocks noGrp="1"/>
          </p:cNvSpPr>
          <p:nvPr>
            <p:ph type="title"/>
          </p:nvPr>
        </p:nvSpPr>
        <p:spPr>
          <a:xfrm>
            <a:off x="685347" y="609601"/>
            <a:ext cx="7765200" cy="13263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g168454f2e68_0_45"/>
          <p:cNvSpPr txBox="1">
            <a:spLocks noGrp="1"/>
          </p:cNvSpPr>
          <p:nvPr>
            <p:ph type="body" idx="1"/>
          </p:nvPr>
        </p:nvSpPr>
        <p:spPr>
          <a:xfrm>
            <a:off x="685346" y="2088320"/>
            <a:ext cx="3829500" cy="37029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1000"/>
              </a:spcBef>
              <a:spcAft>
                <a:spcPts val="0"/>
              </a:spcAft>
              <a:buSzPts val="1800"/>
              <a:buChar char="●"/>
              <a:defRPr/>
            </a:lvl1pPr>
            <a:lvl2pPr marL="914400" lvl="1" indent="-342900" algn="l" rtl="0">
              <a:lnSpc>
                <a:spcPct val="120000"/>
              </a:lnSpc>
              <a:spcBef>
                <a:spcPts val="1200"/>
              </a:spcBef>
              <a:spcAft>
                <a:spcPts val="0"/>
              </a:spcAft>
              <a:buSzPts val="1800"/>
              <a:buChar char="○"/>
              <a:defRPr/>
            </a:lvl2pPr>
            <a:lvl3pPr marL="1371600" lvl="2" indent="-342900" algn="l" rtl="0">
              <a:lnSpc>
                <a:spcPct val="120000"/>
              </a:lnSpc>
              <a:spcBef>
                <a:spcPts val="1200"/>
              </a:spcBef>
              <a:spcAft>
                <a:spcPts val="0"/>
              </a:spcAft>
              <a:buSzPts val="1800"/>
              <a:buChar char="■"/>
              <a:defRPr/>
            </a:lvl3pPr>
            <a:lvl4pPr marL="1828800" lvl="3" indent="-342900" algn="l" rtl="0">
              <a:lnSpc>
                <a:spcPct val="120000"/>
              </a:lnSpc>
              <a:spcBef>
                <a:spcPts val="1200"/>
              </a:spcBef>
              <a:spcAft>
                <a:spcPts val="0"/>
              </a:spcAft>
              <a:buSzPts val="1800"/>
              <a:buChar char="●"/>
              <a:defRPr/>
            </a:lvl4pPr>
            <a:lvl5pPr marL="2286000" lvl="4" indent="-342900" algn="l" rtl="0">
              <a:lnSpc>
                <a:spcPct val="120000"/>
              </a:lnSpc>
              <a:spcBef>
                <a:spcPts val="1200"/>
              </a:spcBef>
              <a:spcAft>
                <a:spcPts val="0"/>
              </a:spcAft>
              <a:buSzPts val="1800"/>
              <a:buChar char="○"/>
              <a:defRPr/>
            </a:lvl5pPr>
            <a:lvl6pPr marL="2743200" lvl="5" indent="-342900" algn="l" rtl="0">
              <a:lnSpc>
                <a:spcPct val="120000"/>
              </a:lnSpc>
              <a:spcBef>
                <a:spcPts val="1200"/>
              </a:spcBef>
              <a:spcAft>
                <a:spcPts val="0"/>
              </a:spcAft>
              <a:buSzPts val="1800"/>
              <a:buChar char="■"/>
              <a:defRPr/>
            </a:lvl6pPr>
            <a:lvl7pPr marL="3200400" lvl="6" indent="-342900" algn="l" rtl="0">
              <a:lnSpc>
                <a:spcPct val="120000"/>
              </a:lnSpc>
              <a:spcBef>
                <a:spcPts val="1200"/>
              </a:spcBef>
              <a:spcAft>
                <a:spcPts val="0"/>
              </a:spcAft>
              <a:buSzPts val="1800"/>
              <a:buChar char="●"/>
              <a:defRPr/>
            </a:lvl7pPr>
            <a:lvl8pPr marL="3657600" lvl="7" indent="-342900" algn="l" rtl="0">
              <a:lnSpc>
                <a:spcPct val="120000"/>
              </a:lnSpc>
              <a:spcBef>
                <a:spcPts val="1200"/>
              </a:spcBef>
              <a:spcAft>
                <a:spcPts val="0"/>
              </a:spcAft>
              <a:buSzPts val="1800"/>
              <a:buChar char="○"/>
              <a:defRPr/>
            </a:lvl8pPr>
            <a:lvl9pPr marL="4114800" lvl="8" indent="-342900" algn="l" rtl="0">
              <a:lnSpc>
                <a:spcPct val="120000"/>
              </a:lnSpc>
              <a:spcBef>
                <a:spcPts val="1200"/>
              </a:spcBef>
              <a:spcAft>
                <a:spcPts val="1200"/>
              </a:spcAft>
              <a:buSzPts val="1800"/>
              <a:buChar char="■"/>
              <a:defRPr/>
            </a:lvl9pPr>
          </a:lstStyle>
          <a:p>
            <a:endParaRPr/>
          </a:p>
        </p:txBody>
      </p:sp>
      <p:sp>
        <p:nvSpPr>
          <p:cNvPr id="57" name="Google Shape;57;g168454f2e68_0_45"/>
          <p:cNvSpPr txBox="1">
            <a:spLocks noGrp="1"/>
          </p:cNvSpPr>
          <p:nvPr>
            <p:ph type="body" idx="2"/>
          </p:nvPr>
        </p:nvSpPr>
        <p:spPr>
          <a:xfrm>
            <a:off x="4630052" y="2088320"/>
            <a:ext cx="3820500" cy="37029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1000"/>
              </a:spcBef>
              <a:spcAft>
                <a:spcPts val="0"/>
              </a:spcAft>
              <a:buSzPts val="1800"/>
              <a:buChar char="●"/>
              <a:defRPr/>
            </a:lvl1pPr>
            <a:lvl2pPr marL="914400" lvl="1" indent="-342900" algn="l" rtl="0">
              <a:lnSpc>
                <a:spcPct val="120000"/>
              </a:lnSpc>
              <a:spcBef>
                <a:spcPts val="1200"/>
              </a:spcBef>
              <a:spcAft>
                <a:spcPts val="0"/>
              </a:spcAft>
              <a:buSzPts val="1800"/>
              <a:buChar char="○"/>
              <a:defRPr/>
            </a:lvl2pPr>
            <a:lvl3pPr marL="1371600" lvl="2" indent="-342900" algn="l" rtl="0">
              <a:lnSpc>
                <a:spcPct val="120000"/>
              </a:lnSpc>
              <a:spcBef>
                <a:spcPts val="1200"/>
              </a:spcBef>
              <a:spcAft>
                <a:spcPts val="0"/>
              </a:spcAft>
              <a:buSzPts val="1800"/>
              <a:buChar char="■"/>
              <a:defRPr/>
            </a:lvl3pPr>
            <a:lvl4pPr marL="1828800" lvl="3" indent="-342900" algn="l" rtl="0">
              <a:lnSpc>
                <a:spcPct val="120000"/>
              </a:lnSpc>
              <a:spcBef>
                <a:spcPts val="1200"/>
              </a:spcBef>
              <a:spcAft>
                <a:spcPts val="0"/>
              </a:spcAft>
              <a:buSzPts val="1800"/>
              <a:buChar char="●"/>
              <a:defRPr/>
            </a:lvl4pPr>
            <a:lvl5pPr marL="2286000" lvl="4" indent="-342900" algn="l" rtl="0">
              <a:lnSpc>
                <a:spcPct val="120000"/>
              </a:lnSpc>
              <a:spcBef>
                <a:spcPts val="1200"/>
              </a:spcBef>
              <a:spcAft>
                <a:spcPts val="0"/>
              </a:spcAft>
              <a:buSzPts val="1800"/>
              <a:buChar char="○"/>
              <a:defRPr/>
            </a:lvl5pPr>
            <a:lvl6pPr marL="2743200" lvl="5" indent="-342900" algn="l" rtl="0">
              <a:lnSpc>
                <a:spcPct val="120000"/>
              </a:lnSpc>
              <a:spcBef>
                <a:spcPts val="1200"/>
              </a:spcBef>
              <a:spcAft>
                <a:spcPts val="0"/>
              </a:spcAft>
              <a:buSzPts val="1800"/>
              <a:buChar char="■"/>
              <a:defRPr/>
            </a:lvl6pPr>
            <a:lvl7pPr marL="3200400" lvl="6" indent="-342900" algn="l" rtl="0">
              <a:lnSpc>
                <a:spcPct val="120000"/>
              </a:lnSpc>
              <a:spcBef>
                <a:spcPts val="1200"/>
              </a:spcBef>
              <a:spcAft>
                <a:spcPts val="0"/>
              </a:spcAft>
              <a:buSzPts val="1800"/>
              <a:buChar char="●"/>
              <a:defRPr/>
            </a:lvl7pPr>
            <a:lvl8pPr marL="3657600" lvl="7" indent="-342900" algn="l" rtl="0">
              <a:lnSpc>
                <a:spcPct val="120000"/>
              </a:lnSpc>
              <a:spcBef>
                <a:spcPts val="1200"/>
              </a:spcBef>
              <a:spcAft>
                <a:spcPts val="0"/>
              </a:spcAft>
              <a:buSzPts val="1800"/>
              <a:buChar char="○"/>
              <a:defRPr/>
            </a:lvl8pPr>
            <a:lvl9pPr marL="4114800" lvl="8" indent="-342900" algn="l" rtl="0">
              <a:lnSpc>
                <a:spcPct val="120000"/>
              </a:lnSpc>
              <a:spcBef>
                <a:spcPts val="1200"/>
              </a:spcBef>
              <a:spcAft>
                <a:spcPts val="1200"/>
              </a:spcAft>
              <a:buSzPts val="1800"/>
              <a:buChar char="■"/>
              <a:defRPr/>
            </a:lvl9pPr>
          </a:lstStyle>
          <a:p>
            <a:endParaRPr/>
          </a:p>
        </p:txBody>
      </p:sp>
      <p:sp>
        <p:nvSpPr>
          <p:cNvPr id="58" name="Google Shape;58;g168454f2e68_0_45"/>
          <p:cNvSpPr txBox="1">
            <a:spLocks noGrp="1"/>
          </p:cNvSpPr>
          <p:nvPr>
            <p:ph type="dt" idx="10"/>
          </p:nvPr>
        </p:nvSpPr>
        <p:spPr>
          <a:xfrm>
            <a:off x="5759053" y="5883276"/>
            <a:ext cx="20574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168454f2e68_0_45"/>
          <p:cNvSpPr txBox="1">
            <a:spLocks noGrp="1"/>
          </p:cNvSpPr>
          <p:nvPr>
            <p:ph type="ftr" idx="11"/>
          </p:nvPr>
        </p:nvSpPr>
        <p:spPr>
          <a:xfrm>
            <a:off x="685331" y="5883276"/>
            <a:ext cx="5004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168454f2e68_0_45"/>
          <p:cNvSpPr txBox="1">
            <a:spLocks noGrp="1"/>
          </p:cNvSpPr>
          <p:nvPr>
            <p:ph type="sldNum" idx="12"/>
          </p:nvPr>
        </p:nvSpPr>
        <p:spPr>
          <a:xfrm>
            <a:off x="7885509" y="5883276"/>
            <a:ext cx="5733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g168454f2e68_0_52"/>
          <p:cNvSpPr txBox="1">
            <a:spLocks noGrp="1"/>
          </p:cNvSpPr>
          <p:nvPr>
            <p:ph type="title"/>
          </p:nvPr>
        </p:nvSpPr>
        <p:spPr>
          <a:xfrm>
            <a:off x="685332" y="618518"/>
            <a:ext cx="7773300" cy="15963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g168454f2e68_0_52"/>
          <p:cNvSpPr txBox="1">
            <a:spLocks noGrp="1"/>
          </p:cNvSpPr>
          <p:nvPr>
            <p:ph type="body" idx="1"/>
          </p:nvPr>
        </p:nvSpPr>
        <p:spPr>
          <a:xfrm>
            <a:off x="685331" y="2367094"/>
            <a:ext cx="7773300" cy="34242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1000"/>
              </a:spcBef>
              <a:spcAft>
                <a:spcPts val="0"/>
              </a:spcAft>
              <a:buSzPts val="1800"/>
              <a:buChar char="●"/>
              <a:defRPr/>
            </a:lvl1pPr>
            <a:lvl2pPr marL="914400" lvl="1" indent="-342900" algn="l" rtl="0">
              <a:lnSpc>
                <a:spcPct val="120000"/>
              </a:lnSpc>
              <a:spcBef>
                <a:spcPts val="1200"/>
              </a:spcBef>
              <a:spcAft>
                <a:spcPts val="0"/>
              </a:spcAft>
              <a:buSzPts val="1800"/>
              <a:buChar char="○"/>
              <a:defRPr/>
            </a:lvl2pPr>
            <a:lvl3pPr marL="1371600" lvl="2" indent="-342900" algn="l" rtl="0">
              <a:lnSpc>
                <a:spcPct val="120000"/>
              </a:lnSpc>
              <a:spcBef>
                <a:spcPts val="1200"/>
              </a:spcBef>
              <a:spcAft>
                <a:spcPts val="0"/>
              </a:spcAft>
              <a:buSzPts val="1800"/>
              <a:buChar char="■"/>
              <a:defRPr/>
            </a:lvl3pPr>
            <a:lvl4pPr marL="1828800" lvl="3" indent="-342900" algn="l" rtl="0">
              <a:lnSpc>
                <a:spcPct val="120000"/>
              </a:lnSpc>
              <a:spcBef>
                <a:spcPts val="1200"/>
              </a:spcBef>
              <a:spcAft>
                <a:spcPts val="0"/>
              </a:spcAft>
              <a:buSzPts val="1800"/>
              <a:buChar char="●"/>
              <a:defRPr/>
            </a:lvl4pPr>
            <a:lvl5pPr marL="2286000" lvl="4" indent="-342900" algn="l" rtl="0">
              <a:lnSpc>
                <a:spcPct val="120000"/>
              </a:lnSpc>
              <a:spcBef>
                <a:spcPts val="1200"/>
              </a:spcBef>
              <a:spcAft>
                <a:spcPts val="0"/>
              </a:spcAft>
              <a:buSzPts val="1800"/>
              <a:buChar char="○"/>
              <a:defRPr/>
            </a:lvl5pPr>
            <a:lvl6pPr marL="2743200" lvl="5" indent="-342900" algn="l" rtl="0">
              <a:lnSpc>
                <a:spcPct val="120000"/>
              </a:lnSpc>
              <a:spcBef>
                <a:spcPts val="1200"/>
              </a:spcBef>
              <a:spcAft>
                <a:spcPts val="0"/>
              </a:spcAft>
              <a:buSzPts val="1800"/>
              <a:buChar char="■"/>
              <a:defRPr/>
            </a:lvl6pPr>
            <a:lvl7pPr marL="3200400" lvl="6" indent="-342900" algn="l" rtl="0">
              <a:lnSpc>
                <a:spcPct val="120000"/>
              </a:lnSpc>
              <a:spcBef>
                <a:spcPts val="1200"/>
              </a:spcBef>
              <a:spcAft>
                <a:spcPts val="0"/>
              </a:spcAft>
              <a:buSzPts val="1800"/>
              <a:buChar char="●"/>
              <a:defRPr/>
            </a:lvl7pPr>
            <a:lvl8pPr marL="3657600" lvl="7" indent="-342900" algn="l" rtl="0">
              <a:lnSpc>
                <a:spcPct val="120000"/>
              </a:lnSpc>
              <a:spcBef>
                <a:spcPts val="1200"/>
              </a:spcBef>
              <a:spcAft>
                <a:spcPts val="0"/>
              </a:spcAft>
              <a:buSzPts val="1800"/>
              <a:buChar char="○"/>
              <a:defRPr/>
            </a:lvl8pPr>
            <a:lvl9pPr marL="4114800" lvl="8" indent="-342900" algn="l" rtl="0">
              <a:lnSpc>
                <a:spcPct val="120000"/>
              </a:lnSpc>
              <a:spcBef>
                <a:spcPts val="1200"/>
              </a:spcBef>
              <a:spcAft>
                <a:spcPts val="1200"/>
              </a:spcAft>
              <a:buSzPts val="1800"/>
              <a:buChar char="■"/>
              <a:defRPr/>
            </a:lvl9pPr>
          </a:lstStyle>
          <a:p>
            <a:endParaRPr/>
          </a:p>
        </p:txBody>
      </p:sp>
      <p:sp>
        <p:nvSpPr>
          <p:cNvPr id="64" name="Google Shape;64;g168454f2e68_0_52"/>
          <p:cNvSpPr txBox="1">
            <a:spLocks noGrp="1"/>
          </p:cNvSpPr>
          <p:nvPr>
            <p:ph type="dt" idx="10"/>
          </p:nvPr>
        </p:nvSpPr>
        <p:spPr>
          <a:xfrm>
            <a:off x="5759053" y="5883276"/>
            <a:ext cx="20574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168454f2e68_0_52"/>
          <p:cNvSpPr txBox="1">
            <a:spLocks noGrp="1"/>
          </p:cNvSpPr>
          <p:nvPr>
            <p:ph type="ftr" idx="11"/>
          </p:nvPr>
        </p:nvSpPr>
        <p:spPr>
          <a:xfrm>
            <a:off x="685331" y="5883276"/>
            <a:ext cx="5004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68454f2e68_0_52"/>
          <p:cNvSpPr txBox="1">
            <a:spLocks noGrp="1"/>
          </p:cNvSpPr>
          <p:nvPr>
            <p:ph type="sldNum" idx="12"/>
          </p:nvPr>
        </p:nvSpPr>
        <p:spPr>
          <a:xfrm>
            <a:off x="7885509" y="5883276"/>
            <a:ext cx="5733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68454f2e68_0_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g168454f2e68_0_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68454f2e68_0_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68454f2e68_0_1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168454f2e68_0_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68454f2e68_0_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g168454f2e68_0_1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g168454f2e68_0_1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g168454f2e68_0_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68454f2e68_0_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g168454f2e68_0_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68454f2e68_0_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168454f2e68_0_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g168454f2e68_0_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168454f2e68_0_2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168454f2e68_0_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68454f2e68_0_3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168454f2e68_0_30"/>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168454f2e68_0_3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168454f2e68_0_30"/>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g168454f2e68_0_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168454f2e68_0_3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g168454f2e68_0_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68454f2e68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g168454f2e68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g168454f2e68_0_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python-django/" TargetMode="External"/><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hyperlink" Target="https://www.tutorialspoint/" TargetMode="External"/><Relationship Id="rId5" Type="http://schemas.openxmlformats.org/officeDocument/2006/relationships/hyperlink" Target="https://www.python.org/" TargetMode="External"/><Relationship Id="rId4" Type="http://schemas.openxmlformats.org/officeDocument/2006/relationships/hyperlink" Target="https://www.javatpoint.com/"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323528" y="296116"/>
            <a:ext cx="8229600" cy="14357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ONLINE GROCERY STORE</a:t>
            </a:r>
            <a:endParaRPr b="1" u="sng">
              <a:latin typeface="Times New Roman"/>
              <a:ea typeface="Times New Roman"/>
              <a:cs typeface="Times New Roman"/>
              <a:sym typeface="Times New Roman"/>
            </a:endParaRPr>
          </a:p>
        </p:txBody>
      </p:sp>
      <p:sp>
        <p:nvSpPr>
          <p:cNvPr id="72" name="Google Shape;72;p1"/>
          <p:cNvSpPr txBox="1">
            <a:spLocks noGrp="1"/>
          </p:cNvSpPr>
          <p:nvPr>
            <p:ph type="body" idx="1"/>
          </p:nvPr>
        </p:nvSpPr>
        <p:spPr>
          <a:xfrm>
            <a:off x="323529" y="3704259"/>
            <a:ext cx="2880300" cy="15282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SzPct val="100000"/>
              <a:buNone/>
            </a:pPr>
            <a:r>
              <a:rPr lang="en-US" sz="1800">
                <a:latin typeface="Times New Roman"/>
                <a:ea typeface="Times New Roman"/>
                <a:cs typeface="Times New Roman"/>
                <a:sym typeface="Times New Roman"/>
              </a:rPr>
              <a:t>PRESENTER: </a:t>
            </a:r>
            <a:endParaRPr/>
          </a:p>
          <a:p>
            <a:pPr marL="0" lvl="0" indent="0" algn="ctr" rtl="0">
              <a:lnSpc>
                <a:spcPct val="120000"/>
              </a:lnSpc>
              <a:spcBef>
                <a:spcPts val="1000"/>
              </a:spcBef>
              <a:spcAft>
                <a:spcPts val="0"/>
              </a:spcAft>
              <a:buSzPct val="100000"/>
              <a:buNone/>
            </a:pPr>
            <a:endParaRPr sz="1800">
              <a:latin typeface="Times New Roman"/>
              <a:ea typeface="Times New Roman"/>
              <a:cs typeface="Times New Roman"/>
              <a:sym typeface="Times New Roman"/>
            </a:endParaRPr>
          </a:p>
          <a:p>
            <a:pPr marL="0" lvl="0" indent="0" algn="ctr" rtl="0">
              <a:lnSpc>
                <a:spcPct val="120000"/>
              </a:lnSpc>
              <a:spcBef>
                <a:spcPts val="1000"/>
              </a:spcBef>
              <a:spcAft>
                <a:spcPts val="0"/>
              </a:spcAft>
              <a:buSzPct val="100000"/>
              <a:buNone/>
            </a:pPr>
            <a:r>
              <a:rPr lang="en-US" sz="1800">
                <a:latin typeface="Times New Roman"/>
                <a:ea typeface="Times New Roman"/>
                <a:cs typeface="Times New Roman"/>
                <a:sym typeface="Times New Roman"/>
              </a:rPr>
              <a:t>UJJWAL SHARMA (2020A1R116)</a:t>
            </a:r>
            <a:endParaRPr sz="1800">
              <a:latin typeface="Times New Roman"/>
              <a:ea typeface="Times New Roman"/>
              <a:cs typeface="Times New Roman"/>
              <a:sym typeface="Times New Roman"/>
            </a:endParaRPr>
          </a:p>
          <a:p>
            <a:pPr marL="228600" lvl="0" indent="-228600" algn="l" rtl="0">
              <a:lnSpc>
                <a:spcPct val="120000"/>
              </a:lnSpc>
              <a:spcBef>
                <a:spcPts val="1000"/>
              </a:spcBef>
              <a:spcAft>
                <a:spcPts val="1200"/>
              </a:spcAft>
              <a:buSzPct val="100000"/>
              <a:buFont typeface="Noto Sans Symbols"/>
              <a:buNone/>
            </a:pPr>
            <a:endParaRPr sz="1800" b="1">
              <a:solidFill>
                <a:schemeClr val="dk1"/>
              </a:solidFill>
            </a:endParaRPr>
          </a:p>
        </p:txBody>
      </p:sp>
      <p:pic>
        <p:nvPicPr>
          <p:cNvPr id="73" name="Google Shape;73;p1" descr="MIET_Logo"/>
          <p:cNvPicPr preferRelativeResize="0">
            <a:picLocks noGrp="1"/>
          </p:cNvPicPr>
          <p:nvPr>
            <p:ph type="body" idx="2"/>
          </p:nvPr>
        </p:nvPicPr>
        <p:blipFill rotWithShape="1">
          <a:blip r:embed="rId3">
            <a:alphaModFix/>
          </a:blip>
          <a:srcRect/>
          <a:stretch/>
        </p:blipFill>
        <p:spPr>
          <a:xfrm>
            <a:off x="1907704" y="2219201"/>
            <a:ext cx="4582198" cy="936139"/>
          </a:xfrm>
          <a:prstGeom prst="rect">
            <a:avLst/>
          </a:prstGeom>
          <a:noFill/>
          <a:ln>
            <a:noFill/>
          </a:ln>
        </p:spPr>
      </p:pic>
      <p:sp>
        <p:nvSpPr>
          <p:cNvPr id="74" name="Google Shape;74;p1"/>
          <p:cNvSpPr txBox="1"/>
          <p:nvPr/>
        </p:nvSpPr>
        <p:spPr>
          <a:xfrm>
            <a:off x="457200" y="5781491"/>
            <a:ext cx="82296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MIET(Autonomous), JAMMU</a:t>
            </a:r>
            <a:endParaRPr sz="1800" b="0" i="0" u="none" strike="noStrike" cap="none">
              <a:solidFill>
                <a:schemeClr val="dk1"/>
              </a:solidFill>
              <a:latin typeface="Times New Roman"/>
              <a:ea typeface="Times New Roman"/>
              <a:cs typeface="Times New Roman"/>
              <a:sym typeface="Times New Roman"/>
            </a:endParaRPr>
          </a:p>
        </p:txBody>
      </p:sp>
      <p:pic>
        <p:nvPicPr>
          <p:cNvPr id="75" name="Google Shape;75;p1" descr="The Benefits Of Online Grocery Shopping - DemotiX"/>
          <p:cNvPicPr preferRelativeResize="0"/>
          <p:nvPr/>
        </p:nvPicPr>
        <p:blipFill rotWithShape="1">
          <a:blip r:embed="rId4">
            <a:alphaModFix/>
          </a:blip>
          <a:srcRect/>
          <a:stretch/>
        </p:blipFill>
        <p:spPr>
          <a:xfrm>
            <a:off x="3779911" y="3621564"/>
            <a:ext cx="5040559" cy="17516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a:br>
            <a:br>
              <a:rPr lang="en-US"/>
            </a:br>
            <a:br>
              <a:rPr lang="en-US"/>
            </a:br>
            <a:br>
              <a:rPr lang="en-US"/>
            </a:br>
            <a:br>
              <a:rPr lang="en-US"/>
            </a:br>
            <a:endParaRPr/>
          </a:p>
        </p:txBody>
      </p:sp>
      <p:sp>
        <p:nvSpPr>
          <p:cNvPr id="118" name="Google Shape;118;p8"/>
          <p:cNvSpPr txBox="1">
            <a:spLocks noGrp="1"/>
          </p:cNvSpPr>
          <p:nvPr>
            <p:ph type="body" idx="1"/>
          </p:nvPr>
        </p:nvSpPr>
        <p:spPr>
          <a:xfrm>
            <a:off x="457200" y="857250"/>
            <a:ext cx="8229600" cy="5467350"/>
          </a:xfrm>
          <a:prstGeom prst="rect">
            <a:avLst/>
          </a:prstGeom>
          <a:noFill/>
          <a:ln>
            <a:noFill/>
          </a:ln>
        </p:spPr>
        <p:txBody>
          <a:bodyPr spcFirstLastPara="1" wrap="square" lIns="91425" tIns="45700" rIns="91425" bIns="45700" anchor="t" anchorCtr="0">
            <a:normAutofit/>
          </a:bodyPr>
          <a:lstStyle/>
          <a:p>
            <a:pPr marL="685800" lvl="1" indent="-228600" algn="l" rtl="0">
              <a:lnSpc>
                <a:spcPct val="120000"/>
              </a:lnSpc>
              <a:spcBef>
                <a:spcPts val="0"/>
              </a:spcBef>
              <a:spcAft>
                <a:spcPts val="0"/>
              </a:spcAft>
              <a:buSzPts val="1800"/>
              <a:buFont typeface="Noto Sans Symbols"/>
              <a:buNone/>
            </a:pPr>
            <a:r>
              <a:rPr lang="en-US" sz="1800" b="1" dirty="0">
                <a:latin typeface="Times New Roman"/>
                <a:ea typeface="Times New Roman"/>
                <a:cs typeface="Times New Roman"/>
                <a:sym typeface="Times New Roman"/>
              </a:rPr>
              <a:t>2.2 SOLUTION</a:t>
            </a:r>
            <a:r>
              <a:rPr lang="en-US" b="1"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0" lvl="0" indent="0" algn="l" rtl="0">
              <a:lnSpc>
                <a:spcPct val="120000"/>
              </a:lnSpc>
              <a:spcBef>
                <a:spcPts val="1000"/>
              </a:spcBef>
              <a:spcAft>
                <a:spcPts val="0"/>
              </a:spcAft>
              <a:buSzPts val="2000"/>
              <a:buNone/>
            </a:pPr>
            <a:r>
              <a:rPr lang="en-US" dirty="0">
                <a:latin typeface="Times New Roman"/>
                <a:ea typeface="Times New Roman"/>
                <a:cs typeface="Times New Roman"/>
                <a:sym typeface="Times New Roman"/>
              </a:rPr>
              <a:t>THE PROJECT HAS A WIDE SCOPE, AS IT IS NOT INTENDED TO A PARTICULAR ORGANIZATION. THIS PROJECT IS GOING TO DEVELOP GENERIC SOFTWARE, WHICH CAN BE APPLIED BY ANY BUSINESS'S ORGANIZATION. MOREOVER, IT PROVIDES FACILITY TO ITS CUSTOMER. ALSO, THE SOFTWARE IS GOING TO PROVIDE A HUGE AMOUNT OF SUMMARY DATA.</a:t>
            </a:r>
            <a:endParaRPr dirty="0"/>
          </a:p>
          <a:p>
            <a:pPr marL="228600" lvl="0" indent="-228600" algn="l" rtl="0">
              <a:lnSpc>
                <a:spcPct val="120000"/>
              </a:lnSpc>
              <a:spcBef>
                <a:spcPts val="1000"/>
              </a:spcBef>
              <a:spcAft>
                <a:spcPts val="1200"/>
              </a:spcAft>
              <a:buSzPts val="2000"/>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3. MODULES</a:t>
            </a:r>
            <a:endParaRPr/>
          </a:p>
        </p:txBody>
      </p:sp>
      <p:sp>
        <p:nvSpPr>
          <p:cNvPr id="124" name="Google Shape;124;p9"/>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Noto Sans Symbols"/>
              <a:buNone/>
            </a:pPr>
            <a:endParaRPr b="1"/>
          </a:p>
          <a:p>
            <a:pPr marL="228600" lvl="0" indent="-228600" algn="l" rtl="0">
              <a:lnSpc>
                <a:spcPct val="120000"/>
              </a:lnSpc>
              <a:spcBef>
                <a:spcPts val="1000"/>
              </a:spcBef>
              <a:spcAft>
                <a:spcPts val="0"/>
              </a:spcAft>
              <a:buSzPts val="2000"/>
              <a:buFont typeface="Noto Sans Symbols"/>
              <a:buNone/>
            </a:pPr>
            <a:r>
              <a:rPr lang="en-US" b="1">
                <a:latin typeface="Times New Roman"/>
                <a:ea typeface="Times New Roman"/>
                <a:cs typeface="Times New Roman"/>
                <a:sym typeface="Times New Roman"/>
              </a:rPr>
              <a:t>CUSTOMER MODULE</a:t>
            </a:r>
            <a:endParaRPr/>
          </a:p>
          <a:p>
            <a:pPr marL="228600" lvl="0" indent="-228600" algn="l" rtl="0">
              <a:lnSpc>
                <a:spcPct val="120000"/>
              </a:lnSpc>
              <a:spcBef>
                <a:spcPts val="1000"/>
              </a:spcBef>
              <a:spcAft>
                <a:spcPts val="0"/>
              </a:spcAft>
              <a:buSzPts val="2000"/>
              <a:buFont typeface="Noto Sans Symbols"/>
              <a:buChar char="▪"/>
            </a:pPr>
            <a:r>
              <a:rPr lang="en-US">
                <a:latin typeface="Times New Roman"/>
                <a:ea typeface="Times New Roman"/>
                <a:cs typeface="Times New Roman"/>
                <a:sym typeface="Times New Roman"/>
              </a:rPr>
              <a:t>VIEW PRODUCTS</a:t>
            </a:r>
            <a:endParaRPr/>
          </a:p>
          <a:p>
            <a:pPr marL="228600" lvl="0" indent="-228600" algn="l" rtl="0">
              <a:lnSpc>
                <a:spcPct val="120000"/>
              </a:lnSpc>
              <a:spcBef>
                <a:spcPts val="1000"/>
              </a:spcBef>
              <a:spcAft>
                <a:spcPts val="0"/>
              </a:spcAft>
              <a:buSzPts val="2000"/>
              <a:buFont typeface="Noto Sans Symbols"/>
              <a:buChar char="▪"/>
            </a:pPr>
            <a:r>
              <a:rPr lang="en-US">
                <a:latin typeface="Times New Roman"/>
                <a:ea typeface="Times New Roman"/>
                <a:cs typeface="Times New Roman"/>
                <a:sym typeface="Times New Roman"/>
              </a:rPr>
              <a:t>PRODUCT BOOKING </a:t>
            </a:r>
            <a:endParaRPr/>
          </a:p>
          <a:p>
            <a:pPr marL="228600" lvl="0" indent="-228600" algn="l" rtl="0">
              <a:lnSpc>
                <a:spcPct val="120000"/>
              </a:lnSpc>
              <a:spcBef>
                <a:spcPts val="1000"/>
              </a:spcBef>
              <a:spcAft>
                <a:spcPts val="0"/>
              </a:spcAft>
              <a:buSzPts val="2000"/>
              <a:buFont typeface="Noto Sans Symbols"/>
              <a:buChar char="▪"/>
            </a:pPr>
            <a:r>
              <a:rPr lang="en-US">
                <a:latin typeface="Times New Roman"/>
                <a:ea typeface="Times New Roman"/>
                <a:cs typeface="Times New Roman"/>
                <a:sym typeface="Times New Roman"/>
              </a:rPr>
              <a:t>GIVE FEEDBACK</a:t>
            </a:r>
            <a:endParaRPr/>
          </a:p>
          <a:p>
            <a:pPr marL="228600" lvl="0" indent="-228600" algn="l" rtl="0">
              <a:lnSpc>
                <a:spcPct val="120000"/>
              </a:lnSpc>
              <a:spcBef>
                <a:spcPts val="1000"/>
              </a:spcBef>
              <a:spcAft>
                <a:spcPts val="1200"/>
              </a:spcAft>
              <a:buSzPts val="2000"/>
              <a:buFont typeface="Noto Sans Symbols"/>
              <a:buChar char="▪"/>
            </a:pPr>
            <a:r>
              <a:rPr lang="en-US">
                <a:latin typeface="Times New Roman"/>
                <a:ea typeface="Times New Roman"/>
                <a:cs typeface="Times New Roman"/>
                <a:sym typeface="Times New Roman"/>
              </a:rPr>
              <a:t>VIEW PRODUCT BOOKINGS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3. MODULES</a:t>
            </a:r>
            <a:endParaRPr>
              <a:latin typeface="Times New Roman"/>
              <a:ea typeface="Times New Roman"/>
              <a:cs typeface="Times New Roman"/>
              <a:sym typeface="Times New Roman"/>
            </a:endParaRPr>
          </a:p>
        </p:txBody>
      </p:sp>
      <p:sp>
        <p:nvSpPr>
          <p:cNvPr id="130" name="Google Shape;130;p10"/>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950"/>
              <a:buFont typeface="Noto Sans Symbols"/>
              <a:buNone/>
            </a:pPr>
            <a:endParaRPr b="1"/>
          </a:p>
          <a:p>
            <a:pPr marL="228600" lvl="0" indent="-228600" algn="l" rtl="0">
              <a:lnSpc>
                <a:spcPct val="100000"/>
              </a:lnSpc>
              <a:spcBef>
                <a:spcPts val="1000"/>
              </a:spcBef>
              <a:spcAft>
                <a:spcPts val="0"/>
              </a:spcAft>
              <a:buSzPts val="950"/>
              <a:buFont typeface="Noto Sans Symbols"/>
              <a:buNone/>
            </a:pPr>
            <a:r>
              <a:rPr lang="en-US" b="1">
                <a:latin typeface="Times New Roman"/>
                <a:ea typeface="Times New Roman"/>
                <a:cs typeface="Times New Roman"/>
                <a:sym typeface="Times New Roman"/>
              </a:rPr>
              <a:t>ADMINISTRATIVE MODULE</a:t>
            </a:r>
            <a:endParaRPr/>
          </a:p>
          <a:p>
            <a:pPr marL="228600" lvl="0" indent="-215900" algn="l" rtl="0">
              <a:lnSpc>
                <a:spcPct val="10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 MANAGE PRODUCTS</a:t>
            </a:r>
            <a:endParaRPr/>
          </a:p>
          <a:p>
            <a:pPr marL="228600" lvl="0" indent="-215900" algn="l" rtl="0">
              <a:lnSpc>
                <a:spcPct val="10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MANAGE BOOKING</a:t>
            </a:r>
            <a:endParaRPr/>
          </a:p>
          <a:p>
            <a:pPr marL="228600" lvl="0" indent="-215900" algn="l" rtl="0">
              <a:lnSpc>
                <a:spcPct val="10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MANAGE CUSTOMERS</a:t>
            </a:r>
            <a:endParaRPr/>
          </a:p>
          <a:p>
            <a:pPr marL="228600" lvl="0" indent="-215900" algn="l" rtl="0">
              <a:lnSpc>
                <a:spcPct val="10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MANAGE FEEDBACK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1"/>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a:br>
            <a:br>
              <a:rPr lang="en-US"/>
            </a:br>
            <a:br>
              <a:rPr lang="en-US"/>
            </a:br>
            <a:br>
              <a:rPr lang="en-US"/>
            </a:br>
            <a:endParaRPr/>
          </a:p>
        </p:txBody>
      </p:sp>
      <p:sp>
        <p:nvSpPr>
          <p:cNvPr id="136" name="Google Shape;136;p11"/>
          <p:cNvSpPr txBox="1">
            <a:spLocks noGrp="1"/>
          </p:cNvSpPr>
          <p:nvPr>
            <p:ph type="body" idx="1"/>
          </p:nvPr>
        </p:nvSpPr>
        <p:spPr>
          <a:xfrm>
            <a:off x="377190" y="845820"/>
            <a:ext cx="8309610" cy="5478780"/>
          </a:xfrm>
          <a:prstGeom prst="rect">
            <a:avLst/>
          </a:prstGeom>
          <a:noFill/>
          <a:ln>
            <a:noFill/>
          </a:ln>
        </p:spPr>
        <p:txBody>
          <a:bodyPr spcFirstLastPara="1" wrap="square" lIns="91425" tIns="45700" rIns="91425" bIns="45700" anchor="t" anchorCtr="0">
            <a:normAutofit/>
          </a:bodyPr>
          <a:lstStyle/>
          <a:p>
            <a:pPr marL="274320" lvl="0" indent="-274320" algn="l" rtl="0">
              <a:lnSpc>
                <a:spcPct val="120000"/>
              </a:lnSpc>
              <a:spcBef>
                <a:spcPts val="0"/>
              </a:spcBef>
              <a:spcAft>
                <a:spcPts val="0"/>
              </a:spcAft>
              <a:buClr>
                <a:schemeClr val="accent3"/>
              </a:buClr>
              <a:buSzPts val="2000"/>
              <a:buFont typeface="Noto Sans Symbols"/>
              <a:buNone/>
            </a:pPr>
            <a:r>
              <a:rPr lang="en-US" b="1" dirty="0">
                <a:latin typeface="Times New Roman"/>
                <a:ea typeface="Times New Roman"/>
                <a:cs typeface="Times New Roman"/>
                <a:sym typeface="Times New Roman"/>
              </a:rPr>
              <a:t>ADMINISTRATIVE MODULE </a:t>
            </a: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ts val="2000"/>
              <a:buFont typeface="Noto Sans Symbols"/>
              <a:buNone/>
            </a:pPr>
            <a:endParaRPr b="1" dirty="0">
              <a:latin typeface="Times New Roman"/>
              <a:ea typeface="Times New Roman"/>
              <a:cs typeface="Times New Roman"/>
              <a:sym typeface="Times New Roman"/>
            </a:endParaRPr>
          </a:p>
          <a:p>
            <a:pPr marL="0" indent="0">
              <a:buClr>
                <a:schemeClr val="accent3"/>
              </a:buClr>
              <a:buSzPts val="2000"/>
              <a:buNone/>
            </a:pPr>
            <a:r>
              <a:rPr lang="en-US" dirty="0">
                <a:latin typeface="Times New Roman"/>
                <a:ea typeface="Times New Roman"/>
                <a:cs typeface="Times New Roman"/>
                <a:sym typeface="Times New Roman"/>
              </a:rPr>
              <a:t>ADMINISTRATIVE MODULE IS PROVIDED FOR THE SAKE OF ADMINISTRATORS TO MANAGE THE SITE AND UPDATE THE CONTENT AT REGULAR INTERVALS, THE MAJOR OPERATIONS INCLUDED IN THIS MODULE ARE:</a:t>
            </a: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accent3"/>
              </a:buClr>
              <a:buSzPts val="2000"/>
              <a:buFont typeface="Noto Sans Symbols"/>
              <a:buNone/>
            </a:pPr>
            <a:endParaRPr dirty="0">
              <a:latin typeface="Times New Roman"/>
              <a:ea typeface="Times New Roman"/>
              <a:cs typeface="Times New Roman"/>
              <a:sym typeface="Times New Roman"/>
            </a:endParaRPr>
          </a:p>
          <a:p>
            <a:pPr marL="742950" lvl="1" indent="-285750">
              <a:buClr>
                <a:schemeClr val="accent3"/>
              </a:buClr>
              <a:buSzPts val="2000"/>
            </a:pPr>
            <a:r>
              <a:rPr lang="en-US" sz="1800" dirty="0">
                <a:latin typeface="Times New Roman"/>
                <a:ea typeface="Times New Roman"/>
                <a:cs typeface="Times New Roman"/>
                <a:sym typeface="Times New Roman"/>
              </a:rPr>
              <a:t>CREATE AND MAINTAIN PRODUCT CATEGORIES.</a:t>
            </a:r>
          </a:p>
          <a:p>
            <a:pPr marL="742950" lvl="1" indent="-285750">
              <a:buClr>
                <a:schemeClr val="accent3"/>
              </a:buClr>
              <a:buSzPts val="2000"/>
            </a:pPr>
            <a:r>
              <a:rPr lang="en-US" sz="1800" dirty="0">
                <a:latin typeface="Times New Roman"/>
                <a:ea typeface="Times New Roman"/>
                <a:cs typeface="Times New Roman"/>
                <a:sym typeface="Times New Roman"/>
              </a:rPr>
              <a:t>VIEW THE PRODUCT AVAILABLE.</a:t>
            </a:r>
          </a:p>
          <a:p>
            <a:pPr marL="742950" lvl="1" indent="-285750">
              <a:buClr>
                <a:schemeClr val="accent3"/>
              </a:buClr>
              <a:buSzPts val="2000"/>
            </a:pPr>
            <a:r>
              <a:rPr lang="en-US" sz="1800" dirty="0">
                <a:latin typeface="Times New Roman"/>
                <a:ea typeface="Times New Roman"/>
                <a:cs typeface="Times New Roman"/>
                <a:sym typeface="Times New Roman"/>
              </a:rPr>
              <a:t>UPDATE PRODUCT INFORMATION.</a:t>
            </a:r>
          </a:p>
          <a:p>
            <a:pPr marL="742950" lvl="1" indent="-285750">
              <a:buClr>
                <a:schemeClr val="accent3"/>
              </a:buClr>
              <a:buSzPts val="2000"/>
            </a:pPr>
            <a:r>
              <a:rPr lang="en-US" sz="1800" dirty="0">
                <a:latin typeface="Times New Roman"/>
                <a:ea typeface="Times New Roman"/>
                <a:cs typeface="Times New Roman"/>
                <a:sym typeface="Times New Roman"/>
              </a:rPr>
              <a:t>REMOVE THE PRODUCT.</a:t>
            </a:r>
          </a:p>
          <a:p>
            <a:pPr marL="742950" lvl="1" indent="-285750">
              <a:buClr>
                <a:schemeClr val="accent3"/>
              </a:buClr>
              <a:buSzPts val="2000"/>
            </a:pPr>
            <a:r>
              <a:rPr lang="en-US" sz="1800" dirty="0">
                <a:latin typeface="Times New Roman"/>
                <a:ea typeface="Times New Roman"/>
                <a:cs typeface="Times New Roman"/>
                <a:sym typeface="Times New Roman"/>
              </a:rPr>
              <a:t>VIEW CUSTOMER INFORMATION AND BOOKINGS.</a:t>
            </a:r>
            <a:r>
              <a:rPr lang="en-US" sz="1800" b="1"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ts val="2000"/>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a:br>
            <a:br>
              <a:rPr lang="en-US"/>
            </a:br>
            <a:br>
              <a:rPr lang="en-US"/>
            </a:br>
            <a:endParaRPr/>
          </a:p>
        </p:txBody>
      </p:sp>
      <p:sp>
        <p:nvSpPr>
          <p:cNvPr id="142" name="Google Shape;142;p12"/>
          <p:cNvSpPr txBox="1">
            <a:spLocks noGrp="1"/>
          </p:cNvSpPr>
          <p:nvPr>
            <p:ph type="body" idx="1"/>
          </p:nvPr>
        </p:nvSpPr>
        <p:spPr>
          <a:xfrm>
            <a:off x="457200" y="785813"/>
            <a:ext cx="8229600" cy="5538787"/>
          </a:xfrm>
          <a:prstGeom prst="rect">
            <a:avLst/>
          </a:prstGeom>
          <a:noFill/>
          <a:ln>
            <a:noFill/>
          </a:ln>
        </p:spPr>
        <p:txBody>
          <a:bodyPr spcFirstLastPara="1" wrap="square" lIns="91425" tIns="45700" rIns="91425" bIns="45700" anchor="t" anchorCtr="0">
            <a:normAutofit/>
          </a:bodyPr>
          <a:lstStyle/>
          <a:p>
            <a:pPr marL="274320" lvl="0" indent="-274320" algn="l" rtl="0">
              <a:lnSpc>
                <a:spcPct val="120000"/>
              </a:lnSpc>
              <a:spcBef>
                <a:spcPts val="0"/>
              </a:spcBef>
              <a:spcAft>
                <a:spcPts val="0"/>
              </a:spcAft>
              <a:buClr>
                <a:schemeClr val="accent3"/>
              </a:buClr>
              <a:buSzPts val="2000"/>
              <a:buFont typeface="Noto Sans Symbols"/>
              <a:buNone/>
            </a:pPr>
            <a:r>
              <a:rPr lang="en-US" b="1" dirty="0">
                <a:latin typeface="Times New Roman"/>
                <a:ea typeface="Times New Roman"/>
                <a:cs typeface="Times New Roman"/>
                <a:sym typeface="Times New Roman"/>
              </a:rPr>
              <a:t>CUSTOMER MODULE</a:t>
            </a: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ts val="2000"/>
              <a:buFont typeface="Noto Sans Symbols"/>
              <a:buNone/>
            </a:pPr>
            <a:endParaRPr dirty="0">
              <a:latin typeface="Times New Roman"/>
              <a:ea typeface="Times New Roman"/>
              <a:cs typeface="Times New Roman"/>
              <a:sym typeface="Times New Roman"/>
            </a:endParaRPr>
          </a:p>
          <a:p>
            <a:pPr marL="285750" indent="-285750">
              <a:buClr>
                <a:schemeClr val="accent3"/>
              </a:buClr>
              <a:buSzPts val="2000"/>
            </a:pPr>
            <a:r>
              <a:rPr lang="en-US" dirty="0">
                <a:latin typeface="Times New Roman"/>
                <a:ea typeface="Times New Roman"/>
                <a:cs typeface="Times New Roman"/>
                <a:sym typeface="Times New Roman"/>
              </a:rPr>
              <a:t>THIS MODULE IS MEANT FOR CUSTOMERS, WHERE A USER LOGGING INTO HIS/HER OWNS ACCOUNT WILL VIEW THIS PANEL. THE MAJOR OPERATIONS INCLUDED IN THIS MODULE WERE</a:t>
            </a:r>
          </a:p>
          <a:p>
            <a:pPr marL="285750" indent="-285750">
              <a:buClr>
                <a:schemeClr val="accent3"/>
              </a:buClr>
              <a:buSzPts val="2000"/>
            </a:pPr>
            <a:r>
              <a:rPr lang="en-US" dirty="0">
                <a:latin typeface="Times New Roman"/>
                <a:ea typeface="Times New Roman"/>
                <a:cs typeface="Times New Roman"/>
                <a:sym typeface="Times New Roman"/>
              </a:rPr>
              <a:t>VIEW ALL AVAILABLE PRODUCTS AND ITS PRICE , DESCRIPTION AND OTHER  DETAILS ETC.</a:t>
            </a:r>
          </a:p>
          <a:p>
            <a:pPr marL="285750" indent="-285750">
              <a:buClr>
                <a:schemeClr val="accent3"/>
              </a:buClr>
              <a:buSzPts val="2000"/>
            </a:pPr>
            <a:r>
              <a:rPr lang="en-US" dirty="0">
                <a:latin typeface="Times New Roman"/>
                <a:ea typeface="Times New Roman"/>
                <a:cs typeface="Times New Roman"/>
                <a:sym typeface="Times New Roman"/>
              </a:rPr>
              <a:t>VIEW OUR BOOKING.</a:t>
            </a:r>
          </a:p>
          <a:p>
            <a:pPr marL="285750" indent="-285750">
              <a:buClr>
                <a:schemeClr val="accent3"/>
              </a:buClr>
              <a:buSzPts val="2000"/>
            </a:pPr>
            <a:r>
              <a:rPr lang="en-US" dirty="0">
                <a:latin typeface="Times New Roman"/>
                <a:ea typeface="Times New Roman"/>
                <a:cs typeface="Times New Roman"/>
                <a:sym typeface="Times New Roman"/>
              </a:rPr>
              <a:t>VIEW AND CANCELLING OF THE PRODUCT BOOKING.</a:t>
            </a:r>
          </a:p>
          <a:p>
            <a:pPr marL="285750" indent="-285750">
              <a:buClr>
                <a:schemeClr val="accent3"/>
              </a:buClr>
              <a:buSzPts val="2000"/>
            </a:pPr>
            <a:r>
              <a:rPr lang="en-US" dirty="0">
                <a:latin typeface="Times New Roman"/>
                <a:ea typeface="Times New Roman"/>
                <a:cs typeface="Times New Roman"/>
                <a:sym typeface="Times New Roman"/>
              </a:rPr>
              <a:t>SEND FEEDBACK</a:t>
            </a: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ts val="2000"/>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4. SOFTWARE USED :</a:t>
            </a:r>
            <a:endParaRPr/>
          </a:p>
        </p:txBody>
      </p:sp>
      <p:sp>
        <p:nvSpPr>
          <p:cNvPr id="148" name="Google Shape;148;p13"/>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Times New Roman"/>
              <a:buChar char="●"/>
            </a:pPr>
            <a:r>
              <a:rPr lang="en-US">
                <a:latin typeface="Times New Roman"/>
                <a:ea typeface="Times New Roman"/>
                <a:cs typeface="Times New Roman"/>
                <a:sym typeface="Times New Roman"/>
              </a:rPr>
              <a:t>PYTHON INTERPRETER</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VISUAL STUDIO CODE IDLE</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DJANGO FRAMEWORK</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1200"/>
              </a:spcAft>
              <a:buSzPts val="2000"/>
              <a:buFont typeface="Times New Roman"/>
              <a:buChar char="●"/>
            </a:pPr>
            <a:r>
              <a:rPr lang="en-US">
                <a:latin typeface="Times New Roman"/>
                <a:ea typeface="Times New Roman"/>
                <a:cs typeface="Times New Roman"/>
                <a:sym typeface="Times New Roman"/>
              </a:rPr>
              <a:t>CHROME OR ANY OTHER BROWSER</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4.1 FRONTEND :</a:t>
            </a:r>
            <a:endParaRPr/>
          </a:p>
        </p:txBody>
      </p:sp>
      <p:sp>
        <p:nvSpPr>
          <p:cNvPr id="154" name="Google Shape;154;p14"/>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Times New Roman"/>
              <a:buChar char="●"/>
            </a:pPr>
            <a:r>
              <a:rPr lang="en-US">
                <a:latin typeface="Times New Roman"/>
                <a:ea typeface="Times New Roman"/>
                <a:cs typeface="Times New Roman"/>
                <a:sym typeface="Times New Roman"/>
              </a:rPr>
              <a:t>HTML(HYPERTEXT MARKUP LANGUAGE)</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CSS(CASCADING STYLESHEET)</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1200"/>
              </a:spcAft>
              <a:buSzPts val="2000"/>
              <a:buFont typeface="Times New Roman"/>
              <a:buChar char="●"/>
            </a:pPr>
            <a:r>
              <a:rPr lang="en-US">
                <a:latin typeface="Times New Roman"/>
                <a:ea typeface="Times New Roman"/>
                <a:cs typeface="Times New Roman"/>
                <a:sym typeface="Times New Roman"/>
              </a:rPr>
              <a:t>BOOTSTRAP(LIBRARY OF HTML,CSS AND JS)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457200" y="77660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4.2 BACKEND :</a:t>
            </a:r>
            <a:endParaRPr/>
          </a:p>
        </p:txBody>
      </p:sp>
      <p:sp>
        <p:nvSpPr>
          <p:cNvPr id="160" name="Google Shape;160;p15"/>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Times New Roman"/>
              <a:buChar char="●"/>
            </a:pPr>
            <a:r>
              <a:rPr lang="en-US">
                <a:latin typeface="Times New Roman"/>
                <a:ea typeface="Times New Roman"/>
                <a:cs typeface="Times New Roman"/>
                <a:sym typeface="Times New Roman"/>
              </a:rPr>
              <a:t>PYTHON DJANGO</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1200"/>
              </a:spcAft>
              <a:buSzPts val="2000"/>
              <a:buFont typeface="Times New Roman"/>
              <a:buChar char="●"/>
            </a:pPr>
            <a:r>
              <a:rPr lang="en-US">
                <a:latin typeface="Times New Roman"/>
                <a:ea typeface="Times New Roman"/>
                <a:cs typeface="Times New Roman"/>
                <a:sym typeface="Times New Roman"/>
              </a:rPr>
              <a:t>SQLITE(DATABASE)</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5. SYSTEM DESIGN</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66" name="Google Shape;166;p16"/>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lnSpc>
                <a:spcPct val="120000"/>
              </a:lnSpc>
              <a:spcBef>
                <a:spcPts val="0"/>
              </a:spcBef>
              <a:spcAft>
                <a:spcPts val="0"/>
              </a:spcAft>
              <a:buClr>
                <a:schemeClr val="accent3"/>
              </a:buClr>
              <a:buSzPct val="111111"/>
              <a:buFont typeface="Noto Sans Symbols"/>
              <a:buNone/>
            </a:pPr>
            <a:r>
              <a:rPr lang="en-US" b="1">
                <a:latin typeface="Times New Roman"/>
                <a:ea typeface="Times New Roman"/>
                <a:cs typeface="Times New Roman"/>
                <a:sym typeface="Times New Roman"/>
              </a:rPr>
              <a:t> UNIFIED MODELING LANGUAGE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accent3"/>
              </a:buClr>
              <a:buSzPct val="111111"/>
              <a:buNone/>
            </a:pPr>
            <a:r>
              <a:rPr lang="en-US">
                <a:latin typeface="Times New Roman"/>
                <a:ea typeface="Times New Roman"/>
                <a:cs typeface="Times New Roman"/>
                <a:sym typeface="Times New Roman"/>
              </a:rPr>
              <a:t>UML STANDS FOR UNIFIED MODELING LANGUAGE. IT IS A GENERIC DEVELOPMENTAL MODELLING LANGUAGE USED FOR ANALYSIS, DESIGN AND IMPLEMENTATION OF SOFTWARE SYSTEMS. </a:t>
            </a:r>
            <a:endParaRPr>
              <a:latin typeface="Times New Roman"/>
              <a:ea typeface="Times New Roman"/>
              <a:cs typeface="Times New Roman"/>
              <a:sym typeface="Times New Roman"/>
            </a:endParaRPr>
          </a:p>
          <a:p>
            <a:pPr marL="228600" lvl="0" indent="-238125" algn="l" rtl="0">
              <a:lnSpc>
                <a:spcPct val="120000"/>
              </a:lnSpc>
              <a:spcBef>
                <a:spcPts val="1000"/>
              </a:spcBef>
              <a:spcAft>
                <a:spcPts val="0"/>
              </a:spcAft>
              <a:buSzPct val="111111"/>
              <a:buFont typeface="Times New Roman"/>
              <a:buChar char="●"/>
            </a:pPr>
            <a:r>
              <a:rPr lang="en-US">
                <a:latin typeface="Times New Roman"/>
                <a:ea typeface="Times New Roman"/>
                <a:cs typeface="Times New Roman"/>
                <a:sym typeface="Times New Roman"/>
              </a:rPr>
              <a:t>THE UNIFIED MODELING LANGUAGE ENCOMPASSES SEVERAL MODELS.</a:t>
            </a:r>
            <a:endParaRPr>
              <a:latin typeface="Times New Roman"/>
              <a:ea typeface="Times New Roman"/>
              <a:cs typeface="Times New Roman"/>
              <a:sym typeface="Times New Roman"/>
            </a:endParaRPr>
          </a:p>
          <a:p>
            <a:pPr marL="228600" lvl="0" indent="-238125" algn="l" rtl="0">
              <a:lnSpc>
                <a:spcPct val="120000"/>
              </a:lnSpc>
              <a:spcBef>
                <a:spcPts val="1000"/>
              </a:spcBef>
              <a:spcAft>
                <a:spcPts val="0"/>
              </a:spcAft>
              <a:buSzPct val="111111"/>
              <a:buFont typeface="Times New Roman"/>
              <a:buChar char="●"/>
            </a:pPr>
            <a:r>
              <a:rPr lang="en-US">
                <a:latin typeface="Times New Roman"/>
                <a:ea typeface="Times New Roman"/>
                <a:cs typeface="Times New Roman"/>
                <a:sym typeface="Times New Roman"/>
              </a:rPr>
              <a:t>USE CASE DIAGRAMS</a:t>
            </a:r>
            <a:endParaRPr>
              <a:latin typeface="Times New Roman"/>
              <a:ea typeface="Times New Roman"/>
              <a:cs typeface="Times New Roman"/>
              <a:sym typeface="Times New Roman"/>
            </a:endParaRPr>
          </a:p>
          <a:p>
            <a:pPr marL="228600" lvl="0" indent="-238125" algn="l" rtl="0">
              <a:lnSpc>
                <a:spcPct val="120000"/>
              </a:lnSpc>
              <a:spcBef>
                <a:spcPts val="1000"/>
              </a:spcBef>
              <a:spcAft>
                <a:spcPts val="0"/>
              </a:spcAft>
              <a:buSzPct val="111111"/>
              <a:buFont typeface="Times New Roman"/>
              <a:buChar char="●"/>
            </a:pPr>
            <a:r>
              <a:rPr lang="en-US">
                <a:latin typeface="Times New Roman"/>
                <a:ea typeface="Times New Roman"/>
                <a:cs typeface="Times New Roman"/>
                <a:sym typeface="Times New Roman"/>
              </a:rPr>
              <a:t>CLASS DIAGRAMS</a:t>
            </a:r>
            <a:endParaRPr>
              <a:latin typeface="Times New Roman"/>
              <a:ea typeface="Times New Roman"/>
              <a:cs typeface="Times New Roman"/>
              <a:sym typeface="Times New Roman"/>
            </a:endParaRPr>
          </a:p>
          <a:p>
            <a:pPr marL="228600" lvl="0" indent="-238125" algn="l" rtl="0">
              <a:lnSpc>
                <a:spcPct val="120000"/>
              </a:lnSpc>
              <a:spcBef>
                <a:spcPts val="1000"/>
              </a:spcBef>
              <a:spcAft>
                <a:spcPts val="0"/>
              </a:spcAft>
              <a:buSzPct val="111111"/>
              <a:buFont typeface="Times New Roman"/>
              <a:buChar char="●"/>
            </a:pPr>
            <a:r>
              <a:rPr lang="en-US">
                <a:latin typeface="Times New Roman"/>
                <a:ea typeface="Times New Roman"/>
                <a:cs typeface="Times New Roman"/>
                <a:sym typeface="Times New Roman"/>
              </a:rPr>
              <a:t>SEQUENCE DIAGRAMS</a:t>
            </a:r>
            <a:endParaRPr>
              <a:latin typeface="Times New Roman"/>
              <a:ea typeface="Times New Roman"/>
              <a:cs typeface="Times New Roman"/>
              <a:sym typeface="Times New Roman"/>
            </a:endParaRPr>
          </a:p>
          <a:p>
            <a:pPr marL="274320" lvl="0" indent="-166370" algn="l" rtl="0">
              <a:lnSpc>
                <a:spcPct val="120000"/>
              </a:lnSpc>
              <a:spcBef>
                <a:spcPts val="1000"/>
              </a:spcBef>
              <a:spcAft>
                <a:spcPts val="0"/>
              </a:spcAft>
              <a:buClr>
                <a:schemeClr val="accent3"/>
              </a:buClr>
              <a:buSzPct val="111111"/>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title"/>
          </p:nvPr>
        </p:nvSpPr>
        <p:spPr>
          <a:xfrm>
            <a:off x="457200" y="704850"/>
            <a:ext cx="8229600" cy="1938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a:br>
            <a:br>
              <a:rPr lang="en-US"/>
            </a:br>
            <a:r>
              <a:rPr lang="en-US" b="1">
                <a:latin typeface="Times New Roman"/>
                <a:ea typeface="Times New Roman"/>
                <a:cs typeface="Times New Roman"/>
                <a:sym typeface="Times New Roman"/>
              </a:rPr>
              <a:t>USE CASE DIAGRAM:</a:t>
            </a:r>
            <a:br>
              <a:rPr lang="en-US">
                <a:latin typeface="Times New Roman"/>
                <a:ea typeface="Times New Roman"/>
                <a:cs typeface="Times New Roman"/>
                <a:sym typeface="Times New Roman"/>
              </a:rPr>
            </a:br>
            <a:br>
              <a:rPr lang="en-US"/>
            </a:br>
            <a:endParaRPr/>
          </a:p>
        </p:txBody>
      </p:sp>
      <p:sp>
        <p:nvSpPr>
          <p:cNvPr id="172" name="Google Shape;172;p17"/>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0"/>
              </a:spcBef>
              <a:buClr>
                <a:schemeClr val="accent3"/>
              </a:buClr>
              <a:buSzPct val="111111"/>
              <a:buNone/>
            </a:pPr>
            <a:r>
              <a:rPr lang="en-US" dirty="0">
                <a:latin typeface="Times New Roman"/>
                <a:ea typeface="Times New Roman"/>
                <a:cs typeface="Times New Roman"/>
                <a:sym typeface="Times New Roman"/>
              </a:rPr>
              <a:t>USE CASE DIAGRAM CONSISTS OF USE CASES AND ACTORS AND SHOWS THE INTERACTION BETWEEN THEM. THE KEY POINTS ARE:</a:t>
            </a:r>
            <a:endParaRPr dirty="0">
              <a:latin typeface="Times New Roman"/>
              <a:ea typeface="Times New Roman"/>
              <a:cs typeface="Times New Roman"/>
              <a:sym typeface="Times New Roman"/>
            </a:endParaRPr>
          </a:p>
          <a:p>
            <a:pPr marL="285750" indent="-285750">
              <a:buClr>
                <a:schemeClr val="accent3"/>
              </a:buClr>
              <a:buSzPct val="111111"/>
            </a:pPr>
            <a:r>
              <a:rPr lang="en-US" dirty="0">
                <a:latin typeface="Times New Roman"/>
                <a:ea typeface="Times New Roman"/>
                <a:cs typeface="Times New Roman"/>
                <a:sym typeface="Times New Roman"/>
              </a:rPr>
              <a:t>THE MAIN PURPOSE IS TO SHOW THE INTERACTION BETWEEN THE USE CASES AND THE ACTOR.</a:t>
            </a:r>
          </a:p>
          <a:p>
            <a:pPr marL="285750" indent="-285750">
              <a:buClr>
                <a:schemeClr val="accent3"/>
              </a:buClr>
              <a:buSzPct val="111111"/>
            </a:pPr>
            <a:r>
              <a:rPr lang="en-US" dirty="0">
                <a:latin typeface="Times New Roman"/>
                <a:ea typeface="Times New Roman"/>
                <a:cs typeface="Times New Roman"/>
                <a:sym typeface="Times New Roman"/>
              </a:rPr>
              <a:t>TO REPRESENT THE SYSTEM REQUIREMENT FROM USER’S PERSPECTIVE.</a:t>
            </a:r>
          </a:p>
          <a:p>
            <a:pPr marL="285750" indent="-285750">
              <a:buClr>
                <a:schemeClr val="accent3"/>
              </a:buClr>
              <a:buSzPct val="111111"/>
            </a:pPr>
            <a:r>
              <a:rPr lang="en-US" dirty="0">
                <a:latin typeface="Times New Roman"/>
                <a:ea typeface="Times New Roman"/>
                <a:cs typeface="Times New Roman"/>
                <a:sym typeface="Times New Roman"/>
              </a:rPr>
              <a:t>THE USE CASES ARE THE FUNCTIONS THAT ARE TO BE PERFORMED IN THE MODULE.</a:t>
            </a:r>
          </a:p>
          <a:p>
            <a:pPr marL="285750" indent="-285750">
              <a:buClr>
                <a:schemeClr val="accent3"/>
              </a:buClr>
              <a:buSzPct val="111111"/>
            </a:pPr>
            <a:r>
              <a:rPr lang="en-US" dirty="0">
                <a:latin typeface="Times New Roman"/>
                <a:ea typeface="Times New Roman"/>
                <a:cs typeface="Times New Roman"/>
                <a:sym typeface="Times New Roman"/>
              </a:rPr>
              <a:t>AN ACTOR COULD BE THE END-USER OF THE SYSTEM OR AN EXTERNAL SYSTEM.</a:t>
            </a: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ct val="111111"/>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2"/>
          <p:cNvSpPr txBox="1">
            <a:spLocks noGrp="1"/>
          </p:cNvSpPr>
          <p:nvPr>
            <p:ph type="body" idx="1"/>
          </p:nvPr>
        </p:nvSpPr>
        <p:spPr>
          <a:xfrm>
            <a:off x="126609" y="1209822"/>
            <a:ext cx="8693834" cy="523318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sz="2400" b="1" dirty="0">
                <a:latin typeface="Times New Roman"/>
                <a:ea typeface="Times New Roman"/>
                <a:cs typeface="Times New Roman"/>
                <a:sym typeface="Times New Roman"/>
              </a:rPr>
              <a:t>Python:</a:t>
            </a:r>
          </a:p>
          <a:p>
            <a:pPr algn="just">
              <a:lnSpc>
                <a:spcPct val="150000"/>
              </a:lnSpc>
            </a:pPr>
            <a:r>
              <a:rPr lang="en-US" sz="1800" dirty="0">
                <a:effectLst/>
                <a:latin typeface="Times New Roman" panose="02020603050405020304" pitchFamily="18" charset="0"/>
                <a:ea typeface="Times New Roman" panose="02020603050405020304" pitchFamily="18" charset="0"/>
              </a:rPr>
              <a:t>Python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Python is a programming language that lets you work quickly and integrate systems more efficiently.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Python is dynamically typed, and garbage collected. It supports multiple programming paradigms, including procedural, object-oriented, and functional programming. Python is often described as a "batteries included" language due to its comprehensive standard library.</a:t>
            </a:r>
            <a:endParaRPr lang="en-IN" sz="1800" dirty="0">
              <a:effectLst/>
              <a:latin typeface="Times New Roman" panose="02020603050405020304" pitchFamily="18" charset="0"/>
              <a:ea typeface="Times New Roman" panose="02020603050405020304" pitchFamily="18" charset="0"/>
            </a:endParaRPr>
          </a:p>
          <a:p>
            <a:pPr marL="0" lvl="0" indent="0" algn="l" rtl="0">
              <a:lnSpc>
                <a:spcPct val="120000"/>
              </a:lnSpc>
              <a:spcBef>
                <a:spcPts val="0"/>
              </a:spcBef>
              <a:spcAft>
                <a:spcPts val="0"/>
              </a:spcAft>
              <a:buSzPts val="2000"/>
              <a:buNone/>
            </a:pPr>
            <a:endParaRPr lang="en-US"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0DECC746-4565-13B9-DD76-348176A3A170}"/>
              </a:ext>
            </a:extLst>
          </p:cNvPr>
          <p:cNvPicPr>
            <a:picLocks noChangeAspect="1"/>
          </p:cNvPicPr>
          <p:nvPr/>
        </p:nvPicPr>
        <p:blipFill>
          <a:blip r:embed="rId3"/>
          <a:stretch>
            <a:fillRect/>
          </a:stretch>
        </p:blipFill>
        <p:spPr>
          <a:xfrm>
            <a:off x="7030841" y="228896"/>
            <a:ext cx="1510764" cy="1656176"/>
          </a:xfrm>
          <a:prstGeom prst="rect">
            <a:avLst/>
          </a:prstGeom>
        </p:spPr>
      </p:pic>
      <p:pic>
        <p:nvPicPr>
          <p:cNvPr id="1028" name="Picture 4" descr="django · GitHub Topics · GitHub">
            <a:extLst>
              <a:ext uri="{FF2B5EF4-FFF2-40B4-BE49-F238E27FC236}">
                <a16:creationId xmlns:a16="http://schemas.microsoft.com/office/drawing/2014/main" id="{E362362E-3F01-AFFC-11B3-681064AC6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7723" y="3409304"/>
            <a:ext cx="1936160" cy="1839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grpSp>
        <p:nvGrpSpPr>
          <p:cNvPr id="178" name="Google Shape;178;p18"/>
          <p:cNvGrpSpPr/>
          <p:nvPr/>
        </p:nvGrpSpPr>
        <p:grpSpPr>
          <a:xfrm>
            <a:off x="465138" y="972185"/>
            <a:ext cx="8286750" cy="4643438"/>
            <a:chOff x="2160" y="1663"/>
            <a:chExt cx="8280" cy="3420"/>
          </a:xfrm>
        </p:grpSpPr>
        <p:cxnSp>
          <p:nvCxnSpPr>
            <p:cNvPr id="179" name="Google Shape;179;p18"/>
            <p:cNvCxnSpPr/>
            <p:nvPr/>
          </p:nvCxnSpPr>
          <p:spPr>
            <a:xfrm>
              <a:off x="9900" y="2203"/>
              <a:ext cx="0" cy="1080"/>
            </a:xfrm>
            <a:prstGeom prst="straightConnector1">
              <a:avLst/>
            </a:prstGeom>
            <a:noFill/>
            <a:ln w="9525" cap="flat" cmpd="sng">
              <a:solidFill>
                <a:srgbClr val="000000"/>
              </a:solidFill>
              <a:prstDash val="solid"/>
              <a:round/>
              <a:headEnd type="none" w="sm" len="sm"/>
              <a:tailEnd type="none" w="sm" len="sm"/>
            </a:ln>
          </p:spPr>
        </p:cxnSp>
        <p:grpSp>
          <p:nvGrpSpPr>
            <p:cNvPr id="180" name="Google Shape;180;p18"/>
            <p:cNvGrpSpPr/>
            <p:nvPr/>
          </p:nvGrpSpPr>
          <p:grpSpPr>
            <a:xfrm>
              <a:off x="2160" y="1663"/>
              <a:ext cx="8280" cy="3420"/>
              <a:chOff x="2160" y="1663"/>
              <a:chExt cx="8280" cy="3420"/>
            </a:xfrm>
          </p:grpSpPr>
          <p:cxnSp>
            <p:nvCxnSpPr>
              <p:cNvPr id="181" name="Google Shape;181;p18"/>
              <p:cNvCxnSpPr/>
              <p:nvPr/>
            </p:nvCxnSpPr>
            <p:spPr>
              <a:xfrm>
                <a:off x="2700" y="2383"/>
                <a:ext cx="0" cy="1080"/>
              </a:xfrm>
              <a:prstGeom prst="straightConnector1">
                <a:avLst/>
              </a:prstGeom>
              <a:noFill/>
              <a:ln w="9525" cap="flat" cmpd="sng">
                <a:solidFill>
                  <a:srgbClr val="000000"/>
                </a:solidFill>
                <a:prstDash val="solid"/>
                <a:round/>
                <a:headEnd type="none" w="sm" len="sm"/>
                <a:tailEnd type="none" w="sm" len="sm"/>
              </a:ln>
            </p:spPr>
          </p:cxnSp>
          <p:grpSp>
            <p:nvGrpSpPr>
              <p:cNvPr id="182" name="Google Shape;182;p18"/>
              <p:cNvGrpSpPr/>
              <p:nvPr/>
            </p:nvGrpSpPr>
            <p:grpSpPr>
              <a:xfrm>
                <a:off x="2160" y="1663"/>
                <a:ext cx="8280" cy="3420"/>
                <a:chOff x="2160" y="1663"/>
                <a:chExt cx="8280" cy="3420"/>
              </a:xfrm>
            </p:grpSpPr>
            <p:grpSp>
              <p:nvGrpSpPr>
                <p:cNvPr id="183" name="Google Shape;183;p18"/>
                <p:cNvGrpSpPr/>
                <p:nvPr/>
              </p:nvGrpSpPr>
              <p:grpSpPr>
                <a:xfrm>
                  <a:off x="2160" y="1843"/>
                  <a:ext cx="1080" cy="2160"/>
                  <a:chOff x="2160" y="1843"/>
                  <a:chExt cx="1080" cy="2160"/>
                </a:xfrm>
              </p:grpSpPr>
              <p:sp>
                <p:nvSpPr>
                  <p:cNvPr id="184" name="Google Shape;184;p18"/>
                  <p:cNvSpPr/>
                  <p:nvPr/>
                </p:nvSpPr>
                <p:spPr>
                  <a:xfrm>
                    <a:off x="2340" y="1843"/>
                    <a:ext cx="72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185" name="Google Shape;185;p18"/>
                  <p:cNvCxnSpPr/>
                  <p:nvPr/>
                </p:nvCxnSpPr>
                <p:spPr>
                  <a:xfrm flipH="1">
                    <a:off x="2160" y="2563"/>
                    <a:ext cx="540" cy="540"/>
                  </a:xfrm>
                  <a:prstGeom prst="straightConnector1">
                    <a:avLst/>
                  </a:prstGeom>
                  <a:noFill/>
                  <a:ln w="9525" cap="flat" cmpd="sng">
                    <a:solidFill>
                      <a:srgbClr val="000000"/>
                    </a:solidFill>
                    <a:prstDash val="solid"/>
                    <a:round/>
                    <a:headEnd type="none" w="sm" len="sm"/>
                    <a:tailEnd type="none" w="sm" len="sm"/>
                  </a:ln>
                </p:spPr>
              </p:cxnSp>
              <p:cxnSp>
                <p:nvCxnSpPr>
                  <p:cNvPr id="186" name="Google Shape;186;p18"/>
                  <p:cNvCxnSpPr/>
                  <p:nvPr/>
                </p:nvCxnSpPr>
                <p:spPr>
                  <a:xfrm>
                    <a:off x="2700" y="2563"/>
                    <a:ext cx="540" cy="540"/>
                  </a:xfrm>
                  <a:prstGeom prst="straightConnector1">
                    <a:avLst/>
                  </a:prstGeom>
                  <a:noFill/>
                  <a:ln w="9525" cap="flat" cmpd="sng">
                    <a:solidFill>
                      <a:srgbClr val="000000"/>
                    </a:solidFill>
                    <a:prstDash val="solid"/>
                    <a:round/>
                    <a:headEnd type="none" w="sm" len="sm"/>
                    <a:tailEnd type="none" w="sm" len="sm"/>
                  </a:ln>
                </p:spPr>
              </p:cxnSp>
              <p:cxnSp>
                <p:nvCxnSpPr>
                  <p:cNvPr id="187" name="Google Shape;187;p18"/>
                  <p:cNvCxnSpPr/>
                  <p:nvPr/>
                </p:nvCxnSpPr>
                <p:spPr>
                  <a:xfrm flipH="1">
                    <a:off x="2160" y="3463"/>
                    <a:ext cx="540" cy="540"/>
                  </a:xfrm>
                  <a:prstGeom prst="straightConnector1">
                    <a:avLst/>
                  </a:prstGeom>
                  <a:noFill/>
                  <a:ln w="9525" cap="flat" cmpd="sng">
                    <a:solidFill>
                      <a:srgbClr val="000000"/>
                    </a:solidFill>
                    <a:prstDash val="solid"/>
                    <a:round/>
                    <a:headEnd type="none" w="sm" len="sm"/>
                    <a:tailEnd type="none" w="sm" len="sm"/>
                  </a:ln>
                </p:spPr>
              </p:cxnSp>
              <p:cxnSp>
                <p:nvCxnSpPr>
                  <p:cNvPr id="188" name="Google Shape;188;p18"/>
                  <p:cNvCxnSpPr/>
                  <p:nvPr/>
                </p:nvCxnSpPr>
                <p:spPr>
                  <a:xfrm>
                    <a:off x="2700" y="3463"/>
                    <a:ext cx="540" cy="540"/>
                  </a:xfrm>
                  <a:prstGeom prst="straightConnector1">
                    <a:avLst/>
                  </a:prstGeom>
                  <a:noFill/>
                  <a:ln w="9525" cap="flat" cmpd="sng">
                    <a:solidFill>
                      <a:srgbClr val="000000"/>
                    </a:solidFill>
                    <a:prstDash val="solid"/>
                    <a:round/>
                    <a:headEnd type="none" w="sm" len="sm"/>
                    <a:tailEnd type="none" w="sm" len="sm"/>
                  </a:ln>
                </p:spPr>
              </p:cxnSp>
            </p:grpSp>
            <p:grpSp>
              <p:nvGrpSpPr>
                <p:cNvPr id="189" name="Google Shape;189;p18"/>
                <p:cNvGrpSpPr/>
                <p:nvPr/>
              </p:nvGrpSpPr>
              <p:grpSpPr>
                <a:xfrm>
                  <a:off x="9360" y="1663"/>
                  <a:ext cx="1080" cy="2160"/>
                  <a:chOff x="9360" y="1663"/>
                  <a:chExt cx="1080" cy="2160"/>
                </a:xfrm>
              </p:grpSpPr>
              <p:sp>
                <p:nvSpPr>
                  <p:cNvPr id="190" name="Google Shape;190;p18"/>
                  <p:cNvSpPr/>
                  <p:nvPr/>
                </p:nvSpPr>
                <p:spPr>
                  <a:xfrm>
                    <a:off x="9540" y="1663"/>
                    <a:ext cx="72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191" name="Google Shape;191;p18"/>
                  <p:cNvCxnSpPr/>
                  <p:nvPr/>
                </p:nvCxnSpPr>
                <p:spPr>
                  <a:xfrm>
                    <a:off x="9900" y="2383"/>
                    <a:ext cx="540" cy="540"/>
                  </a:xfrm>
                  <a:prstGeom prst="straightConnector1">
                    <a:avLst/>
                  </a:prstGeom>
                  <a:noFill/>
                  <a:ln w="9525" cap="flat" cmpd="sng">
                    <a:solidFill>
                      <a:srgbClr val="000000"/>
                    </a:solidFill>
                    <a:prstDash val="solid"/>
                    <a:round/>
                    <a:headEnd type="none" w="sm" len="sm"/>
                    <a:tailEnd type="none" w="sm" len="sm"/>
                  </a:ln>
                </p:spPr>
              </p:cxnSp>
              <p:cxnSp>
                <p:nvCxnSpPr>
                  <p:cNvPr id="192" name="Google Shape;192;p18"/>
                  <p:cNvCxnSpPr/>
                  <p:nvPr/>
                </p:nvCxnSpPr>
                <p:spPr>
                  <a:xfrm flipH="1">
                    <a:off x="9360" y="2383"/>
                    <a:ext cx="540" cy="540"/>
                  </a:xfrm>
                  <a:prstGeom prst="straightConnector1">
                    <a:avLst/>
                  </a:prstGeom>
                  <a:noFill/>
                  <a:ln w="9525" cap="flat" cmpd="sng">
                    <a:solidFill>
                      <a:srgbClr val="000000"/>
                    </a:solidFill>
                    <a:prstDash val="solid"/>
                    <a:round/>
                    <a:headEnd type="none" w="sm" len="sm"/>
                    <a:tailEnd type="none" w="sm" len="sm"/>
                  </a:ln>
                </p:spPr>
              </p:cxnSp>
              <p:cxnSp>
                <p:nvCxnSpPr>
                  <p:cNvPr id="193" name="Google Shape;193;p18"/>
                  <p:cNvCxnSpPr/>
                  <p:nvPr/>
                </p:nvCxnSpPr>
                <p:spPr>
                  <a:xfrm flipH="1">
                    <a:off x="9360" y="3283"/>
                    <a:ext cx="540" cy="540"/>
                  </a:xfrm>
                  <a:prstGeom prst="straightConnector1">
                    <a:avLst/>
                  </a:prstGeom>
                  <a:noFill/>
                  <a:ln w="9525" cap="flat" cmpd="sng">
                    <a:solidFill>
                      <a:srgbClr val="000000"/>
                    </a:solidFill>
                    <a:prstDash val="solid"/>
                    <a:round/>
                    <a:headEnd type="none" w="sm" len="sm"/>
                    <a:tailEnd type="none" w="sm" len="sm"/>
                  </a:ln>
                </p:spPr>
              </p:cxnSp>
              <p:cxnSp>
                <p:nvCxnSpPr>
                  <p:cNvPr id="194" name="Google Shape;194;p18"/>
                  <p:cNvCxnSpPr/>
                  <p:nvPr/>
                </p:nvCxnSpPr>
                <p:spPr>
                  <a:xfrm>
                    <a:off x="9900" y="3283"/>
                    <a:ext cx="540" cy="540"/>
                  </a:xfrm>
                  <a:prstGeom prst="straightConnector1">
                    <a:avLst/>
                  </a:prstGeom>
                  <a:noFill/>
                  <a:ln w="9525" cap="flat" cmpd="sng">
                    <a:solidFill>
                      <a:srgbClr val="000000"/>
                    </a:solidFill>
                    <a:prstDash val="solid"/>
                    <a:round/>
                    <a:headEnd type="none" w="sm" len="sm"/>
                    <a:tailEnd type="none" w="sm" len="sm"/>
                  </a:ln>
                </p:spPr>
              </p:cxnSp>
            </p:grpSp>
            <p:grpSp>
              <p:nvGrpSpPr>
                <p:cNvPr id="195" name="Google Shape;195;p18"/>
                <p:cNvGrpSpPr/>
                <p:nvPr/>
              </p:nvGrpSpPr>
              <p:grpSpPr>
                <a:xfrm>
                  <a:off x="4500" y="1663"/>
                  <a:ext cx="3240" cy="3420"/>
                  <a:chOff x="4500" y="1663"/>
                  <a:chExt cx="3240" cy="3420"/>
                </a:xfrm>
              </p:grpSpPr>
              <p:sp>
                <p:nvSpPr>
                  <p:cNvPr id="196" name="Google Shape;196;p18"/>
                  <p:cNvSpPr/>
                  <p:nvPr/>
                </p:nvSpPr>
                <p:spPr>
                  <a:xfrm>
                    <a:off x="4500" y="1663"/>
                    <a:ext cx="3240" cy="3420"/>
                  </a:xfrm>
                  <a:prstGeom prst="rect">
                    <a:avLst/>
                  </a:prstGeom>
                  <a:solidFill>
                    <a:srgbClr val="99CC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197" name="Google Shape;197;p18"/>
                  <p:cNvSpPr/>
                  <p:nvPr/>
                </p:nvSpPr>
                <p:spPr>
                  <a:xfrm>
                    <a:off x="5040" y="1828"/>
                    <a:ext cx="2160" cy="72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Manage  Products</a:t>
                    </a:r>
                    <a:endParaRPr sz="1400">
                      <a:solidFill>
                        <a:schemeClr val="dk1"/>
                      </a:solidFill>
                      <a:latin typeface="Times New Roman"/>
                      <a:ea typeface="Times New Roman"/>
                      <a:cs typeface="Times New Roman"/>
                      <a:sym typeface="Times New Roman"/>
                    </a:endParaRPr>
                  </a:p>
                </p:txBody>
              </p:sp>
              <p:sp>
                <p:nvSpPr>
                  <p:cNvPr id="198" name="Google Shape;198;p18"/>
                  <p:cNvSpPr/>
                  <p:nvPr/>
                </p:nvSpPr>
                <p:spPr>
                  <a:xfrm>
                    <a:off x="5040" y="2728"/>
                    <a:ext cx="2160" cy="72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Manage Feedback</a:t>
                    </a:r>
                    <a:endParaRPr sz="1400">
                      <a:solidFill>
                        <a:schemeClr val="dk1"/>
                      </a:solidFill>
                      <a:latin typeface="Twentieth Century"/>
                      <a:ea typeface="Twentieth Century"/>
                      <a:cs typeface="Twentieth Century"/>
                      <a:sym typeface="Twentieth Century"/>
                    </a:endParaRPr>
                  </a:p>
                </p:txBody>
              </p:sp>
              <p:sp>
                <p:nvSpPr>
                  <p:cNvPr id="199" name="Google Shape;199;p18"/>
                  <p:cNvSpPr/>
                  <p:nvPr/>
                </p:nvSpPr>
                <p:spPr>
                  <a:xfrm>
                    <a:off x="5220" y="3628"/>
                    <a:ext cx="1980" cy="691"/>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Manage Booking</a:t>
                    </a:r>
                    <a:endParaRPr sz="1400">
                      <a:solidFill>
                        <a:schemeClr val="dk1"/>
                      </a:solidFill>
                      <a:latin typeface="Twentieth Century"/>
                      <a:ea typeface="Twentieth Century"/>
                      <a:cs typeface="Twentieth Century"/>
                      <a:sym typeface="Twentieth Century"/>
                    </a:endParaRPr>
                  </a:p>
                </p:txBody>
              </p:sp>
              <p:sp>
                <p:nvSpPr>
                  <p:cNvPr id="200" name="Google Shape;200;p18"/>
                  <p:cNvSpPr/>
                  <p:nvPr/>
                </p:nvSpPr>
                <p:spPr>
                  <a:xfrm>
                    <a:off x="5147" y="4409"/>
                    <a:ext cx="198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Manage Users</a:t>
                    </a:r>
                    <a:endParaRPr/>
                  </a:p>
                </p:txBody>
              </p:sp>
              <p:sp>
                <p:nvSpPr>
                  <p:cNvPr id="201" name="Google Shape;201;p18"/>
                  <p:cNvSpPr/>
                  <p:nvPr/>
                </p:nvSpPr>
                <p:spPr>
                  <a:xfrm>
                    <a:off x="5025" y="2732"/>
                    <a:ext cx="2160" cy="72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Manage Feedback</a:t>
                    </a:r>
                    <a:endParaRPr/>
                  </a:p>
                </p:txBody>
              </p:sp>
              <p:sp>
                <p:nvSpPr>
                  <p:cNvPr id="202" name="Google Shape;202;p18"/>
                  <p:cNvSpPr/>
                  <p:nvPr/>
                </p:nvSpPr>
                <p:spPr>
                  <a:xfrm>
                    <a:off x="5205" y="3632"/>
                    <a:ext cx="1980" cy="691"/>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Manage Booking</a:t>
                    </a:r>
                    <a:endParaRPr/>
                  </a:p>
                </p:txBody>
              </p:sp>
            </p:grpSp>
            <p:cxnSp>
              <p:nvCxnSpPr>
                <p:cNvPr id="203" name="Google Shape;203;p18"/>
                <p:cNvCxnSpPr/>
                <p:nvPr/>
              </p:nvCxnSpPr>
              <p:spPr>
                <a:xfrm>
                  <a:off x="3420" y="2188"/>
                  <a:ext cx="1440" cy="180"/>
                </a:xfrm>
                <a:prstGeom prst="straightConnector1">
                  <a:avLst/>
                </a:prstGeom>
                <a:noFill/>
                <a:ln w="9525" cap="flat" cmpd="sng">
                  <a:solidFill>
                    <a:srgbClr val="000000"/>
                  </a:solidFill>
                  <a:prstDash val="solid"/>
                  <a:round/>
                  <a:headEnd type="none" w="sm" len="sm"/>
                  <a:tailEnd type="triangle" w="med" len="med"/>
                </a:ln>
              </p:spPr>
            </p:cxnSp>
            <p:cxnSp>
              <p:nvCxnSpPr>
                <p:cNvPr id="204" name="Google Shape;204;p18"/>
                <p:cNvCxnSpPr/>
                <p:nvPr/>
              </p:nvCxnSpPr>
              <p:spPr>
                <a:xfrm>
                  <a:off x="3600" y="3448"/>
                  <a:ext cx="1620" cy="360"/>
                </a:xfrm>
                <a:prstGeom prst="straightConnector1">
                  <a:avLst/>
                </a:prstGeom>
                <a:noFill/>
                <a:ln w="9525" cap="flat" cmpd="sng">
                  <a:solidFill>
                    <a:srgbClr val="000000"/>
                  </a:solidFill>
                  <a:prstDash val="solid"/>
                  <a:round/>
                  <a:headEnd type="none" w="sm" len="sm"/>
                  <a:tailEnd type="triangle" w="med" len="med"/>
                </a:ln>
              </p:spPr>
            </p:cxnSp>
            <p:cxnSp>
              <p:nvCxnSpPr>
                <p:cNvPr id="205" name="Google Shape;205;p18"/>
                <p:cNvCxnSpPr/>
                <p:nvPr/>
              </p:nvCxnSpPr>
              <p:spPr>
                <a:xfrm rot="10800000" flipH="1">
                  <a:off x="7527" y="2040"/>
                  <a:ext cx="1800" cy="180"/>
                </a:xfrm>
                <a:prstGeom prst="straightConnector1">
                  <a:avLst/>
                </a:prstGeom>
                <a:noFill/>
                <a:ln w="9525" cap="flat" cmpd="sng">
                  <a:solidFill>
                    <a:srgbClr val="000000"/>
                  </a:solidFill>
                  <a:prstDash val="solid"/>
                  <a:round/>
                  <a:headEnd type="none" w="sm" len="sm"/>
                  <a:tailEnd type="triangle" w="med" len="med"/>
                </a:ln>
              </p:spPr>
            </p:cxnSp>
            <p:cxnSp>
              <p:nvCxnSpPr>
                <p:cNvPr id="206" name="Google Shape;206;p18"/>
                <p:cNvCxnSpPr/>
                <p:nvPr/>
              </p:nvCxnSpPr>
              <p:spPr>
                <a:xfrm rot="10800000" flipH="1">
                  <a:off x="7380" y="2908"/>
                  <a:ext cx="1620" cy="900"/>
                </a:xfrm>
                <a:prstGeom prst="straightConnector1">
                  <a:avLst/>
                </a:prstGeom>
                <a:noFill/>
                <a:ln w="9525" cap="flat" cmpd="sng">
                  <a:solidFill>
                    <a:srgbClr val="000000"/>
                  </a:solidFill>
                  <a:prstDash val="solid"/>
                  <a:round/>
                  <a:headEnd type="none" w="sm" len="sm"/>
                  <a:tailEnd type="triangle" w="med" len="med"/>
                </a:ln>
              </p:spPr>
            </p:cxnSp>
            <p:cxnSp>
              <p:nvCxnSpPr>
                <p:cNvPr id="207" name="Google Shape;207;p18"/>
                <p:cNvCxnSpPr/>
                <p:nvPr/>
              </p:nvCxnSpPr>
              <p:spPr>
                <a:xfrm rot="10800000" flipH="1">
                  <a:off x="7560" y="2368"/>
                  <a:ext cx="1800" cy="540"/>
                </a:xfrm>
                <a:prstGeom prst="straightConnector1">
                  <a:avLst/>
                </a:prstGeom>
                <a:noFill/>
                <a:ln w="9525" cap="flat" cmpd="sng">
                  <a:solidFill>
                    <a:srgbClr val="000000"/>
                  </a:solidFill>
                  <a:prstDash val="solid"/>
                  <a:round/>
                  <a:headEnd type="none" w="sm" len="sm"/>
                  <a:tailEnd type="triangle" w="med" len="med"/>
                </a:ln>
              </p:spPr>
            </p:cxnSp>
            <p:cxnSp>
              <p:nvCxnSpPr>
                <p:cNvPr id="208" name="Google Shape;208;p18"/>
                <p:cNvCxnSpPr/>
                <p:nvPr/>
              </p:nvCxnSpPr>
              <p:spPr>
                <a:xfrm>
                  <a:off x="3600" y="2908"/>
                  <a:ext cx="1260" cy="180"/>
                </a:xfrm>
                <a:prstGeom prst="straightConnector1">
                  <a:avLst/>
                </a:prstGeom>
                <a:noFill/>
                <a:ln w="9525" cap="flat" cmpd="sng">
                  <a:solidFill>
                    <a:srgbClr val="000000"/>
                  </a:solidFill>
                  <a:prstDash val="solid"/>
                  <a:round/>
                  <a:headEnd type="none" w="sm" len="sm"/>
                  <a:tailEnd type="triangle" w="med" len="med"/>
                </a:ln>
              </p:spPr>
            </p:cxnSp>
            <p:cxnSp>
              <p:nvCxnSpPr>
                <p:cNvPr id="209" name="Google Shape;209;p18"/>
                <p:cNvCxnSpPr/>
                <p:nvPr/>
              </p:nvCxnSpPr>
              <p:spPr>
                <a:xfrm>
                  <a:off x="3457" y="4048"/>
                  <a:ext cx="1620" cy="360"/>
                </a:xfrm>
                <a:prstGeom prst="straightConnector1">
                  <a:avLst/>
                </a:prstGeom>
                <a:noFill/>
                <a:ln w="9525" cap="flat" cmpd="sng">
                  <a:solidFill>
                    <a:srgbClr val="000000"/>
                  </a:solidFill>
                  <a:prstDash val="solid"/>
                  <a:round/>
                  <a:headEnd type="none" w="sm" len="sm"/>
                  <a:tailEnd type="triangle" w="med" len="med"/>
                </a:ln>
              </p:spPr>
            </p:cxnSp>
          </p:grpSp>
        </p:grpSp>
      </p:grpSp>
      <p:sp>
        <p:nvSpPr>
          <p:cNvPr id="210" name="Google Shape;210;p18"/>
          <p:cNvSpPr/>
          <p:nvPr/>
        </p:nvSpPr>
        <p:spPr>
          <a:xfrm>
            <a:off x="1851660" y="5830888"/>
            <a:ext cx="5440680" cy="3683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u="sng">
                <a:solidFill>
                  <a:schemeClr val="dk1"/>
                </a:solidFill>
                <a:latin typeface="Times New Roman"/>
                <a:ea typeface="Times New Roman"/>
                <a:cs typeface="Times New Roman"/>
                <a:sym typeface="Times New Roman"/>
              </a:rPr>
              <a:t>Use Case Diagram Between ADMIN   and   SYSTEM:</a:t>
            </a:r>
            <a:endParaRPr sz="1800">
              <a:solidFill>
                <a:schemeClr val="dk1"/>
              </a:solidFill>
              <a:latin typeface="Twentieth Century"/>
              <a:ea typeface="Twentieth Century"/>
              <a:cs typeface="Twentieth Century"/>
              <a:sym typeface="Twentieth Century"/>
            </a:endParaRPr>
          </a:p>
        </p:txBody>
      </p:sp>
      <p:sp>
        <p:nvSpPr>
          <p:cNvPr id="211" name="Google Shape;211;p18"/>
          <p:cNvSpPr txBox="1"/>
          <p:nvPr/>
        </p:nvSpPr>
        <p:spPr>
          <a:xfrm>
            <a:off x="2823210" y="596455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grpSp>
        <p:nvGrpSpPr>
          <p:cNvPr id="217" name="Google Shape;217;p19"/>
          <p:cNvGrpSpPr/>
          <p:nvPr/>
        </p:nvGrpSpPr>
        <p:grpSpPr>
          <a:xfrm>
            <a:off x="428625" y="428625"/>
            <a:ext cx="8215313" cy="4786313"/>
            <a:chOff x="2160" y="6765"/>
            <a:chExt cx="8280" cy="2942"/>
          </a:xfrm>
        </p:grpSpPr>
        <p:grpSp>
          <p:nvGrpSpPr>
            <p:cNvPr id="218" name="Google Shape;218;p19"/>
            <p:cNvGrpSpPr/>
            <p:nvPr/>
          </p:nvGrpSpPr>
          <p:grpSpPr>
            <a:xfrm>
              <a:off x="2160" y="6945"/>
              <a:ext cx="1080" cy="2160"/>
              <a:chOff x="2160" y="6945"/>
              <a:chExt cx="1080" cy="2160"/>
            </a:xfrm>
          </p:grpSpPr>
          <p:sp>
            <p:nvSpPr>
              <p:cNvPr id="219" name="Google Shape;219;p19"/>
              <p:cNvSpPr/>
              <p:nvPr/>
            </p:nvSpPr>
            <p:spPr>
              <a:xfrm>
                <a:off x="2340" y="6945"/>
                <a:ext cx="72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220" name="Google Shape;220;p19"/>
              <p:cNvCxnSpPr/>
              <p:nvPr/>
            </p:nvCxnSpPr>
            <p:spPr>
              <a:xfrm>
                <a:off x="2700" y="7485"/>
                <a:ext cx="0" cy="1080"/>
              </a:xfrm>
              <a:prstGeom prst="straightConnector1">
                <a:avLst/>
              </a:prstGeom>
              <a:noFill/>
              <a:ln w="9525" cap="flat" cmpd="sng">
                <a:solidFill>
                  <a:srgbClr val="000000"/>
                </a:solidFill>
                <a:prstDash val="solid"/>
                <a:round/>
                <a:headEnd type="none" w="sm" len="sm"/>
                <a:tailEnd type="none" w="sm" len="sm"/>
              </a:ln>
            </p:spPr>
          </p:cxnSp>
          <p:cxnSp>
            <p:nvCxnSpPr>
              <p:cNvPr id="221" name="Google Shape;221;p19"/>
              <p:cNvCxnSpPr/>
              <p:nvPr/>
            </p:nvCxnSpPr>
            <p:spPr>
              <a:xfrm flipH="1">
                <a:off x="2160" y="7665"/>
                <a:ext cx="540" cy="540"/>
              </a:xfrm>
              <a:prstGeom prst="straightConnector1">
                <a:avLst/>
              </a:prstGeom>
              <a:noFill/>
              <a:ln w="9525" cap="flat" cmpd="sng">
                <a:solidFill>
                  <a:srgbClr val="000000"/>
                </a:solidFill>
                <a:prstDash val="solid"/>
                <a:round/>
                <a:headEnd type="none" w="sm" len="sm"/>
                <a:tailEnd type="none" w="sm" len="sm"/>
              </a:ln>
            </p:spPr>
          </p:cxnSp>
          <p:cxnSp>
            <p:nvCxnSpPr>
              <p:cNvPr id="222" name="Google Shape;222;p19"/>
              <p:cNvCxnSpPr/>
              <p:nvPr/>
            </p:nvCxnSpPr>
            <p:spPr>
              <a:xfrm>
                <a:off x="2700" y="7665"/>
                <a:ext cx="540" cy="540"/>
              </a:xfrm>
              <a:prstGeom prst="straightConnector1">
                <a:avLst/>
              </a:prstGeom>
              <a:noFill/>
              <a:ln w="9525" cap="flat" cmpd="sng">
                <a:solidFill>
                  <a:srgbClr val="000000"/>
                </a:solidFill>
                <a:prstDash val="solid"/>
                <a:round/>
                <a:headEnd type="none" w="sm" len="sm"/>
                <a:tailEnd type="none" w="sm" len="sm"/>
              </a:ln>
            </p:spPr>
          </p:cxnSp>
          <p:cxnSp>
            <p:nvCxnSpPr>
              <p:cNvPr id="223" name="Google Shape;223;p19"/>
              <p:cNvCxnSpPr/>
              <p:nvPr/>
            </p:nvCxnSpPr>
            <p:spPr>
              <a:xfrm flipH="1">
                <a:off x="2160" y="8565"/>
                <a:ext cx="540" cy="540"/>
              </a:xfrm>
              <a:prstGeom prst="straightConnector1">
                <a:avLst/>
              </a:prstGeom>
              <a:noFill/>
              <a:ln w="9525" cap="flat" cmpd="sng">
                <a:solidFill>
                  <a:srgbClr val="000000"/>
                </a:solidFill>
                <a:prstDash val="solid"/>
                <a:round/>
                <a:headEnd type="none" w="sm" len="sm"/>
                <a:tailEnd type="none" w="sm" len="sm"/>
              </a:ln>
            </p:spPr>
          </p:cxnSp>
          <p:cxnSp>
            <p:nvCxnSpPr>
              <p:cNvPr id="224" name="Google Shape;224;p19"/>
              <p:cNvCxnSpPr/>
              <p:nvPr/>
            </p:nvCxnSpPr>
            <p:spPr>
              <a:xfrm>
                <a:off x="2700" y="8565"/>
                <a:ext cx="540" cy="540"/>
              </a:xfrm>
              <a:prstGeom prst="straightConnector1">
                <a:avLst/>
              </a:prstGeom>
              <a:noFill/>
              <a:ln w="9525" cap="flat" cmpd="sng">
                <a:solidFill>
                  <a:srgbClr val="000000"/>
                </a:solidFill>
                <a:prstDash val="solid"/>
                <a:round/>
                <a:headEnd type="none" w="sm" len="sm"/>
                <a:tailEnd type="none" w="sm" len="sm"/>
              </a:ln>
            </p:spPr>
          </p:cxnSp>
        </p:grpSp>
        <p:grpSp>
          <p:nvGrpSpPr>
            <p:cNvPr id="225" name="Google Shape;225;p19"/>
            <p:cNvGrpSpPr/>
            <p:nvPr/>
          </p:nvGrpSpPr>
          <p:grpSpPr>
            <a:xfrm>
              <a:off x="9360" y="6765"/>
              <a:ext cx="1080" cy="2160"/>
              <a:chOff x="9360" y="6765"/>
              <a:chExt cx="1080" cy="2160"/>
            </a:xfrm>
          </p:grpSpPr>
          <p:sp>
            <p:nvSpPr>
              <p:cNvPr id="226" name="Google Shape;226;p19"/>
              <p:cNvSpPr/>
              <p:nvPr/>
            </p:nvSpPr>
            <p:spPr>
              <a:xfrm>
                <a:off x="9540" y="6765"/>
                <a:ext cx="72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227" name="Google Shape;227;p19"/>
              <p:cNvCxnSpPr/>
              <p:nvPr/>
            </p:nvCxnSpPr>
            <p:spPr>
              <a:xfrm>
                <a:off x="9900" y="7305"/>
                <a:ext cx="0" cy="1080"/>
              </a:xfrm>
              <a:prstGeom prst="straightConnector1">
                <a:avLst/>
              </a:prstGeom>
              <a:noFill/>
              <a:ln w="9525" cap="flat" cmpd="sng">
                <a:solidFill>
                  <a:srgbClr val="000000"/>
                </a:solidFill>
                <a:prstDash val="solid"/>
                <a:round/>
                <a:headEnd type="none" w="sm" len="sm"/>
                <a:tailEnd type="none" w="sm" len="sm"/>
              </a:ln>
            </p:spPr>
          </p:cxnSp>
          <p:cxnSp>
            <p:nvCxnSpPr>
              <p:cNvPr id="228" name="Google Shape;228;p19"/>
              <p:cNvCxnSpPr/>
              <p:nvPr/>
            </p:nvCxnSpPr>
            <p:spPr>
              <a:xfrm>
                <a:off x="9900" y="7485"/>
                <a:ext cx="540" cy="540"/>
              </a:xfrm>
              <a:prstGeom prst="straightConnector1">
                <a:avLst/>
              </a:prstGeom>
              <a:noFill/>
              <a:ln w="9525" cap="flat" cmpd="sng">
                <a:solidFill>
                  <a:srgbClr val="000000"/>
                </a:solidFill>
                <a:prstDash val="solid"/>
                <a:round/>
                <a:headEnd type="none" w="sm" len="sm"/>
                <a:tailEnd type="none" w="sm" len="sm"/>
              </a:ln>
            </p:spPr>
          </p:cxnSp>
          <p:cxnSp>
            <p:nvCxnSpPr>
              <p:cNvPr id="229" name="Google Shape;229;p19"/>
              <p:cNvCxnSpPr/>
              <p:nvPr/>
            </p:nvCxnSpPr>
            <p:spPr>
              <a:xfrm flipH="1">
                <a:off x="9360" y="7485"/>
                <a:ext cx="540" cy="540"/>
              </a:xfrm>
              <a:prstGeom prst="straightConnector1">
                <a:avLst/>
              </a:prstGeom>
              <a:noFill/>
              <a:ln w="9525" cap="flat" cmpd="sng">
                <a:solidFill>
                  <a:srgbClr val="000000"/>
                </a:solidFill>
                <a:prstDash val="solid"/>
                <a:round/>
                <a:headEnd type="none" w="sm" len="sm"/>
                <a:tailEnd type="none" w="sm" len="sm"/>
              </a:ln>
            </p:spPr>
          </p:cxnSp>
          <p:cxnSp>
            <p:nvCxnSpPr>
              <p:cNvPr id="230" name="Google Shape;230;p19"/>
              <p:cNvCxnSpPr/>
              <p:nvPr/>
            </p:nvCxnSpPr>
            <p:spPr>
              <a:xfrm flipH="1">
                <a:off x="9360" y="8385"/>
                <a:ext cx="540" cy="540"/>
              </a:xfrm>
              <a:prstGeom prst="straightConnector1">
                <a:avLst/>
              </a:prstGeom>
              <a:noFill/>
              <a:ln w="9525" cap="flat" cmpd="sng">
                <a:solidFill>
                  <a:srgbClr val="000000"/>
                </a:solidFill>
                <a:prstDash val="solid"/>
                <a:round/>
                <a:headEnd type="none" w="sm" len="sm"/>
                <a:tailEnd type="none" w="sm" len="sm"/>
              </a:ln>
            </p:spPr>
          </p:cxnSp>
          <p:cxnSp>
            <p:nvCxnSpPr>
              <p:cNvPr id="231" name="Google Shape;231;p19"/>
              <p:cNvCxnSpPr/>
              <p:nvPr/>
            </p:nvCxnSpPr>
            <p:spPr>
              <a:xfrm>
                <a:off x="9900" y="8385"/>
                <a:ext cx="540" cy="540"/>
              </a:xfrm>
              <a:prstGeom prst="straightConnector1">
                <a:avLst/>
              </a:prstGeom>
              <a:noFill/>
              <a:ln w="9525" cap="flat" cmpd="sng">
                <a:solidFill>
                  <a:srgbClr val="000000"/>
                </a:solidFill>
                <a:prstDash val="solid"/>
                <a:round/>
                <a:headEnd type="none" w="sm" len="sm"/>
                <a:tailEnd type="none" w="sm" len="sm"/>
              </a:ln>
            </p:spPr>
          </p:cxnSp>
        </p:grpSp>
        <p:cxnSp>
          <p:nvCxnSpPr>
            <p:cNvPr id="232" name="Google Shape;232;p19"/>
            <p:cNvCxnSpPr/>
            <p:nvPr/>
          </p:nvCxnSpPr>
          <p:spPr>
            <a:xfrm>
              <a:off x="3420" y="7290"/>
              <a:ext cx="1440" cy="180"/>
            </a:xfrm>
            <a:prstGeom prst="straightConnector1">
              <a:avLst/>
            </a:prstGeom>
            <a:noFill/>
            <a:ln w="9525" cap="flat" cmpd="sng">
              <a:solidFill>
                <a:srgbClr val="000000"/>
              </a:solidFill>
              <a:prstDash val="solid"/>
              <a:round/>
              <a:headEnd type="none" w="sm" len="sm"/>
              <a:tailEnd type="triangle" w="med" len="med"/>
            </a:ln>
          </p:spPr>
        </p:cxnSp>
        <p:cxnSp>
          <p:nvCxnSpPr>
            <p:cNvPr id="233" name="Google Shape;233;p19"/>
            <p:cNvCxnSpPr/>
            <p:nvPr/>
          </p:nvCxnSpPr>
          <p:spPr>
            <a:xfrm>
              <a:off x="3240" y="8550"/>
              <a:ext cx="1620" cy="360"/>
            </a:xfrm>
            <a:prstGeom prst="straightConnector1">
              <a:avLst/>
            </a:prstGeom>
            <a:noFill/>
            <a:ln w="9525" cap="flat" cmpd="sng">
              <a:solidFill>
                <a:srgbClr val="000000"/>
              </a:solidFill>
              <a:prstDash val="solid"/>
              <a:round/>
              <a:headEnd type="none" w="sm" len="sm"/>
              <a:tailEnd type="triangle" w="med" len="med"/>
            </a:ln>
          </p:spPr>
        </p:cxnSp>
        <p:cxnSp>
          <p:nvCxnSpPr>
            <p:cNvPr id="234" name="Google Shape;234;p19"/>
            <p:cNvCxnSpPr/>
            <p:nvPr/>
          </p:nvCxnSpPr>
          <p:spPr>
            <a:xfrm rot="10800000" flipH="1">
              <a:off x="7527" y="7142"/>
              <a:ext cx="1800" cy="180"/>
            </a:xfrm>
            <a:prstGeom prst="straightConnector1">
              <a:avLst/>
            </a:prstGeom>
            <a:noFill/>
            <a:ln w="9525" cap="flat" cmpd="sng">
              <a:solidFill>
                <a:srgbClr val="000000"/>
              </a:solidFill>
              <a:prstDash val="solid"/>
              <a:round/>
              <a:headEnd type="none" w="sm" len="sm"/>
              <a:tailEnd type="triangle" w="med" len="med"/>
            </a:ln>
          </p:spPr>
        </p:cxnSp>
        <p:cxnSp>
          <p:nvCxnSpPr>
            <p:cNvPr id="235" name="Google Shape;235;p19"/>
            <p:cNvCxnSpPr/>
            <p:nvPr/>
          </p:nvCxnSpPr>
          <p:spPr>
            <a:xfrm rot="10800000" flipH="1">
              <a:off x="7380" y="8010"/>
              <a:ext cx="1620" cy="900"/>
            </a:xfrm>
            <a:prstGeom prst="straightConnector1">
              <a:avLst/>
            </a:prstGeom>
            <a:noFill/>
            <a:ln w="9525" cap="flat" cmpd="sng">
              <a:solidFill>
                <a:srgbClr val="000000"/>
              </a:solidFill>
              <a:prstDash val="solid"/>
              <a:round/>
              <a:headEnd type="none" w="sm" len="sm"/>
              <a:tailEnd type="triangle" w="med" len="med"/>
            </a:ln>
          </p:spPr>
        </p:cxnSp>
        <p:cxnSp>
          <p:nvCxnSpPr>
            <p:cNvPr id="236" name="Google Shape;236;p19"/>
            <p:cNvCxnSpPr/>
            <p:nvPr/>
          </p:nvCxnSpPr>
          <p:spPr>
            <a:xfrm rot="10800000" flipH="1">
              <a:off x="7560" y="7470"/>
              <a:ext cx="1800" cy="540"/>
            </a:xfrm>
            <a:prstGeom prst="straightConnector1">
              <a:avLst/>
            </a:prstGeom>
            <a:noFill/>
            <a:ln w="9525" cap="flat" cmpd="sng">
              <a:solidFill>
                <a:srgbClr val="000000"/>
              </a:solidFill>
              <a:prstDash val="solid"/>
              <a:round/>
              <a:headEnd type="none" w="sm" len="sm"/>
              <a:tailEnd type="triangle" w="med" len="med"/>
            </a:ln>
          </p:spPr>
        </p:cxnSp>
        <p:cxnSp>
          <p:nvCxnSpPr>
            <p:cNvPr id="237" name="Google Shape;237;p19"/>
            <p:cNvCxnSpPr/>
            <p:nvPr/>
          </p:nvCxnSpPr>
          <p:spPr>
            <a:xfrm>
              <a:off x="3600" y="8010"/>
              <a:ext cx="1260" cy="180"/>
            </a:xfrm>
            <a:prstGeom prst="straightConnector1">
              <a:avLst/>
            </a:prstGeom>
            <a:noFill/>
            <a:ln w="9525" cap="flat" cmpd="sng">
              <a:solidFill>
                <a:srgbClr val="000000"/>
              </a:solidFill>
              <a:prstDash val="solid"/>
              <a:round/>
              <a:headEnd type="none" w="sm" len="sm"/>
              <a:tailEnd type="triangle" w="med" len="med"/>
            </a:ln>
          </p:spPr>
        </p:cxnSp>
        <p:grpSp>
          <p:nvGrpSpPr>
            <p:cNvPr id="238" name="Google Shape;238;p19"/>
            <p:cNvGrpSpPr/>
            <p:nvPr/>
          </p:nvGrpSpPr>
          <p:grpSpPr>
            <a:xfrm>
              <a:off x="4860" y="6765"/>
              <a:ext cx="3240" cy="2942"/>
              <a:chOff x="4500" y="6765"/>
              <a:chExt cx="3240" cy="2942"/>
            </a:xfrm>
          </p:grpSpPr>
          <p:grpSp>
            <p:nvGrpSpPr>
              <p:cNvPr id="239" name="Google Shape;239;p19"/>
              <p:cNvGrpSpPr/>
              <p:nvPr/>
            </p:nvGrpSpPr>
            <p:grpSpPr>
              <a:xfrm>
                <a:off x="4500" y="6765"/>
                <a:ext cx="3240" cy="2942"/>
                <a:chOff x="4155" y="9238"/>
                <a:chExt cx="3240" cy="3420"/>
              </a:xfrm>
            </p:grpSpPr>
            <p:sp>
              <p:nvSpPr>
                <p:cNvPr id="240" name="Google Shape;240;p19"/>
                <p:cNvSpPr/>
                <p:nvPr/>
              </p:nvSpPr>
              <p:spPr>
                <a:xfrm>
                  <a:off x="4155" y="9238"/>
                  <a:ext cx="3240" cy="3420"/>
                </a:xfrm>
                <a:prstGeom prst="rect">
                  <a:avLst/>
                </a:prstGeom>
                <a:solidFill>
                  <a:srgbClr val="99CC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41" name="Google Shape;241;p19"/>
                <p:cNvSpPr/>
                <p:nvPr/>
              </p:nvSpPr>
              <p:spPr>
                <a:xfrm>
                  <a:off x="4695" y="9403"/>
                  <a:ext cx="2160" cy="72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Booking</a:t>
                  </a:r>
                  <a:endParaRPr/>
                </a:p>
              </p:txBody>
            </p:sp>
            <p:sp>
              <p:nvSpPr>
                <p:cNvPr id="242" name="Google Shape;242;p19"/>
                <p:cNvSpPr/>
                <p:nvPr/>
              </p:nvSpPr>
              <p:spPr>
                <a:xfrm>
                  <a:off x="4695" y="10303"/>
                  <a:ext cx="2160" cy="72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Cancel</a:t>
                  </a:r>
                  <a:endParaRPr/>
                </a:p>
              </p:txBody>
            </p:sp>
            <p:sp>
              <p:nvSpPr>
                <p:cNvPr id="243" name="Google Shape;243;p19"/>
                <p:cNvSpPr/>
                <p:nvPr/>
              </p:nvSpPr>
              <p:spPr>
                <a:xfrm>
                  <a:off x="4875" y="11203"/>
                  <a:ext cx="1980" cy="540"/>
                </a:xfrm>
                <a:prstGeom prst="ellipse">
                  <a:avLst/>
                </a:prstGeom>
                <a:solidFill>
                  <a:srgbClr val="99CC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Search</a:t>
                  </a:r>
                  <a:endParaRPr/>
                </a:p>
              </p:txBody>
            </p:sp>
          </p:grpSp>
          <p:sp>
            <p:nvSpPr>
              <p:cNvPr id="244" name="Google Shape;244;p19"/>
              <p:cNvSpPr/>
              <p:nvPr/>
            </p:nvSpPr>
            <p:spPr>
              <a:xfrm>
                <a:off x="5220" y="9008"/>
                <a:ext cx="1980" cy="647"/>
              </a:xfrm>
              <a:prstGeom prst="ellipse">
                <a:avLst/>
              </a:prstGeom>
              <a:solidFill>
                <a:srgbClr val="92CDD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45" name="Google Shape;245;p19"/>
              <p:cNvSpPr txBox="1"/>
              <p:nvPr/>
            </p:nvSpPr>
            <p:spPr>
              <a:xfrm>
                <a:off x="5521" y="9105"/>
                <a:ext cx="1462" cy="4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b="1">
                    <a:solidFill>
                      <a:schemeClr val="dk1"/>
                    </a:solidFill>
                    <a:latin typeface="Calibri"/>
                    <a:ea typeface="Calibri"/>
                    <a:cs typeface="Calibri"/>
                    <a:sym typeface="Calibri"/>
                  </a:rPr>
                  <a:t>    </a:t>
                </a:r>
                <a:r>
                  <a:rPr lang="en-US" sz="1800" b="1">
                    <a:solidFill>
                      <a:schemeClr val="dk1"/>
                    </a:solidFill>
                    <a:latin typeface="Times New Roman"/>
                    <a:ea typeface="Times New Roman"/>
                    <a:cs typeface="Times New Roman"/>
                    <a:sym typeface="Times New Roman"/>
                  </a:rPr>
                  <a:t>Feedback</a:t>
                </a:r>
                <a:endParaRPr/>
              </a:p>
            </p:txBody>
          </p:sp>
        </p:grpSp>
      </p:grpSp>
      <p:sp>
        <p:nvSpPr>
          <p:cNvPr id="246" name="Google Shape;246;p19"/>
          <p:cNvSpPr/>
          <p:nvPr/>
        </p:nvSpPr>
        <p:spPr>
          <a:xfrm>
            <a:off x="500063" y="5715000"/>
            <a:ext cx="7786687"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Times New Roman"/>
                <a:ea typeface="Times New Roman"/>
                <a:cs typeface="Times New Roman"/>
                <a:sym typeface="Times New Roman"/>
              </a:rPr>
              <a:t>Use Case Diagram between USER   and   SYSTEM:</a:t>
            </a:r>
            <a:endParaRPr sz="3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428596" y="2643182"/>
            <a:ext cx="8305800" cy="150019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b="1"/>
            </a:br>
            <a:br>
              <a:rPr lang="en-US" b="1"/>
            </a:br>
            <a:br>
              <a:rPr lang="en-US" b="1"/>
            </a:br>
            <a:br>
              <a:rPr lang="en-US" b="1"/>
            </a:br>
            <a:r>
              <a:rPr lang="en-US" b="1"/>
              <a:t>          </a:t>
            </a:r>
            <a:r>
              <a:rPr lang="en-US" b="1">
                <a:latin typeface="Times New Roman"/>
                <a:ea typeface="Times New Roman"/>
                <a:cs typeface="Times New Roman"/>
                <a:sym typeface="Times New Roman"/>
              </a:rPr>
              <a:t>SEQUENCE DIAGRAM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grpSp>
        <p:nvGrpSpPr>
          <p:cNvPr id="257" name="Google Shape;257;p21"/>
          <p:cNvGrpSpPr/>
          <p:nvPr/>
        </p:nvGrpSpPr>
        <p:grpSpPr>
          <a:xfrm>
            <a:off x="539750" y="2060575"/>
            <a:ext cx="8541385" cy="4630420"/>
            <a:chOff x="2527" y="4260"/>
            <a:chExt cx="8100" cy="6017"/>
          </a:xfrm>
        </p:grpSpPr>
        <p:sp>
          <p:nvSpPr>
            <p:cNvPr id="258" name="Google Shape;258;p21"/>
            <p:cNvSpPr/>
            <p:nvPr/>
          </p:nvSpPr>
          <p:spPr>
            <a:xfrm>
              <a:off x="2527" y="4260"/>
              <a:ext cx="8100" cy="60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59" name="Google Shape;259;p21"/>
            <p:cNvSpPr/>
            <p:nvPr/>
          </p:nvSpPr>
          <p:spPr>
            <a:xfrm>
              <a:off x="3727" y="4260"/>
              <a:ext cx="1350" cy="463"/>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Login</a:t>
              </a:r>
              <a:endParaRPr sz="1800">
                <a:solidFill>
                  <a:schemeClr val="dk1"/>
                </a:solidFill>
                <a:latin typeface="Twentieth Century"/>
                <a:ea typeface="Twentieth Century"/>
                <a:cs typeface="Twentieth Century"/>
                <a:sym typeface="Twentieth Century"/>
              </a:endParaRPr>
            </a:p>
          </p:txBody>
        </p:sp>
        <p:sp>
          <p:nvSpPr>
            <p:cNvPr id="260" name="Google Shape;260;p21"/>
            <p:cNvSpPr/>
            <p:nvPr/>
          </p:nvSpPr>
          <p:spPr>
            <a:xfrm>
              <a:off x="5977" y="4260"/>
              <a:ext cx="1500" cy="463"/>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Application</a:t>
              </a:r>
              <a:endParaRPr sz="1800">
                <a:solidFill>
                  <a:schemeClr val="dk1"/>
                </a:solidFill>
                <a:latin typeface="Twentieth Century"/>
                <a:ea typeface="Twentieth Century"/>
                <a:cs typeface="Twentieth Century"/>
                <a:sym typeface="Twentieth Century"/>
              </a:endParaRPr>
            </a:p>
          </p:txBody>
        </p:sp>
        <p:sp>
          <p:nvSpPr>
            <p:cNvPr id="261" name="Google Shape;261;p21"/>
            <p:cNvSpPr/>
            <p:nvPr/>
          </p:nvSpPr>
          <p:spPr>
            <a:xfrm>
              <a:off x="8227" y="4260"/>
              <a:ext cx="1350" cy="463"/>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Database</a:t>
              </a:r>
              <a:endParaRPr sz="1800">
                <a:solidFill>
                  <a:schemeClr val="dk1"/>
                </a:solidFill>
                <a:latin typeface="Twentieth Century"/>
                <a:ea typeface="Twentieth Century"/>
                <a:cs typeface="Twentieth Century"/>
                <a:sym typeface="Twentieth Century"/>
              </a:endParaRPr>
            </a:p>
          </p:txBody>
        </p:sp>
        <p:sp>
          <p:nvSpPr>
            <p:cNvPr id="262" name="Google Shape;262;p21"/>
            <p:cNvSpPr/>
            <p:nvPr/>
          </p:nvSpPr>
          <p:spPr>
            <a:xfrm>
              <a:off x="4027" y="4877"/>
              <a:ext cx="450" cy="3703"/>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63" name="Google Shape;263;p21"/>
            <p:cNvSpPr/>
            <p:nvPr/>
          </p:nvSpPr>
          <p:spPr>
            <a:xfrm>
              <a:off x="6427" y="4877"/>
              <a:ext cx="450" cy="3703"/>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264" name="Google Shape;264;p21"/>
            <p:cNvCxnSpPr/>
            <p:nvPr/>
          </p:nvCxnSpPr>
          <p:spPr>
            <a:xfrm>
              <a:off x="8977" y="4877"/>
              <a:ext cx="1" cy="3806"/>
            </a:xfrm>
            <a:prstGeom prst="straightConnector1">
              <a:avLst/>
            </a:prstGeom>
            <a:noFill/>
            <a:ln w="12700" cap="flat" cmpd="sng">
              <a:solidFill>
                <a:srgbClr val="000000"/>
              </a:solidFill>
              <a:prstDash val="dash"/>
              <a:round/>
              <a:headEnd type="none" w="sm" len="sm"/>
              <a:tailEnd type="none" w="sm" len="sm"/>
            </a:ln>
          </p:spPr>
        </p:cxnSp>
        <p:sp>
          <p:nvSpPr>
            <p:cNvPr id="265" name="Google Shape;265;p21"/>
            <p:cNvSpPr/>
            <p:nvPr/>
          </p:nvSpPr>
          <p:spPr>
            <a:xfrm>
              <a:off x="8827" y="5803"/>
              <a:ext cx="300" cy="2006"/>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266" name="Google Shape;266;p21"/>
            <p:cNvCxnSpPr/>
            <p:nvPr/>
          </p:nvCxnSpPr>
          <p:spPr>
            <a:xfrm>
              <a:off x="3127" y="5340"/>
              <a:ext cx="900" cy="1"/>
            </a:xfrm>
            <a:prstGeom prst="straightConnector1">
              <a:avLst/>
            </a:prstGeom>
            <a:noFill/>
            <a:ln w="28575" cap="flat" cmpd="sng">
              <a:solidFill>
                <a:srgbClr val="000000"/>
              </a:solidFill>
              <a:prstDash val="solid"/>
              <a:round/>
              <a:headEnd type="none" w="sm" len="sm"/>
              <a:tailEnd type="triangle" w="med" len="med"/>
            </a:ln>
          </p:spPr>
        </p:cxnSp>
        <p:cxnSp>
          <p:nvCxnSpPr>
            <p:cNvPr id="267" name="Google Shape;267;p21"/>
            <p:cNvCxnSpPr/>
            <p:nvPr/>
          </p:nvCxnSpPr>
          <p:spPr>
            <a:xfrm>
              <a:off x="4477" y="6111"/>
              <a:ext cx="1800" cy="0"/>
            </a:xfrm>
            <a:prstGeom prst="straightConnector1">
              <a:avLst/>
            </a:prstGeom>
            <a:noFill/>
            <a:ln w="28575" cap="flat" cmpd="sng">
              <a:solidFill>
                <a:srgbClr val="000000"/>
              </a:solidFill>
              <a:prstDash val="solid"/>
              <a:round/>
              <a:headEnd type="none" w="sm" len="sm"/>
              <a:tailEnd type="triangle" w="med" len="med"/>
            </a:ln>
          </p:spPr>
        </p:cxnSp>
        <p:cxnSp>
          <p:nvCxnSpPr>
            <p:cNvPr id="268" name="Google Shape;268;p21"/>
            <p:cNvCxnSpPr/>
            <p:nvPr/>
          </p:nvCxnSpPr>
          <p:spPr>
            <a:xfrm>
              <a:off x="7027" y="6574"/>
              <a:ext cx="1650" cy="0"/>
            </a:xfrm>
            <a:prstGeom prst="straightConnector1">
              <a:avLst/>
            </a:prstGeom>
            <a:noFill/>
            <a:ln w="28575" cap="flat" cmpd="sng">
              <a:solidFill>
                <a:srgbClr val="000000"/>
              </a:solidFill>
              <a:prstDash val="solid"/>
              <a:round/>
              <a:headEnd type="none" w="sm" len="sm"/>
              <a:tailEnd type="triangle" w="med" len="med"/>
            </a:ln>
          </p:spPr>
        </p:cxnSp>
        <p:cxnSp>
          <p:nvCxnSpPr>
            <p:cNvPr id="269" name="Google Shape;269;p21"/>
            <p:cNvCxnSpPr/>
            <p:nvPr/>
          </p:nvCxnSpPr>
          <p:spPr>
            <a:xfrm>
              <a:off x="7027" y="7500"/>
              <a:ext cx="1650" cy="0"/>
            </a:xfrm>
            <a:prstGeom prst="straightConnector1">
              <a:avLst/>
            </a:prstGeom>
            <a:noFill/>
            <a:ln w="28575" cap="flat" cmpd="sng">
              <a:solidFill>
                <a:srgbClr val="000000"/>
              </a:solidFill>
              <a:prstDash val="solid"/>
              <a:round/>
              <a:headEnd type="stealth" w="med" len="med"/>
              <a:tailEnd type="none" w="sm" len="sm"/>
            </a:ln>
          </p:spPr>
        </p:cxnSp>
        <p:cxnSp>
          <p:nvCxnSpPr>
            <p:cNvPr id="270" name="Google Shape;270;p21"/>
            <p:cNvCxnSpPr/>
            <p:nvPr/>
          </p:nvCxnSpPr>
          <p:spPr>
            <a:xfrm>
              <a:off x="4627" y="7809"/>
              <a:ext cx="1650" cy="0"/>
            </a:xfrm>
            <a:prstGeom prst="straightConnector1">
              <a:avLst/>
            </a:prstGeom>
            <a:noFill/>
            <a:ln w="19050" cap="flat" cmpd="sng">
              <a:solidFill>
                <a:srgbClr val="000000"/>
              </a:solidFill>
              <a:prstDash val="solid"/>
              <a:round/>
              <a:headEnd type="stealth" w="med" len="med"/>
              <a:tailEnd type="none" w="sm" len="sm"/>
            </a:ln>
          </p:spPr>
        </p:cxnSp>
        <p:cxnSp>
          <p:nvCxnSpPr>
            <p:cNvPr id="271" name="Google Shape;271;p21"/>
            <p:cNvCxnSpPr/>
            <p:nvPr/>
          </p:nvCxnSpPr>
          <p:spPr>
            <a:xfrm>
              <a:off x="4477" y="8025"/>
              <a:ext cx="450" cy="0"/>
            </a:xfrm>
            <a:prstGeom prst="straightConnector1">
              <a:avLst/>
            </a:prstGeom>
            <a:noFill/>
            <a:ln w="12700" cap="flat" cmpd="sng">
              <a:solidFill>
                <a:srgbClr val="000000"/>
              </a:solidFill>
              <a:prstDash val="solid"/>
              <a:round/>
              <a:headEnd type="none" w="sm" len="sm"/>
              <a:tailEnd type="none" w="sm" len="sm"/>
            </a:ln>
          </p:spPr>
        </p:cxnSp>
        <p:cxnSp>
          <p:nvCxnSpPr>
            <p:cNvPr id="272" name="Google Shape;272;p21"/>
            <p:cNvCxnSpPr/>
            <p:nvPr/>
          </p:nvCxnSpPr>
          <p:spPr>
            <a:xfrm>
              <a:off x="4927" y="7963"/>
              <a:ext cx="1" cy="463"/>
            </a:xfrm>
            <a:prstGeom prst="straightConnector1">
              <a:avLst/>
            </a:prstGeom>
            <a:noFill/>
            <a:ln w="12700" cap="flat" cmpd="sng">
              <a:solidFill>
                <a:srgbClr val="000000"/>
              </a:solidFill>
              <a:prstDash val="solid"/>
              <a:round/>
              <a:headEnd type="none" w="sm" len="sm"/>
              <a:tailEnd type="none" w="sm" len="sm"/>
            </a:ln>
          </p:spPr>
        </p:cxnSp>
        <p:cxnSp>
          <p:nvCxnSpPr>
            <p:cNvPr id="273" name="Google Shape;273;p21"/>
            <p:cNvCxnSpPr/>
            <p:nvPr/>
          </p:nvCxnSpPr>
          <p:spPr>
            <a:xfrm rot="10800000">
              <a:off x="4627" y="8426"/>
              <a:ext cx="300" cy="0"/>
            </a:xfrm>
            <a:prstGeom prst="straightConnector1">
              <a:avLst/>
            </a:prstGeom>
            <a:noFill/>
            <a:ln w="9525" cap="flat" cmpd="sng">
              <a:solidFill>
                <a:srgbClr val="000000"/>
              </a:solidFill>
              <a:prstDash val="solid"/>
              <a:round/>
              <a:headEnd type="none" w="sm" len="sm"/>
              <a:tailEnd type="triangle" w="med" len="med"/>
            </a:ln>
          </p:spPr>
        </p:cxnSp>
        <p:cxnSp>
          <p:nvCxnSpPr>
            <p:cNvPr id="274" name="Google Shape;274;p21"/>
            <p:cNvCxnSpPr/>
            <p:nvPr/>
          </p:nvCxnSpPr>
          <p:spPr>
            <a:xfrm rot="10800000">
              <a:off x="3277" y="7654"/>
              <a:ext cx="750" cy="0"/>
            </a:xfrm>
            <a:prstGeom prst="straightConnector1">
              <a:avLst/>
            </a:prstGeom>
            <a:noFill/>
            <a:ln w="12700" cap="flat" cmpd="sng">
              <a:solidFill>
                <a:srgbClr val="000000"/>
              </a:solidFill>
              <a:prstDash val="solid"/>
              <a:round/>
              <a:headEnd type="none" w="sm" len="sm"/>
              <a:tailEnd type="none" w="sm" len="sm"/>
            </a:ln>
          </p:spPr>
        </p:cxnSp>
        <p:cxnSp>
          <p:nvCxnSpPr>
            <p:cNvPr id="275" name="Google Shape;275;p21"/>
            <p:cNvCxnSpPr/>
            <p:nvPr/>
          </p:nvCxnSpPr>
          <p:spPr>
            <a:xfrm>
              <a:off x="3277" y="7654"/>
              <a:ext cx="0" cy="618"/>
            </a:xfrm>
            <a:prstGeom prst="straightConnector1">
              <a:avLst/>
            </a:prstGeom>
            <a:noFill/>
            <a:ln w="12700" cap="flat" cmpd="sng">
              <a:solidFill>
                <a:srgbClr val="000000"/>
              </a:solidFill>
              <a:prstDash val="solid"/>
              <a:round/>
              <a:headEnd type="none" w="sm" len="sm"/>
              <a:tailEnd type="none" w="sm" len="sm"/>
            </a:ln>
          </p:spPr>
        </p:cxnSp>
        <p:cxnSp>
          <p:nvCxnSpPr>
            <p:cNvPr id="276" name="Google Shape;276;p21"/>
            <p:cNvCxnSpPr/>
            <p:nvPr/>
          </p:nvCxnSpPr>
          <p:spPr>
            <a:xfrm>
              <a:off x="3277" y="8272"/>
              <a:ext cx="600" cy="0"/>
            </a:xfrm>
            <a:prstGeom prst="straightConnector1">
              <a:avLst/>
            </a:prstGeom>
            <a:noFill/>
            <a:ln w="19050" cap="flat" cmpd="sng">
              <a:solidFill>
                <a:srgbClr val="000000"/>
              </a:solidFill>
              <a:prstDash val="solid"/>
              <a:round/>
              <a:headEnd type="none" w="sm" len="sm"/>
              <a:tailEnd type="triangle" w="med" len="med"/>
            </a:ln>
          </p:spPr>
        </p:cxnSp>
        <p:sp>
          <p:nvSpPr>
            <p:cNvPr id="277" name="Google Shape;277;p21"/>
            <p:cNvSpPr/>
            <p:nvPr/>
          </p:nvSpPr>
          <p:spPr>
            <a:xfrm>
              <a:off x="2977" y="4723"/>
              <a:ext cx="900" cy="617"/>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1">
                  <a:solidFill>
                    <a:schemeClr val="dk1"/>
                  </a:solidFill>
                  <a:latin typeface="Times New Roman"/>
                  <a:ea typeface="Times New Roman"/>
                  <a:cs typeface="Times New Roman"/>
                  <a:sym typeface="Times New Roman"/>
                </a:rPr>
                <a:t> Login</a:t>
              </a:r>
              <a:endParaRPr sz="11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000" b="1">
                  <a:solidFill>
                    <a:schemeClr val="dk1"/>
                  </a:solidFill>
                  <a:latin typeface="Times New Roman"/>
                  <a:ea typeface="Times New Roman"/>
                  <a:cs typeface="Times New Roman"/>
                  <a:sym typeface="Times New Roman"/>
                </a:rPr>
                <a:t>:Request</a:t>
              </a:r>
              <a:endParaRPr sz="1800">
                <a:solidFill>
                  <a:schemeClr val="dk1"/>
                </a:solidFill>
                <a:latin typeface="Twentieth Century"/>
                <a:ea typeface="Twentieth Century"/>
                <a:cs typeface="Twentieth Century"/>
                <a:sym typeface="Twentieth Century"/>
              </a:endParaRPr>
            </a:p>
          </p:txBody>
        </p:sp>
        <p:sp>
          <p:nvSpPr>
            <p:cNvPr id="278" name="Google Shape;278;p21"/>
            <p:cNvSpPr/>
            <p:nvPr/>
          </p:nvSpPr>
          <p:spPr>
            <a:xfrm>
              <a:off x="4777" y="5649"/>
              <a:ext cx="1200" cy="308"/>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:Validate()</a:t>
              </a:r>
              <a:endParaRPr sz="1800">
                <a:solidFill>
                  <a:schemeClr val="dk1"/>
                </a:solidFill>
                <a:latin typeface="Twentieth Century"/>
                <a:ea typeface="Twentieth Century"/>
                <a:cs typeface="Twentieth Century"/>
                <a:sym typeface="Twentieth Century"/>
              </a:endParaRPr>
            </a:p>
          </p:txBody>
        </p:sp>
        <p:sp>
          <p:nvSpPr>
            <p:cNvPr id="279" name="Google Shape;279;p21"/>
            <p:cNvSpPr/>
            <p:nvPr/>
          </p:nvSpPr>
          <p:spPr>
            <a:xfrm>
              <a:off x="7027" y="5957"/>
              <a:ext cx="1650" cy="463"/>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:executeQuery()</a:t>
              </a:r>
              <a:endParaRPr sz="1800">
                <a:solidFill>
                  <a:schemeClr val="dk1"/>
                </a:solidFill>
                <a:latin typeface="Twentieth Century"/>
                <a:ea typeface="Twentieth Century"/>
                <a:cs typeface="Twentieth Century"/>
                <a:sym typeface="Twentieth Century"/>
              </a:endParaRPr>
            </a:p>
          </p:txBody>
        </p:sp>
        <p:sp>
          <p:nvSpPr>
            <p:cNvPr id="280" name="Google Shape;280;p21"/>
            <p:cNvSpPr/>
            <p:nvPr/>
          </p:nvSpPr>
          <p:spPr>
            <a:xfrm>
              <a:off x="7177" y="6945"/>
              <a:ext cx="1350" cy="463"/>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Response</a:t>
              </a:r>
              <a:endParaRPr sz="1800">
                <a:solidFill>
                  <a:schemeClr val="dk1"/>
                </a:solidFill>
                <a:latin typeface="Twentieth Century"/>
                <a:ea typeface="Twentieth Century"/>
                <a:cs typeface="Twentieth Century"/>
                <a:sym typeface="Twentieth Century"/>
              </a:endParaRPr>
            </a:p>
          </p:txBody>
        </p:sp>
        <p:sp>
          <p:nvSpPr>
            <p:cNvPr id="281" name="Google Shape;281;p21"/>
            <p:cNvSpPr/>
            <p:nvPr/>
          </p:nvSpPr>
          <p:spPr>
            <a:xfrm>
              <a:off x="4627" y="7192"/>
              <a:ext cx="1650" cy="462"/>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Show Result</a:t>
              </a:r>
              <a:endParaRPr sz="1800">
                <a:solidFill>
                  <a:schemeClr val="dk1"/>
                </a:solidFill>
                <a:latin typeface="Twentieth Century"/>
                <a:ea typeface="Twentieth Century"/>
                <a:cs typeface="Twentieth Century"/>
                <a:sym typeface="Twentieth Century"/>
              </a:endParaRPr>
            </a:p>
          </p:txBody>
        </p:sp>
        <p:sp>
          <p:nvSpPr>
            <p:cNvPr id="282" name="Google Shape;282;p21"/>
            <p:cNvSpPr/>
            <p:nvPr/>
          </p:nvSpPr>
          <p:spPr>
            <a:xfrm>
              <a:off x="4477" y="8684"/>
              <a:ext cx="1500" cy="463"/>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Failed:show()</a:t>
              </a:r>
              <a:endParaRPr sz="1800">
                <a:solidFill>
                  <a:schemeClr val="dk1"/>
                </a:solidFill>
                <a:latin typeface="Twentieth Century"/>
                <a:ea typeface="Twentieth Century"/>
                <a:cs typeface="Twentieth Century"/>
                <a:sym typeface="Twentieth Century"/>
              </a:endParaRPr>
            </a:p>
          </p:txBody>
        </p:sp>
        <p:cxnSp>
          <p:nvCxnSpPr>
            <p:cNvPr id="283" name="Google Shape;283;p21"/>
            <p:cNvCxnSpPr/>
            <p:nvPr/>
          </p:nvCxnSpPr>
          <p:spPr>
            <a:xfrm>
              <a:off x="2918" y="5409"/>
              <a:ext cx="1" cy="1080"/>
            </a:xfrm>
            <a:prstGeom prst="straightConnector1">
              <a:avLst/>
            </a:prstGeom>
            <a:noFill/>
            <a:ln w="28575" cap="flat" cmpd="sng">
              <a:solidFill>
                <a:srgbClr val="000000"/>
              </a:solidFill>
              <a:prstDash val="solid"/>
              <a:round/>
              <a:headEnd type="none" w="sm" len="sm"/>
              <a:tailEnd type="none" w="sm" len="sm"/>
            </a:ln>
          </p:spPr>
        </p:cxnSp>
        <p:sp>
          <p:nvSpPr>
            <p:cNvPr id="284" name="Google Shape;284;p21"/>
            <p:cNvSpPr/>
            <p:nvPr/>
          </p:nvSpPr>
          <p:spPr>
            <a:xfrm>
              <a:off x="2592" y="4947"/>
              <a:ext cx="600" cy="462"/>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cxnSp>
          <p:nvCxnSpPr>
            <p:cNvPr id="285" name="Google Shape;285;p21"/>
            <p:cNvCxnSpPr/>
            <p:nvPr/>
          </p:nvCxnSpPr>
          <p:spPr>
            <a:xfrm>
              <a:off x="2917" y="6420"/>
              <a:ext cx="450" cy="309"/>
            </a:xfrm>
            <a:prstGeom prst="straightConnector1">
              <a:avLst/>
            </a:prstGeom>
            <a:noFill/>
            <a:ln w="19050" cap="flat" cmpd="sng">
              <a:solidFill>
                <a:srgbClr val="000000"/>
              </a:solidFill>
              <a:prstDash val="solid"/>
              <a:round/>
              <a:headEnd type="none" w="sm" len="sm"/>
              <a:tailEnd type="none" w="sm" len="sm"/>
            </a:ln>
          </p:spPr>
        </p:cxnSp>
        <p:cxnSp>
          <p:nvCxnSpPr>
            <p:cNvPr id="286" name="Google Shape;286;p21"/>
            <p:cNvCxnSpPr/>
            <p:nvPr/>
          </p:nvCxnSpPr>
          <p:spPr>
            <a:xfrm flipH="1">
              <a:off x="2527" y="6420"/>
              <a:ext cx="450" cy="309"/>
            </a:xfrm>
            <a:prstGeom prst="straightConnector1">
              <a:avLst/>
            </a:prstGeom>
            <a:noFill/>
            <a:ln w="19050" cap="flat" cmpd="sng">
              <a:solidFill>
                <a:srgbClr val="000000"/>
              </a:solidFill>
              <a:prstDash val="solid"/>
              <a:round/>
              <a:headEnd type="none" w="sm" len="sm"/>
              <a:tailEnd type="none" w="sm" len="sm"/>
            </a:ln>
          </p:spPr>
        </p:cxnSp>
        <p:cxnSp>
          <p:nvCxnSpPr>
            <p:cNvPr id="287" name="Google Shape;287;p21"/>
            <p:cNvCxnSpPr/>
            <p:nvPr/>
          </p:nvCxnSpPr>
          <p:spPr>
            <a:xfrm>
              <a:off x="2592" y="5649"/>
              <a:ext cx="900" cy="0"/>
            </a:xfrm>
            <a:prstGeom prst="straightConnector1">
              <a:avLst/>
            </a:prstGeom>
            <a:noFill/>
            <a:ln w="19050" cap="flat" cmpd="sng">
              <a:solidFill>
                <a:srgbClr val="000000"/>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p:tgtEl>
                                          <p:spTgt spid="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a:spLocks noGrp="1"/>
          </p:cNvSpPr>
          <p:nvPr>
            <p:ph type="title"/>
          </p:nvPr>
        </p:nvSpPr>
        <p:spPr>
          <a:xfrm>
            <a:off x="285720" y="2000240"/>
            <a:ext cx="8305800" cy="207170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45000"/>
              <a:buFont typeface="Twentieth Century"/>
              <a:buNone/>
            </a:pPr>
            <a:r>
              <a:rPr lang="en-US" b="1"/>
              <a:t>  </a:t>
            </a:r>
            <a:r>
              <a:rPr lang="en-US" sz="8000" b="1">
                <a:latin typeface="Times New Roman"/>
                <a:ea typeface="Times New Roman"/>
                <a:cs typeface="Times New Roman"/>
                <a:sym typeface="Times New Roman"/>
              </a:rPr>
              <a:t>DATA FLOW DIAGRAM</a:t>
            </a:r>
            <a:endParaRPr sz="8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23"/>
          <p:cNvPicPr preferRelativeResize="0"/>
          <p:nvPr/>
        </p:nvPicPr>
        <p:blipFill rotWithShape="1">
          <a:blip r:embed="rId3">
            <a:alphaModFix/>
          </a:blip>
          <a:srcRect/>
          <a:stretch/>
        </p:blipFill>
        <p:spPr>
          <a:xfrm>
            <a:off x="91051" y="88102"/>
            <a:ext cx="8961897" cy="66817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title"/>
          </p:nvPr>
        </p:nvSpPr>
        <p:spPr>
          <a:xfrm>
            <a:off x="285720" y="2000240"/>
            <a:ext cx="8305800" cy="207170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a:t>  </a:t>
            </a:r>
            <a:r>
              <a:rPr lang="en-US" sz="8000" b="1">
                <a:latin typeface="Times New Roman"/>
                <a:ea typeface="Times New Roman"/>
                <a:cs typeface="Times New Roman"/>
                <a:sym typeface="Times New Roman"/>
              </a:rPr>
              <a:t>ER DIAGRAM</a:t>
            </a:r>
            <a:endParaRPr sz="8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p:nvPr/>
        </p:nvSpPr>
        <p:spPr>
          <a:xfrm>
            <a:off x="1638300" y="457200"/>
            <a:ext cx="7505700" cy="76993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308" name="Google Shape;308;p25"/>
          <p:cNvSpPr/>
          <p:nvPr/>
        </p:nvSpPr>
        <p:spPr>
          <a:xfrm>
            <a:off x="1638300" y="91440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                        </a:t>
            </a:r>
            <a:endParaRPr sz="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309" name="Google Shape;309;p25"/>
          <p:cNvSpPr/>
          <p:nvPr/>
        </p:nvSpPr>
        <p:spPr>
          <a:xfrm>
            <a:off x="1638300" y="1371600"/>
            <a:ext cx="7362825" cy="36988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310" name="Google Shape;310;p25"/>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grpSp>
        <p:nvGrpSpPr>
          <p:cNvPr id="311" name="Google Shape;311;p25"/>
          <p:cNvGrpSpPr/>
          <p:nvPr/>
        </p:nvGrpSpPr>
        <p:grpSpPr>
          <a:xfrm>
            <a:off x="0" y="0"/>
            <a:ext cx="9144000" cy="6858000"/>
            <a:chOff x="1927" y="2759"/>
            <a:chExt cx="9308" cy="10028"/>
          </a:xfrm>
        </p:grpSpPr>
        <p:sp>
          <p:nvSpPr>
            <p:cNvPr id="312" name="Google Shape;312;p25"/>
            <p:cNvSpPr/>
            <p:nvPr/>
          </p:nvSpPr>
          <p:spPr>
            <a:xfrm>
              <a:off x="1927" y="2759"/>
              <a:ext cx="9308" cy="92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313" name="Google Shape;313;p25"/>
            <p:cNvSpPr/>
            <p:nvPr/>
          </p:nvSpPr>
          <p:spPr>
            <a:xfrm>
              <a:off x="3577" y="3993"/>
              <a:ext cx="1200" cy="463"/>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Product</a:t>
              </a:r>
              <a:endParaRPr sz="1800">
                <a:solidFill>
                  <a:schemeClr val="dk1"/>
                </a:solidFill>
                <a:latin typeface="Twentieth Century"/>
                <a:ea typeface="Twentieth Century"/>
                <a:cs typeface="Twentieth Century"/>
                <a:sym typeface="Twentieth Century"/>
              </a:endParaRPr>
            </a:p>
          </p:txBody>
        </p:sp>
        <p:sp>
          <p:nvSpPr>
            <p:cNvPr id="314" name="Google Shape;314;p25"/>
            <p:cNvSpPr/>
            <p:nvPr/>
          </p:nvSpPr>
          <p:spPr>
            <a:xfrm>
              <a:off x="3427" y="2759"/>
              <a:ext cx="120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ProID</a:t>
              </a:r>
              <a:endParaRPr sz="1800">
                <a:solidFill>
                  <a:schemeClr val="dk1"/>
                </a:solidFill>
                <a:latin typeface="Twentieth Century"/>
                <a:ea typeface="Twentieth Century"/>
                <a:cs typeface="Twentieth Century"/>
                <a:sym typeface="Twentieth Century"/>
              </a:endParaRPr>
            </a:p>
          </p:txBody>
        </p:sp>
        <p:sp>
          <p:nvSpPr>
            <p:cNvPr id="315" name="Google Shape;315;p25"/>
            <p:cNvSpPr/>
            <p:nvPr/>
          </p:nvSpPr>
          <p:spPr>
            <a:xfrm>
              <a:off x="1927" y="3068"/>
              <a:ext cx="13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ProName</a:t>
              </a:r>
              <a:endParaRPr sz="1800">
                <a:solidFill>
                  <a:schemeClr val="dk1"/>
                </a:solidFill>
                <a:latin typeface="Twentieth Century"/>
                <a:ea typeface="Twentieth Century"/>
                <a:cs typeface="Twentieth Century"/>
                <a:sym typeface="Twentieth Century"/>
              </a:endParaRPr>
            </a:p>
          </p:txBody>
        </p:sp>
        <p:sp>
          <p:nvSpPr>
            <p:cNvPr id="316" name="Google Shape;316;p25"/>
            <p:cNvSpPr/>
            <p:nvPr/>
          </p:nvSpPr>
          <p:spPr>
            <a:xfrm>
              <a:off x="1927" y="4146"/>
              <a:ext cx="13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ProComp</a:t>
              </a:r>
              <a:endParaRPr sz="1800">
                <a:solidFill>
                  <a:schemeClr val="dk1"/>
                </a:solidFill>
                <a:latin typeface="Twentieth Century"/>
                <a:ea typeface="Twentieth Century"/>
                <a:cs typeface="Twentieth Century"/>
                <a:sym typeface="Twentieth Century"/>
              </a:endParaRPr>
            </a:p>
          </p:txBody>
        </p:sp>
        <p:sp>
          <p:nvSpPr>
            <p:cNvPr id="317" name="Google Shape;317;p25"/>
            <p:cNvSpPr/>
            <p:nvPr/>
          </p:nvSpPr>
          <p:spPr>
            <a:xfrm>
              <a:off x="2077" y="4918"/>
              <a:ext cx="1350" cy="46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ProCat</a:t>
              </a:r>
              <a:endParaRPr sz="1800">
                <a:solidFill>
                  <a:schemeClr val="dk1"/>
                </a:solidFill>
                <a:latin typeface="Twentieth Century"/>
                <a:ea typeface="Twentieth Century"/>
                <a:cs typeface="Twentieth Century"/>
                <a:sym typeface="Twentieth Century"/>
              </a:endParaRPr>
            </a:p>
          </p:txBody>
        </p:sp>
        <p:sp>
          <p:nvSpPr>
            <p:cNvPr id="318" name="Google Shape;318;p25"/>
            <p:cNvSpPr/>
            <p:nvPr/>
          </p:nvSpPr>
          <p:spPr>
            <a:xfrm>
              <a:off x="4177" y="5073"/>
              <a:ext cx="120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Price</a:t>
              </a:r>
              <a:endParaRPr sz="1800">
                <a:solidFill>
                  <a:schemeClr val="dk1"/>
                </a:solidFill>
                <a:latin typeface="Twentieth Century"/>
                <a:ea typeface="Twentieth Century"/>
                <a:cs typeface="Twentieth Century"/>
                <a:sym typeface="Twentieth Century"/>
              </a:endParaRPr>
            </a:p>
          </p:txBody>
        </p:sp>
        <p:sp>
          <p:nvSpPr>
            <p:cNvPr id="319" name="Google Shape;319;p25"/>
            <p:cNvSpPr/>
            <p:nvPr/>
          </p:nvSpPr>
          <p:spPr>
            <a:xfrm>
              <a:off x="7627" y="3993"/>
              <a:ext cx="1200" cy="463"/>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Member</a:t>
              </a:r>
              <a:endParaRPr sz="1800">
                <a:solidFill>
                  <a:schemeClr val="dk1"/>
                </a:solidFill>
                <a:latin typeface="Twentieth Century"/>
                <a:ea typeface="Twentieth Century"/>
                <a:cs typeface="Twentieth Century"/>
                <a:sym typeface="Twentieth Century"/>
              </a:endParaRPr>
            </a:p>
          </p:txBody>
        </p:sp>
        <p:cxnSp>
          <p:nvCxnSpPr>
            <p:cNvPr id="320" name="Google Shape;320;p25"/>
            <p:cNvCxnSpPr/>
            <p:nvPr/>
          </p:nvCxnSpPr>
          <p:spPr>
            <a:xfrm flipH="1">
              <a:off x="4777" y="4147"/>
              <a:ext cx="450" cy="1"/>
            </a:xfrm>
            <a:prstGeom prst="straightConnector1">
              <a:avLst/>
            </a:prstGeom>
            <a:noFill/>
            <a:ln w="9525" cap="flat" cmpd="sng">
              <a:solidFill>
                <a:srgbClr val="000000"/>
              </a:solidFill>
              <a:prstDash val="solid"/>
              <a:round/>
              <a:headEnd type="none" w="sm" len="sm"/>
              <a:tailEnd type="triangle" w="med" len="med"/>
            </a:ln>
          </p:spPr>
        </p:cxnSp>
        <p:cxnSp>
          <p:nvCxnSpPr>
            <p:cNvPr id="321" name="Google Shape;321;p25"/>
            <p:cNvCxnSpPr/>
            <p:nvPr/>
          </p:nvCxnSpPr>
          <p:spPr>
            <a:xfrm rot="10800000">
              <a:off x="6877" y="4147"/>
              <a:ext cx="750" cy="0"/>
            </a:xfrm>
            <a:prstGeom prst="straightConnector1">
              <a:avLst/>
            </a:prstGeom>
            <a:noFill/>
            <a:ln w="9525" cap="flat" cmpd="sng">
              <a:solidFill>
                <a:srgbClr val="000000"/>
              </a:solidFill>
              <a:prstDash val="solid"/>
              <a:round/>
              <a:headEnd type="none" w="sm" len="sm"/>
              <a:tailEnd type="triangle" w="med" len="med"/>
            </a:ln>
          </p:spPr>
        </p:cxnSp>
        <p:sp>
          <p:nvSpPr>
            <p:cNvPr id="322" name="Google Shape;322;p25"/>
            <p:cNvSpPr/>
            <p:nvPr/>
          </p:nvSpPr>
          <p:spPr>
            <a:xfrm>
              <a:off x="5227" y="3838"/>
              <a:ext cx="1650" cy="618"/>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Request</a:t>
              </a:r>
              <a:endParaRPr sz="1800">
                <a:solidFill>
                  <a:schemeClr val="dk1"/>
                </a:solidFill>
                <a:latin typeface="Twentieth Century"/>
                <a:ea typeface="Twentieth Century"/>
                <a:cs typeface="Twentieth Century"/>
                <a:sym typeface="Twentieth Century"/>
              </a:endParaRPr>
            </a:p>
          </p:txBody>
        </p:sp>
        <p:cxnSp>
          <p:nvCxnSpPr>
            <p:cNvPr id="323" name="Google Shape;323;p25"/>
            <p:cNvCxnSpPr/>
            <p:nvPr/>
          </p:nvCxnSpPr>
          <p:spPr>
            <a:xfrm rot="10800000">
              <a:off x="4027" y="3221"/>
              <a:ext cx="0" cy="772"/>
            </a:xfrm>
            <a:prstGeom prst="straightConnector1">
              <a:avLst/>
            </a:prstGeom>
            <a:noFill/>
            <a:ln w="9525" cap="flat" cmpd="sng">
              <a:solidFill>
                <a:srgbClr val="000000"/>
              </a:solidFill>
              <a:prstDash val="solid"/>
              <a:round/>
              <a:headEnd type="none" w="sm" len="sm"/>
              <a:tailEnd type="none" w="sm" len="sm"/>
            </a:ln>
          </p:spPr>
        </p:cxnSp>
        <p:cxnSp>
          <p:nvCxnSpPr>
            <p:cNvPr id="324" name="Google Shape;324;p25"/>
            <p:cNvCxnSpPr/>
            <p:nvPr/>
          </p:nvCxnSpPr>
          <p:spPr>
            <a:xfrm rot="10800000">
              <a:off x="2827" y="3530"/>
              <a:ext cx="750" cy="463"/>
            </a:xfrm>
            <a:prstGeom prst="straightConnector1">
              <a:avLst/>
            </a:prstGeom>
            <a:noFill/>
            <a:ln w="9525" cap="flat" cmpd="sng">
              <a:solidFill>
                <a:srgbClr val="000000"/>
              </a:solidFill>
              <a:prstDash val="solid"/>
              <a:round/>
              <a:headEnd type="none" w="sm" len="sm"/>
              <a:tailEnd type="none" w="sm" len="sm"/>
            </a:ln>
          </p:spPr>
        </p:cxnSp>
        <p:cxnSp>
          <p:nvCxnSpPr>
            <p:cNvPr id="325" name="Google Shape;325;p25"/>
            <p:cNvCxnSpPr/>
            <p:nvPr/>
          </p:nvCxnSpPr>
          <p:spPr>
            <a:xfrm flipH="1">
              <a:off x="3277" y="4148"/>
              <a:ext cx="300" cy="155"/>
            </a:xfrm>
            <a:prstGeom prst="straightConnector1">
              <a:avLst/>
            </a:prstGeom>
            <a:noFill/>
            <a:ln w="9525" cap="flat" cmpd="sng">
              <a:solidFill>
                <a:srgbClr val="000000"/>
              </a:solidFill>
              <a:prstDash val="solid"/>
              <a:round/>
              <a:headEnd type="none" w="sm" len="sm"/>
              <a:tailEnd type="none" w="sm" len="sm"/>
            </a:ln>
          </p:spPr>
        </p:cxnSp>
        <p:cxnSp>
          <p:nvCxnSpPr>
            <p:cNvPr id="326" name="Google Shape;326;p25"/>
            <p:cNvCxnSpPr/>
            <p:nvPr/>
          </p:nvCxnSpPr>
          <p:spPr>
            <a:xfrm flipH="1">
              <a:off x="2977" y="4456"/>
              <a:ext cx="600" cy="462"/>
            </a:xfrm>
            <a:prstGeom prst="straightConnector1">
              <a:avLst/>
            </a:prstGeom>
            <a:noFill/>
            <a:ln w="9525" cap="flat" cmpd="sng">
              <a:solidFill>
                <a:srgbClr val="000000"/>
              </a:solidFill>
              <a:prstDash val="solid"/>
              <a:round/>
              <a:headEnd type="none" w="sm" len="sm"/>
              <a:tailEnd type="none" w="sm" len="sm"/>
            </a:ln>
          </p:spPr>
        </p:cxnSp>
        <p:cxnSp>
          <p:nvCxnSpPr>
            <p:cNvPr id="327" name="Google Shape;327;p25"/>
            <p:cNvCxnSpPr/>
            <p:nvPr/>
          </p:nvCxnSpPr>
          <p:spPr>
            <a:xfrm>
              <a:off x="4177" y="4456"/>
              <a:ext cx="300" cy="617"/>
            </a:xfrm>
            <a:prstGeom prst="straightConnector1">
              <a:avLst/>
            </a:prstGeom>
            <a:noFill/>
            <a:ln w="9525" cap="flat" cmpd="sng">
              <a:solidFill>
                <a:srgbClr val="000000"/>
              </a:solidFill>
              <a:prstDash val="solid"/>
              <a:round/>
              <a:headEnd type="none" w="sm" len="sm"/>
              <a:tailEnd type="none" w="sm" len="sm"/>
            </a:ln>
          </p:spPr>
        </p:cxnSp>
        <p:sp>
          <p:nvSpPr>
            <p:cNvPr id="328" name="Google Shape;328;p25"/>
            <p:cNvSpPr/>
            <p:nvPr/>
          </p:nvSpPr>
          <p:spPr>
            <a:xfrm>
              <a:off x="8227" y="2759"/>
              <a:ext cx="13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LoginID</a:t>
              </a:r>
              <a:endParaRPr sz="1800">
                <a:solidFill>
                  <a:schemeClr val="dk1"/>
                </a:solidFill>
                <a:latin typeface="Twentieth Century"/>
                <a:ea typeface="Twentieth Century"/>
                <a:cs typeface="Twentieth Century"/>
                <a:sym typeface="Twentieth Century"/>
              </a:endParaRPr>
            </a:p>
          </p:txBody>
        </p:sp>
        <p:sp>
          <p:nvSpPr>
            <p:cNvPr id="329" name="Google Shape;329;p25"/>
            <p:cNvSpPr/>
            <p:nvPr/>
          </p:nvSpPr>
          <p:spPr>
            <a:xfrm>
              <a:off x="9427" y="3530"/>
              <a:ext cx="1350" cy="46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Password</a:t>
              </a:r>
              <a:endParaRPr sz="1800">
                <a:solidFill>
                  <a:schemeClr val="dk1"/>
                </a:solidFill>
                <a:latin typeface="Twentieth Century"/>
                <a:ea typeface="Twentieth Century"/>
                <a:cs typeface="Twentieth Century"/>
                <a:sym typeface="Twentieth Century"/>
              </a:endParaRPr>
            </a:p>
          </p:txBody>
        </p:sp>
        <p:sp>
          <p:nvSpPr>
            <p:cNvPr id="330" name="Google Shape;330;p25"/>
            <p:cNvSpPr/>
            <p:nvPr/>
          </p:nvSpPr>
          <p:spPr>
            <a:xfrm>
              <a:off x="9277" y="4455"/>
              <a:ext cx="1200" cy="46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MName</a:t>
              </a:r>
              <a:endParaRPr sz="1800">
                <a:solidFill>
                  <a:schemeClr val="dk1"/>
                </a:solidFill>
                <a:latin typeface="Twentieth Century"/>
                <a:ea typeface="Twentieth Century"/>
                <a:cs typeface="Twentieth Century"/>
                <a:sym typeface="Twentieth Century"/>
              </a:endParaRPr>
            </a:p>
          </p:txBody>
        </p:sp>
        <p:sp>
          <p:nvSpPr>
            <p:cNvPr id="331" name="Google Shape;331;p25"/>
            <p:cNvSpPr/>
            <p:nvPr/>
          </p:nvSpPr>
          <p:spPr>
            <a:xfrm>
              <a:off x="8977" y="5226"/>
              <a:ext cx="1350" cy="46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PhoneNo</a:t>
              </a:r>
              <a:endParaRPr sz="1800">
                <a:solidFill>
                  <a:schemeClr val="dk1"/>
                </a:solidFill>
                <a:latin typeface="Twentieth Century"/>
                <a:ea typeface="Twentieth Century"/>
                <a:cs typeface="Twentieth Century"/>
                <a:sym typeface="Twentieth Century"/>
              </a:endParaRPr>
            </a:p>
          </p:txBody>
        </p:sp>
        <p:sp>
          <p:nvSpPr>
            <p:cNvPr id="332" name="Google Shape;332;p25"/>
            <p:cNvSpPr/>
            <p:nvPr/>
          </p:nvSpPr>
          <p:spPr>
            <a:xfrm>
              <a:off x="6577" y="5227"/>
              <a:ext cx="1050" cy="46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dob</a:t>
              </a:r>
              <a:endParaRPr sz="1800">
                <a:solidFill>
                  <a:schemeClr val="dk1"/>
                </a:solidFill>
                <a:latin typeface="Twentieth Century"/>
                <a:ea typeface="Twentieth Century"/>
                <a:cs typeface="Twentieth Century"/>
                <a:sym typeface="Twentieth Century"/>
              </a:endParaRPr>
            </a:p>
          </p:txBody>
        </p:sp>
        <p:cxnSp>
          <p:nvCxnSpPr>
            <p:cNvPr id="333" name="Google Shape;333;p25"/>
            <p:cNvCxnSpPr/>
            <p:nvPr/>
          </p:nvCxnSpPr>
          <p:spPr>
            <a:xfrm rot="10800000" flipH="1">
              <a:off x="8527" y="3221"/>
              <a:ext cx="150" cy="771"/>
            </a:xfrm>
            <a:prstGeom prst="straightConnector1">
              <a:avLst/>
            </a:prstGeom>
            <a:noFill/>
            <a:ln w="9525" cap="flat" cmpd="sng">
              <a:solidFill>
                <a:srgbClr val="000000"/>
              </a:solidFill>
              <a:prstDash val="solid"/>
              <a:round/>
              <a:headEnd type="none" w="sm" len="sm"/>
              <a:tailEnd type="none" w="sm" len="sm"/>
            </a:ln>
          </p:spPr>
        </p:cxnSp>
        <p:cxnSp>
          <p:nvCxnSpPr>
            <p:cNvPr id="334" name="Google Shape;334;p25"/>
            <p:cNvCxnSpPr/>
            <p:nvPr/>
          </p:nvCxnSpPr>
          <p:spPr>
            <a:xfrm rot="10800000" flipH="1">
              <a:off x="8827" y="3839"/>
              <a:ext cx="600" cy="307"/>
            </a:xfrm>
            <a:prstGeom prst="straightConnector1">
              <a:avLst/>
            </a:prstGeom>
            <a:noFill/>
            <a:ln w="9525" cap="flat" cmpd="sng">
              <a:solidFill>
                <a:srgbClr val="000000"/>
              </a:solidFill>
              <a:prstDash val="solid"/>
              <a:round/>
              <a:headEnd type="none" w="sm" len="sm"/>
              <a:tailEnd type="none" w="sm" len="sm"/>
            </a:ln>
          </p:spPr>
        </p:cxnSp>
        <p:cxnSp>
          <p:nvCxnSpPr>
            <p:cNvPr id="335" name="Google Shape;335;p25"/>
            <p:cNvCxnSpPr/>
            <p:nvPr/>
          </p:nvCxnSpPr>
          <p:spPr>
            <a:xfrm>
              <a:off x="8827" y="4301"/>
              <a:ext cx="750" cy="154"/>
            </a:xfrm>
            <a:prstGeom prst="straightConnector1">
              <a:avLst/>
            </a:prstGeom>
            <a:noFill/>
            <a:ln w="9525" cap="flat" cmpd="sng">
              <a:solidFill>
                <a:srgbClr val="000000"/>
              </a:solidFill>
              <a:prstDash val="solid"/>
              <a:round/>
              <a:headEnd type="none" w="sm" len="sm"/>
              <a:tailEnd type="none" w="sm" len="sm"/>
            </a:ln>
          </p:spPr>
        </p:cxnSp>
        <p:cxnSp>
          <p:nvCxnSpPr>
            <p:cNvPr id="336" name="Google Shape;336;p25"/>
            <p:cNvCxnSpPr/>
            <p:nvPr/>
          </p:nvCxnSpPr>
          <p:spPr>
            <a:xfrm>
              <a:off x="8677" y="4455"/>
              <a:ext cx="600" cy="771"/>
            </a:xfrm>
            <a:prstGeom prst="straightConnector1">
              <a:avLst/>
            </a:prstGeom>
            <a:noFill/>
            <a:ln w="9525" cap="flat" cmpd="sng">
              <a:solidFill>
                <a:srgbClr val="000000"/>
              </a:solidFill>
              <a:prstDash val="solid"/>
              <a:round/>
              <a:headEnd type="none" w="sm" len="sm"/>
              <a:tailEnd type="none" w="sm" len="sm"/>
            </a:ln>
          </p:spPr>
        </p:cxnSp>
        <p:cxnSp>
          <p:nvCxnSpPr>
            <p:cNvPr id="337" name="Google Shape;337;p25"/>
            <p:cNvCxnSpPr/>
            <p:nvPr/>
          </p:nvCxnSpPr>
          <p:spPr>
            <a:xfrm flipH="1">
              <a:off x="7177" y="4455"/>
              <a:ext cx="600" cy="771"/>
            </a:xfrm>
            <a:prstGeom prst="straightConnector1">
              <a:avLst/>
            </a:prstGeom>
            <a:noFill/>
            <a:ln w="9525" cap="flat" cmpd="sng">
              <a:solidFill>
                <a:srgbClr val="000000"/>
              </a:solidFill>
              <a:prstDash val="solid"/>
              <a:round/>
              <a:headEnd type="none" w="sm" len="sm"/>
              <a:tailEnd type="none" w="sm" len="sm"/>
            </a:ln>
          </p:spPr>
        </p:cxnSp>
        <p:sp>
          <p:nvSpPr>
            <p:cNvPr id="338" name="Google Shape;338;p25"/>
            <p:cNvSpPr/>
            <p:nvPr/>
          </p:nvSpPr>
          <p:spPr>
            <a:xfrm>
              <a:off x="7777" y="7078"/>
              <a:ext cx="1350" cy="46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Order Detail</a:t>
              </a:r>
              <a:endParaRPr sz="1800">
                <a:solidFill>
                  <a:schemeClr val="dk1"/>
                </a:solidFill>
                <a:latin typeface="Twentieth Century"/>
                <a:ea typeface="Twentieth Century"/>
                <a:cs typeface="Twentieth Century"/>
                <a:sym typeface="Twentieth Century"/>
              </a:endParaRPr>
            </a:p>
          </p:txBody>
        </p:sp>
        <p:cxnSp>
          <p:nvCxnSpPr>
            <p:cNvPr id="339" name="Google Shape;339;p25"/>
            <p:cNvCxnSpPr/>
            <p:nvPr/>
          </p:nvCxnSpPr>
          <p:spPr>
            <a:xfrm rot="10800000">
              <a:off x="8377" y="6461"/>
              <a:ext cx="1" cy="617"/>
            </a:xfrm>
            <a:prstGeom prst="straightConnector1">
              <a:avLst/>
            </a:prstGeom>
            <a:noFill/>
            <a:ln w="9525" cap="flat" cmpd="sng">
              <a:solidFill>
                <a:srgbClr val="000000"/>
              </a:solidFill>
              <a:prstDash val="solid"/>
              <a:round/>
              <a:headEnd type="none" w="sm" len="sm"/>
              <a:tailEnd type="triangle" w="med" len="med"/>
            </a:ln>
          </p:spPr>
        </p:cxnSp>
        <p:cxnSp>
          <p:nvCxnSpPr>
            <p:cNvPr id="340" name="Google Shape;340;p25"/>
            <p:cNvCxnSpPr/>
            <p:nvPr/>
          </p:nvCxnSpPr>
          <p:spPr>
            <a:xfrm rot="10800000">
              <a:off x="8377" y="4455"/>
              <a:ext cx="0" cy="1234"/>
            </a:xfrm>
            <a:prstGeom prst="straightConnector1">
              <a:avLst/>
            </a:prstGeom>
            <a:noFill/>
            <a:ln w="9525" cap="flat" cmpd="sng">
              <a:solidFill>
                <a:srgbClr val="000000"/>
              </a:solidFill>
              <a:prstDash val="solid"/>
              <a:round/>
              <a:headEnd type="none" w="sm" len="sm"/>
              <a:tailEnd type="triangle" w="med" len="med"/>
            </a:ln>
          </p:spPr>
        </p:cxnSp>
        <p:sp>
          <p:nvSpPr>
            <p:cNvPr id="341" name="Google Shape;341;p25"/>
            <p:cNvSpPr/>
            <p:nvPr/>
          </p:nvSpPr>
          <p:spPr>
            <a:xfrm>
              <a:off x="7177" y="5689"/>
              <a:ext cx="2400" cy="772"/>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Place Order</a:t>
              </a:r>
              <a:endParaRPr sz="1800">
                <a:solidFill>
                  <a:schemeClr val="dk1"/>
                </a:solidFill>
                <a:latin typeface="Twentieth Century"/>
                <a:ea typeface="Twentieth Century"/>
                <a:cs typeface="Twentieth Century"/>
                <a:sym typeface="Twentieth Century"/>
              </a:endParaRPr>
            </a:p>
          </p:txBody>
        </p:sp>
        <p:sp>
          <p:nvSpPr>
            <p:cNvPr id="342" name="Google Shape;342;p25"/>
            <p:cNvSpPr/>
            <p:nvPr/>
          </p:nvSpPr>
          <p:spPr>
            <a:xfrm>
              <a:off x="3427" y="7078"/>
              <a:ext cx="1200" cy="463"/>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Login</a:t>
              </a:r>
              <a:endParaRPr sz="1800">
                <a:solidFill>
                  <a:schemeClr val="dk1"/>
                </a:solidFill>
                <a:latin typeface="Twentieth Century"/>
                <a:ea typeface="Twentieth Century"/>
                <a:cs typeface="Twentieth Century"/>
                <a:sym typeface="Twentieth Century"/>
              </a:endParaRPr>
            </a:p>
          </p:txBody>
        </p:sp>
        <p:sp>
          <p:nvSpPr>
            <p:cNvPr id="343" name="Google Shape;343;p25"/>
            <p:cNvSpPr/>
            <p:nvPr/>
          </p:nvSpPr>
          <p:spPr>
            <a:xfrm>
              <a:off x="9577" y="6307"/>
              <a:ext cx="120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OrdNo</a:t>
              </a:r>
              <a:endParaRPr sz="1800">
                <a:solidFill>
                  <a:schemeClr val="dk1"/>
                </a:solidFill>
                <a:latin typeface="Twentieth Century"/>
                <a:ea typeface="Twentieth Century"/>
                <a:cs typeface="Twentieth Century"/>
                <a:sym typeface="Twentieth Century"/>
              </a:endParaRPr>
            </a:p>
          </p:txBody>
        </p:sp>
        <p:sp>
          <p:nvSpPr>
            <p:cNvPr id="344" name="Google Shape;344;p25"/>
            <p:cNvSpPr/>
            <p:nvPr/>
          </p:nvSpPr>
          <p:spPr>
            <a:xfrm>
              <a:off x="9277" y="8159"/>
              <a:ext cx="120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Proid</a:t>
              </a:r>
              <a:endParaRPr sz="1800">
                <a:solidFill>
                  <a:schemeClr val="dk1"/>
                </a:solidFill>
                <a:latin typeface="Twentieth Century"/>
                <a:ea typeface="Twentieth Century"/>
                <a:cs typeface="Twentieth Century"/>
                <a:sym typeface="Twentieth Century"/>
              </a:endParaRPr>
            </a:p>
          </p:txBody>
        </p:sp>
        <p:sp>
          <p:nvSpPr>
            <p:cNvPr id="345" name="Google Shape;345;p25"/>
            <p:cNvSpPr/>
            <p:nvPr/>
          </p:nvSpPr>
          <p:spPr>
            <a:xfrm>
              <a:off x="6427" y="8159"/>
              <a:ext cx="120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Qty</a:t>
              </a:r>
              <a:endParaRPr sz="1800">
                <a:solidFill>
                  <a:schemeClr val="dk1"/>
                </a:solidFill>
                <a:latin typeface="Twentieth Century"/>
                <a:ea typeface="Twentieth Century"/>
                <a:cs typeface="Twentieth Century"/>
                <a:sym typeface="Twentieth Century"/>
              </a:endParaRPr>
            </a:p>
          </p:txBody>
        </p:sp>
        <p:sp>
          <p:nvSpPr>
            <p:cNvPr id="346" name="Google Shape;346;p25"/>
            <p:cNvSpPr/>
            <p:nvPr/>
          </p:nvSpPr>
          <p:spPr>
            <a:xfrm>
              <a:off x="9577" y="7387"/>
              <a:ext cx="13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LoginID</a:t>
              </a:r>
              <a:endParaRPr sz="1800">
                <a:solidFill>
                  <a:schemeClr val="dk1"/>
                </a:solidFill>
                <a:latin typeface="Twentieth Century"/>
                <a:ea typeface="Twentieth Century"/>
                <a:cs typeface="Twentieth Century"/>
                <a:sym typeface="Twentieth Century"/>
              </a:endParaRPr>
            </a:p>
          </p:txBody>
        </p:sp>
        <p:sp>
          <p:nvSpPr>
            <p:cNvPr id="347" name="Google Shape;347;p25"/>
            <p:cNvSpPr/>
            <p:nvPr/>
          </p:nvSpPr>
          <p:spPr>
            <a:xfrm>
              <a:off x="2077" y="5999"/>
              <a:ext cx="16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Username</a:t>
              </a:r>
              <a:endParaRPr sz="1800">
                <a:solidFill>
                  <a:schemeClr val="dk1"/>
                </a:solidFill>
                <a:latin typeface="Twentieth Century"/>
                <a:ea typeface="Twentieth Century"/>
                <a:cs typeface="Twentieth Century"/>
                <a:sym typeface="Twentieth Century"/>
              </a:endParaRPr>
            </a:p>
          </p:txBody>
        </p:sp>
        <p:sp>
          <p:nvSpPr>
            <p:cNvPr id="348" name="Google Shape;348;p25"/>
            <p:cNvSpPr/>
            <p:nvPr/>
          </p:nvSpPr>
          <p:spPr>
            <a:xfrm>
              <a:off x="4177" y="5999"/>
              <a:ext cx="13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Password</a:t>
              </a:r>
              <a:endParaRPr sz="1800">
                <a:solidFill>
                  <a:schemeClr val="dk1"/>
                </a:solidFill>
                <a:latin typeface="Twentieth Century"/>
                <a:ea typeface="Twentieth Century"/>
                <a:cs typeface="Twentieth Century"/>
                <a:sym typeface="Twentieth Century"/>
              </a:endParaRPr>
            </a:p>
          </p:txBody>
        </p:sp>
        <p:cxnSp>
          <p:nvCxnSpPr>
            <p:cNvPr id="349" name="Google Shape;349;p25"/>
            <p:cNvCxnSpPr/>
            <p:nvPr/>
          </p:nvCxnSpPr>
          <p:spPr>
            <a:xfrm rot="10800000">
              <a:off x="2977" y="6461"/>
              <a:ext cx="600" cy="617"/>
            </a:xfrm>
            <a:prstGeom prst="straightConnector1">
              <a:avLst/>
            </a:prstGeom>
            <a:noFill/>
            <a:ln w="9525" cap="flat" cmpd="sng">
              <a:solidFill>
                <a:srgbClr val="000000"/>
              </a:solidFill>
              <a:prstDash val="solid"/>
              <a:round/>
              <a:headEnd type="none" w="sm" len="sm"/>
              <a:tailEnd type="none" w="sm" len="sm"/>
            </a:ln>
          </p:spPr>
        </p:cxnSp>
        <p:cxnSp>
          <p:nvCxnSpPr>
            <p:cNvPr id="350" name="Google Shape;350;p25"/>
            <p:cNvCxnSpPr/>
            <p:nvPr/>
          </p:nvCxnSpPr>
          <p:spPr>
            <a:xfrm flipH="1">
              <a:off x="4177" y="6461"/>
              <a:ext cx="600" cy="617"/>
            </a:xfrm>
            <a:prstGeom prst="straightConnector1">
              <a:avLst/>
            </a:prstGeom>
            <a:noFill/>
            <a:ln w="9525" cap="flat" cmpd="sng">
              <a:solidFill>
                <a:srgbClr val="000000"/>
              </a:solidFill>
              <a:prstDash val="solid"/>
              <a:round/>
              <a:headEnd type="none" w="sm" len="sm"/>
              <a:tailEnd type="none" w="sm" len="sm"/>
            </a:ln>
          </p:spPr>
        </p:cxnSp>
        <p:cxnSp>
          <p:nvCxnSpPr>
            <p:cNvPr id="351" name="Google Shape;351;p25"/>
            <p:cNvCxnSpPr/>
            <p:nvPr/>
          </p:nvCxnSpPr>
          <p:spPr>
            <a:xfrm flipH="1">
              <a:off x="7177" y="7541"/>
              <a:ext cx="750" cy="618"/>
            </a:xfrm>
            <a:prstGeom prst="straightConnector1">
              <a:avLst/>
            </a:prstGeom>
            <a:noFill/>
            <a:ln w="9525" cap="flat" cmpd="sng">
              <a:solidFill>
                <a:srgbClr val="000000"/>
              </a:solidFill>
              <a:prstDash val="solid"/>
              <a:round/>
              <a:headEnd type="none" w="sm" len="sm"/>
              <a:tailEnd type="none" w="sm" len="sm"/>
            </a:ln>
          </p:spPr>
        </p:cxnSp>
        <p:cxnSp>
          <p:nvCxnSpPr>
            <p:cNvPr id="352" name="Google Shape;352;p25"/>
            <p:cNvCxnSpPr/>
            <p:nvPr/>
          </p:nvCxnSpPr>
          <p:spPr>
            <a:xfrm>
              <a:off x="8677" y="7541"/>
              <a:ext cx="1050" cy="618"/>
            </a:xfrm>
            <a:prstGeom prst="straightConnector1">
              <a:avLst/>
            </a:prstGeom>
            <a:noFill/>
            <a:ln w="9525" cap="flat" cmpd="sng">
              <a:solidFill>
                <a:srgbClr val="000000"/>
              </a:solidFill>
              <a:prstDash val="solid"/>
              <a:round/>
              <a:headEnd type="none" w="sm" len="sm"/>
              <a:tailEnd type="none" w="sm" len="sm"/>
            </a:ln>
          </p:spPr>
        </p:cxnSp>
        <p:cxnSp>
          <p:nvCxnSpPr>
            <p:cNvPr id="353" name="Google Shape;353;p25"/>
            <p:cNvCxnSpPr/>
            <p:nvPr/>
          </p:nvCxnSpPr>
          <p:spPr>
            <a:xfrm rot="10800000">
              <a:off x="4627" y="7232"/>
              <a:ext cx="600" cy="0"/>
            </a:xfrm>
            <a:prstGeom prst="straightConnector1">
              <a:avLst/>
            </a:prstGeom>
            <a:noFill/>
            <a:ln w="9525" cap="flat" cmpd="sng">
              <a:solidFill>
                <a:srgbClr val="000000"/>
              </a:solidFill>
              <a:prstDash val="solid"/>
              <a:round/>
              <a:headEnd type="none" w="sm" len="sm"/>
              <a:tailEnd type="triangle" w="med" len="med"/>
            </a:ln>
          </p:spPr>
        </p:cxnSp>
        <p:cxnSp>
          <p:nvCxnSpPr>
            <p:cNvPr id="354" name="Google Shape;354;p25"/>
            <p:cNvCxnSpPr/>
            <p:nvPr/>
          </p:nvCxnSpPr>
          <p:spPr>
            <a:xfrm flipH="1">
              <a:off x="7327" y="7232"/>
              <a:ext cx="450" cy="1"/>
            </a:xfrm>
            <a:prstGeom prst="straightConnector1">
              <a:avLst/>
            </a:prstGeom>
            <a:noFill/>
            <a:ln w="9525" cap="flat" cmpd="sng">
              <a:solidFill>
                <a:srgbClr val="000000"/>
              </a:solidFill>
              <a:prstDash val="solid"/>
              <a:round/>
              <a:headEnd type="none" w="sm" len="sm"/>
              <a:tailEnd type="triangle" w="med" len="med"/>
            </a:ln>
          </p:spPr>
        </p:cxnSp>
        <p:sp>
          <p:nvSpPr>
            <p:cNvPr id="355" name="Google Shape;355;p25"/>
            <p:cNvSpPr/>
            <p:nvPr/>
          </p:nvSpPr>
          <p:spPr>
            <a:xfrm>
              <a:off x="5227" y="6615"/>
              <a:ext cx="2100" cy="1235"/>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Check the Login ID</a:t>
              </a:r>
              <a:endParaRPr sz="1800">
                <a:solidFill>
                  <a:schemeClr val="dk1"/>
                </a:solidFill>
                <a:latin typeface="Twentieth Century"/>
                <a:ea typeface="Twentieth Century"/>
                <a:cs typeface="Twentieth Century"/>
                <a:sym typeface="Twentieth Century"/>
              </a:endParaRPr>
            </a:p>
          </p:txBody>
        </p:sp>
        <p:sp>
          <p:nvSpPr>
            <p:cNvPr id="356" name="Google Shape;356;p25"/>
            <p:cNvSpPr/>
            <p:nvPr/>
          </p:nvSpPr>
          <p:spPr>
            <a:xfrm>
              <a:off x="7777" y="10318"/>
              <a:ext cx="1350" cy="463"/>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Registration</a:t>
              </a:r>
              <a:endParaRPr sz="1800">
                <a:solidFill>
                  <a:schemeClr val="dk1"/>
                </a:solidFill>
                <a:latin typeface="Twentieth Century"/>
                <a:ea typeface="Twentieth Century"/>
                <a:cs typeface="Twentieth Century"/>
                <a:sym typeface="Twentieth Century"/>
              </a:endParaRPr>
            </a:p>
          </p:txBody>
        </p:sp>
        <p:cxnSp>
          <p:nvCxnSpPr>
            <p:cNvPr id="357" name="Google Shape;357;p25"/>
            <p:cNvCxnSpPr/>
            <p:nvPr/>
          </p:nvCxnSpPr>
          <p:spPr>
            <a:xfrm>
              <a:off x="8377" y="9856"/>
              <a:ext cx="1" cy="462"/>
            </a:xfrm>
            <a:prstGeom prst="straightConnector1">
              <a:avLst/>
            </a:prstGeom>
            <a:noFill/>
            <a:ln w="9525" cap="flat" cmpd="sng">
              <a:solidFill>
                <a:srgbClr val="000000"/>
              </a:solidFill>
              <a:prstDash val="solid"/>
              <a:round/>
              <a:headEnd type="none" w="sm" len="sm"/>
              <a:tailEnd type="triangle" w="med" len="med"/>
            </a:ln>
          </p:spPr>
        </p:cxnSp>
        <p:cxnSp>
          <p:nvCxnSpPr>
            <p:cNvPr id="358" name="Google Shape;358;p25"/>
            <p:cNvCxnSpPr/>
            <p:nvPr/>
          </p:nvCxnSpPr>
          <p:spPr>
            <a:xfrm>
              <a:off x="8377" y="7542"/>
              <a:ext cx="1" cy="1234"/>
            </a:xfrm>
            <a:prstGeom prst="straightConnector1">
              <a:avLst/>
            </a:prstGeom>
            <a:noFill/>
            <a:ln w="9525" cap="flat" cmpd="sng">
              <a:solidFill>
                <a:srgbClr val="000000"/>
              </a:solidFill>
              <a:prstDash val="solid"/>
              <a:round/>
              <a:headEnd type="none" w="sm" len="sm"/>
              <a:tailEnd type="triangle" w="med" len="med"/>
            </a:ln>
          </p:spPr>
        </p:cxnSp>
        <p:sp>
          <p:nvSpPr>
            <p:cNvPr id="359" name="Google Shape;359;p25"/>
            <p:cNvSpPr/>
            <p:nvPr/>
          </p:nvSpPr>
          <p:spPr>
            <a:xfrm>
              <a:off x="7327" y="8776"/>
              <a:ext cx="2100" cy="1080"/>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Reg. New Member</a:t>
              </a:r>
              <a:endParaRPr sz="1800">
                <a:solidFill>
                  <a:schemeClr val="dk1"/>
                </a:solidFill>
                <a:latin typeface="Twentieth Century"/>
                <a:ea typeface="Twentieth Century"/>
                <a:cs typeface="Twentieth Century"/>
                <a:sym typeface="Twentieth Century"/>
              </a:endParaRPr>
            </a:p>
          </p:txBody>
        </p:sp>
        <p:sp>
          <p:nvSpPr>
            <p:cNvPr id="360" name="Google Shape;360;p25"/>
            <p:cNvSpPr/>
            <p:nvPr/>
          </p:nvSpPr>
          <p:spPr>
            <a:xfrm>
              <a:off x="9427" y="9617"/>
              <a:ext cx="1208" cy="547"/>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Address</a:t>
              </a:r>
              <a:endParaRPr sz="1800">
                <a:solidFill>
                  <a:schemeClr val="dk1"/>
                </a:solidFill>
                <a:latin typeface="Twentieth Century"/>
                <a:ea typeface="Twentieth Century"/>
                <a:cs typeface="Twentieth Century"/>
                <a:sym typeface="Twentieth Century"/>
              </a:endParaRPr>
            </a:p>
          </p:txBody>
        </p:sp>
        <p:sp>
          <p:nvSpPr>
            <p:cNvPr id="361" name="Google Shape;361;p25"/>
            <p:cNvSpPr/>
            <p:nvPr/>
          </p:nvSpPr>
          <p:spPr>
            <a:xfrm>
              <a:off x="9577" y="10473"/>
              <a:ext cx="120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City</a:t>
              </a:r>
              <a:endParaRPr sz="1800">
                <a:solidFill>
                  <a:schemeClr val="dk1"/>
                </a:solidFill>
                <a:latin typeface="Twentieth Century"/>
                <a:ea typeface="Twentieth Century"/>
                <a:cs typeface="Twentieth Century"/>
                <a:sym typeface="Twentieth Century"/>
              </a:endParaRPr>
            </a:p>
          </p:txBody>
        </p:sp>
        <p:sp>
          <p:nvSpPr>
            <p:cNvPr id="362" name="Google Shape;362;p25"/>
            <p:cNvSpPr/>
            <p:nvPr/>
          </p:nvSpPr>
          <p:spPr>
            <a:xfrm>
              <a:off x="9727" y="11090"/>
              <a:ext cx="120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State</a:t>
              </a:r>
              <a:endParaRPr sz="1800">
                <a:solidFill>
                  <a:schemeClr val="dk1"/>
                </a:solidFill>
                <a:latin typeface="Twentieth Century"/>
                <a:ea typeface="Twentieth Century"/>
                <a:cs typeface="Twentieth Century"/>
                <a:sym typeface="Twentieth Century"/>
              </a:endParaRPr>
            </a:p>
          </p:txBody>
        </p:sp>
        <p:sp>
          <p:nvSpPr>
            <p:cNvPr id="363" name="Google Shape;363;p25"/>
            <p:cNvSpPr/>
            <p:nvPr/>
          </p:nvSpPr>
          <p:spPr>
            <a:xfrm>
              <a:off x="9427" y="11861"/>
              <a:ext cx="13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Pin code</a:t>
              </a:r>
              <a:endParaRPr sz="1800">
                <a:solidFill>
                  <a:schemeClr val="dk1"/>
                </a:solidFill>
                <a:latin typeface="Twentieth Century"/>
                <a:ea typeface="Twentieth Century"/>
                <a:cs typeface="Twentieth Century"/>
                <a:sym typeface="Twentieth Century"/>
              </a:endParaRPr>
            </a:p>
          </p:txBody>
        </p:sp>
        <p:sp>
          <p:nvSpPr>
            <p:cNvPr id="364" name="Google Shape;364;p25"/>
            <p:cNvSpPr/>
            <p:nvPr/>
          </p:nvSpPr>
          <p:spPr>
            <a:xfrm>
              <a:off x="7777" y="12324"/>
              <a:ext cx="13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Country</a:t>
              </a:r>
              <a:endParaRPr sz="1800">
                <a:solidFill>
                  <a:schemeClr val="dk1"/>
                </a:solidFill>
                <a:latin typeface="Twentieth Century"/>
                <a:ea typeface="Twentieth Century"/>
                <a:cs typeface="Twentieth Century"/>
                <a:sym typeface="Twentieth Century"/>
              </a:endParaRPr>
            </a:p>
          </p:txBody>
        </p:sp>
        <p:sp>
          <p:nvSpPr>
            <p:cNvPr id="365" name="Google Shape;365;p25"/>
            <p:cNvSpPr/>
            <p:nvPr/>
          </p:nvSpPr>
          <p:spPr>
            <a:xfrm>
              <a:off x="6427" y="11861"/>
              <a:ext cx="13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Phone</a:t>
              </a:r>
              <a:endParaRPr sz="1800">
                <a:solidFill>
                  <a:schemeClr val="dk1"/>
                </a:solidFill>
                <a:latin typeface="Twentieth Century"/>
                <a:ea typeface="Twentieth Century"/>
                <a:cs typeface="Twentieth Century"/>
                <a:sym typeface="Twentieth Century"/>
              </a:endParaRPr>
            </a:p>
          </p:txBody>
        </p:sp>
        <p:sp>
          <p:nvSpPr>
            <p:cNvPr id="366" name="Google Shape;366;p25"/>
            <p:cNvSpPr/>
            <p:nvPr/>
          </p:nvSpPr>
          <p:spPr>
            <a:xfrm>
              <a:off x="5977" y="11244"/>
              <a:ext cx="120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EMail</a:t>
              </a:r>
              <a:endParaRPr sz="1800">
                <a:solidFill>
                  <a:schemeClr val="dk1"/>
                </a:solidFill>
                <a:latin typeface="Twentieth Century"/>
                <a:ea typeface="Twentieth Century"/>
                <a:cs typeface="Twentieth Century"/>
                <a:sym typeface="Twentieth Century"/>
              </a:endParaRPr>
            </a:p>
          </p:txBody>
        </p:sp>
        <p:sp>
          <p:nvSpPr>
            <p:cNvPr id="367" name="Google Shape;367;p25"/>
            <p:cNvSpPr/>
            <p:nvPr/>
          </p:nvSpPr>
          <p:spPr>
            <a:xfrm>
              <a:off x="5827" y="10473"/>
              <a:ext cx="1350" cy="4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Password</a:t>
              </a:r>
              <a:endParaRPr sz="1800">
                <a:solidFill>
                  <a:schemeClr val="dk1"/>
                </a:solidFill>
                <a:latin typeface="Twentieth Century"/>
                <a:ea typeface="Twentieth Century"/>
                <a:cs typeface="Twentieth Century"/>
                <a:sym typeface="Twentieth Century"/>
              </a:endParaRPr>
            </a:p>
          </p:txBody>
        </p:sp>
        <p:sp>
          <p:nvSpPr>
            <p:cNvPr id="368" name="Google Shape;368;p25"/>
            <p:cNvSpPr/>
            <p:nvPr/>
          </p:nvSpPr>
          <p:spPr>
            <a:xfrm>
              <a:off x="5827" y="9701"/>
              <a:ext cx="13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Name</a:t>
              </a:r>
              <a:endParaRPr sz="1800">
                <a:solidFill>
                  <a:schemeClr val="dk1"/>
                </a:solidFill>
                <a:latin typeface="Twentieth Century"/>
                <a:ea typeface="Twentieth Century"/>
                <a:cs typeface="Twentieth Century"/>
                <a:sym typeface="Twentieth Century"/>
              </a:endParaRPr>
            </a:p>
          </p:txBody>
        </p:sp>
        <p:cxnSp>
          <p:nvCxnSpPr>
            <p:cNvPr id="369" name="Google Shape;369;p25"/>
            <p:cNvCxnSpPr/>
            <p:nvPr/>
          </p:nvCxnSpPr>
          <p:spPr>
            <a:xfrm rot="10800000">
              <a:off x="7177" y="10010"/>
              <a:ext cx="750" cy="308"/>
            </a:xfrm>
            <a:prstGeom prst="straightConnector1">
              <a:avLst/>
            </a:prstGeom>
            <a:noFill/>
            <a:ln w="9525" cap="flat" cmpd="sng">
              <a:solidFill>
                <a:srgbClr val="000000"/>
              </a:solidFill>
              <a:prstDash val="solid"/>
              <a:round/>
              <a:headEnd type="none" w="sm" len="sm"/>
              <a:tailEnd type="none" w="sm" len="sm"/>
            </a:ln>
          </p:spPr>
        </p:cxnSp>
        <p:cxnSp>
          <p:nvCxnSpPr>
            <p:cNvPr id="370" name="Google Shape;370;p25"/>
            <p:cNvCxnSpPr/>
            <p:nvPr/>
          </p:nvCxnSpPr>
          <p:spPr>
            <a:xfrm flipH="1">
              <a:off x="7177" y="10473"/>
              <a:ext cx="600" cy="154"/>
            </a:xfrm>
            <a:prstGeom prst="straightConnector1">
              <a:avLst/>
            </a:prstGeom>
            <a:noFill/>
            <a:ln w="9525" cap="flat" cmpd="sng">
              <a:solidFill>
                <a:srgbClr val="000000"/>
              </a:solidFill>
              <a:prstDash val="solid"/>
              <a:round/>
              <a:headEnd type="none" w="sm" len="sm"/>
              <a:tailEnd type="none" w="sm" len="sm"/>
            </a:ln>
          </p:spPr>
        </p:cxnSp>
        <p:cxnSp>
          <p:nvCxnSpPr>
            <p:cNvPr id="371" name="Google Shape;371;p25"/>
            <p:cNvCxnSpPr/>
            <p:nvPr/>
          </p:nvCxnSpPr>
          <p:spPr>
            <a:xfrm flipH="1">
              <a:off x="7327" y="10781"/>
              <a:ext cx="600" cy="1080"/>
            </a:xfrm>
            <a:prstGeom prst="straightConnector1">
              <a:avLst/>
            </a:prstGeom>
            <a:noFill/>
            <a:ln w="9525" cap="flat" cmpd="sng">
              <a:solidFill>
                <a:srgbClr val="000000"/>
              </a:solidFill>
              <a:prstDash val="solid"/>
              <a:round/>
              <a:headEnd type="none" w="sm" len="sm"/>
              <a:tailEnd type="none" w="sm" len="sm"/>
            </a:ln>
          </p:spPr>
        </p:cxnSp>
        <p:cxnSp>
          <p:nvCxnSpPr>
            <p:cNvPr id="372" name="Google Shape;372;p25"/>
            <p:cNvCxnSpPr/>
            <p:nvPr/>
          </p:nvCxnSpPr>
          <p:spPr>
            <a:xfrm>
              <a:off x="8377" y="10781"/>
              <a:ext cx="0" cy="1543"/>
            </a:xfrm>
            <a:prstGeom prst="straightConnector1">
              <a:avLst/>
            </a:prstGeom>
            <a:noFill/>
            <a:ln w="9525" cap="flat" cmpd="sng">
              <a:solidFill>
                <a:srgbClr val="000000"/>
              </a:solidFill>
              <a:prstDash val="solid"/>
              <a:round/>
              <a:headEnd type="none" w="sm" len="sm"/>
              <a:tailEnd type="none" w="sm" len="sm"/>
            </a:ln>
          </p:spPr>
        </p:cxnSp>
        <p:cxnSp>
          <p:nvCxnSpPr>
            <p:cNvPr id="373" name="Google Shape;373;p25"/>
            <p:cNvCxnSpPr/>
            <p:nvPr/>
          </p:nvCxnSpPr>
          <p:spPr>
            <a:xfrm>
              <a:off x="8977" y="10781"/>
              <a:ext cx="750" cy="1080"/>
            </a:xfrm>
            <a:prstGeom prst="straightConnector1">
              <a:avLst/>
            </a:prstGeom>
            <a:noFill/>
            <a:ln w="9525" cap="flat" cmpd="sng">
              <a:solidFill>
                <a:srgbClr val="000000"/>
              </a:solidFill>
              <a:prstDash val="solid"/>
              <a:round/>
              <a:headEnd type="none" w="sm" len="sm"/>
              <a:tailEnd type="none" w="sm" len="sm"/>
            </a:ln>
          </p:spPr>
        </p:cxnSp>
        <p:cxnSp>
          <p:nvCxnSpPr>
            <p:cNvPr id="374" name="Google Shape;374;p25"/>
            <p:cNvCxnSpPr/>
            <p:nvPr/>
          </p:nvCxnSpPr>
          <p:spPr>
            <a:xfrm>
              <a:off x="9118" y="10699"/>
              <a:ext cx="750" cy="463"/>
            </a:xfrm>
            <a:prstGeom prst="straightConnector1">
              <a:avLst/>
            </a:prstGeom>
            <a:noFill/>
            <a:ln w="9525" cap="flat" cmpd="sng">
              <a:solidFill>
                <a:srgbClr val="000000"/>
              </a:solidFill>
              <a:prstDash val="solid"/>
              <a:round/>
              <a:headEnd type="none" w="sm" len="sm"/>
              <a:tailEnd type="none" w="sm" len="sm"/>
            </a:ln>
          </p:spPr>
        </p:cxnSp>
        <p:cxnSp>
          <p:nvCxnSpPr>
            <p:cNvPr id="375" name="Google Shape;375;p25"/>
            <p:cNvCxnSpPr/>
            <p:nvPr/>
          </p:nvCxnSpPr>
          <p:spPr>
            <a:xfrm>
              <a:off x="9118" y="10545"/>
              <a:ext cx="609" cy="82"/>
            </a:xfrm>
            <a:prstGeom prst="straightConnector1">
              <a:avLst/>
            </a:prstGeom>
            <a:noFill/>
            <a:ln w="9525" cap="flat" cmpd="sng">
              <a:solidFill>
                <a:srgbClr val="000000"/>
              </a:solidFill>
              <a:prstDash val="solid"/>
              <a:round/>
              <a:headEnd type="none" w="sm" len="sm"/>
              <a:tailEnd type="none" w="sm" len="sm"/>
            </a:ln>
          </p:spPr>
        </p:cxnSp>
        <p:cxnSp>
          <p:nvCxnSpPr>
            <p:cNvPr id="376" name="Google Shape;376;p25"/>
            <p:cNvCxnSpPr/>
            <p:nvPr/>
          </p:nvCxnSpPr>
          <p:spPr>
            <a:xfrm rot="10800000" flipH="1">
              <a:off x="9127" y="10099"/>
              <a:ext cx="450" cy="219"/>
            </a:xfrm>
            <a:prstGeom prst="straightConnector1">
              <a:avLst/>
            </a:prstGeom>
            <a:noFill/>
            <a:ln w="9525" cap="flat" cmpd="sng">
              <a:solidFill>
                <a:srgbClr val="000000"/>
              </a:solidFill>
              <a:prstDash val="solid"/>
              <a:round/>
              <a:headEnd type="none" w="sm" len="sm"/>
              <a:tailEnd type="none" w="sm" len="sm"/>
            </a:ln>
          </p:spPr>
        </p:cxnSp>
        <p:cxnSp>
          <p:nvCxnSpPr>
            <p:cNvPr id="377" name="Google Shape;377;p25"/>
            <p:cNvCxnSpPr/>
            <p:nvPr/>
          </p:nvCxnSpPr>
          <p:spPr>
            <a:xfrm flipH="1">
              <a:off x="7018" y="10699"/>
              <a:ext cx="750" cy="617"/>
            </a:xfrm>
            <a:prstGeom prst="straightConnector1">
              <a:avLst/>
            </a:prstGeom>
            <a:noFill/>
            <a:ln w="9525" cap="flat" cmpd="sng">
              <a:solidFill>
                <a:srgbClr val="000000"/>
              </a:solidFill>
              <a:prstDash val="solid"/>
              <a:round/>
              <a:headEnd type="none" w="sm" len="sm"/>
              <a:tailEnd type="none" w="sm" len="sm"/>
            </a:ln>
          </p:spPr>
        </p:cxnSp>
        <p:cxnSp>
          <p:nvCxnSpPr>
            <p:cNvPr id="378" name="Google Shape;378;p25"/>
            <p:cNvCxnSpPr/>
            <p:nvPr/>
          </p:nvCxnSpPr>
          <p:spPr>
            <a:xfrm>
              <a:off x="9118" y="7305"/>
              <a:ext cx="600" cy="154"/>
            </a:xfrm>
            <a:prstGeom prst="straightConnector1">
              <a:avLst/>
            </a:prstGeom>
            <a:noFill/>
            <a:ln w="9525" cap="flat" cmpd="sng">
              <a:solidFill>
                <a:srgbClr val="000000"/>
              </a:solidFill>
              <a:prstDash val="solid"/>
              <a:round/>
              <a:headEnd type="none" w="sm" len="sm"/>
              <a:tailEnd type="none" w="sm" len="sm"/>
            </a:ln>
          </p:spPr>
        </p:cxnSp>
        <p:cxnSp>
          <p:nvCxnSpPr>
            <p:cNvPr id="379" name="Google Shape;379;p25"/>
            <p:cNvCxnSpPr/>
            <p:nvPr/>
          </p:nvCxnSpPr>
          <p:spPr>
            <a:xfrm rot="10800000" flipH="1">
              <a:off x="9127" y="6770"/>
              <a:ext cx="758" cy="380"/>
            </a:xfrm>
            <a:prstGeom prst="straightConnector1">
              <a:avLst/>
            </a:prstGeom>
            <a:noFill/>
            <a:ln w="9525" cap="flat" cmpd="sng">
              <a:solidFill>
                <a:srgbClr val="000000"/>
              </a:solidFill>
              <a:prstDash val="solid"/>
              <a:round/>
              <a:headEnd type="none" w="sm" len="sm"/>
              <a:tailEnd type="none" w="sm" len="sm"/>
            </a:ln>
          </p:spPr>
        </p:cxnSp>
        <p:sp>
          <p:nvSpPr>
            <p:cNvPr id="380" name="Google Shape;380;p25"/>
            <p:cNvSpPr/>
            <p:nvPr/>
          </p:nvSpPr>
          <p:spPr>
            <a:xfrm>
              <a:off x="6727" y="2913"/>
              <a:ext cx="1050" cy="46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DOJ</a:t>
              </a:r>
              <a:endParaRPr sz="1800">
                <a:solidFill>
                  <a:schemeClr val="dk1"/>
                </a:solidFill>
                <a:latin typeface="Twentieth Century"/>
                <a:ea typeface="Twentieth Century"/>
                <a:cs typeface="Twentieth Century"/>
                <a:sym typeface="Twentieth Century"/>
              </a:endParaRPr>
            </a:p>
          </p:txBody>
        </p:sp>
        <p:cxnSp>
          <p:nvCxnSpPr>
            <p:cNvPr id="381" name="Google Shape;381;p25"/>
            <p:cNvCxnSpPr/>
            <p:nvPr/>
          </p:nvCxnSpPr>
          <p:spPr>
            <a:xfrm rot="10800000">
              <a:off x="7327" y="3376"/>
              <a:ext cx="450" cy="617"/>
            </a:xfrm>
            <a:prstGeom prst="straightConnector1">
              <a:avLst/>
            </a:prstGeom>
            <a:noFill/>
            <a:ln w="9525" cap="flat" cmpd="sng">
              <a:solidFill>
                <a:srgbClr val="000000"/>
              </a:solidFill>
              <a:prstDash val="solid"/>
              <a:round/>
              <a:headEnd type="none" w="sm" len="sm"/>
              <a:tailEnd type="none" w="sm" len="sm"/>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323528" y="836930"/>
            <a:ext cx="8568952"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4445" b="1" u="sng" dirty="0">
                <a:latin typeface="Times New Roman"/>
                <a:ea typeface="Times New Roman"/>
                <a:cs typeface="Times New Roman"/>
                <a:sym typeface="Times New Roman"/>
              </a:rPr>
              <a:t>6. SCREEN SHOTS  - HOME PAGE</a:t>
            </a:r>
            <a:br>
              <a:rPr lang="en-US" sz="4445" dirty="0">
                <a:latin typeface="Times New Roman"/>
                <a:ea typeface="Times New Roman"/>
                <a:cs typeface="Times New Roman"/>
                <a:sym typeface="Times New Roman"/>
              </a:rPr>
            </a:br>
            <a:endParaRPr sz="4445" dirty="0">
              <a:latin typeface="Times New Roman"/>
              <a:ea typeface="Times New Roman"/>
              <a:cs typeface="Times New Roman"/>
              <a:sym typeface="Times New Roman"/>
            </a:endParaRPr>
          </a:p>
        </p:txBody>
      </p:sp>
      <p:pic>
        <p:nvPicPr>
          <p:cNvPr id="387" name="Google Shape;387;p26"/>
          <p:cNvPicPr preferRelativeResize="0">
            <a:picLocks noGrp="1"/>
          </p:cNvPicPr>
          <p:nvPr>
            <p:ph type="body" idx="1"/>
          </p:nvPr>
        </p:nvPicPr>
        <p:blipFill rotWithShape="1">
          <a:blip r:embed="rId3">
            <a:alphaModFix/>
          </a:blip>
          <a:srcRect/>
          <a:stretch/>
        </p:blipFill>
        <p:spPr>
          <a:xfrm>
            <a:off x="862410" y="2366963"/>
            <a:ext cx="7419179" cy="3424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title"/>
          </p:nvPr>
        </p:nvSpPr>
        <p:spPr>
          <a:xfrm>
            <a:off x="467360" y="793750"/>
            <a:ext cx="8229600" cy="14389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dirty="0">
                <a:latin typeface="Times New Roman"/>
                <a:ea typeface="Times New Roman"/>
                <a:cs typeface="Times New Roman"/>
                <a:sym typeface="Times New Roman"/>
              </a:rPr>
              <a:t>USER LOGIN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393" name="Google Shape;393;p27"/>
          <p:cNvPicPr preferRelativeResize="0">
            <a:picLocks noGrp="1"/>
          </p:cNvPicPr>
          <p:nvPr>
            <p:ph type="body" idx="1"/>
          </p:nvPr>
        </p:nvPicPr>
        <p:blipFill rotWithShape="1">
          <a:blip r:embed="rId3">
            <a:alphaModFix/>
          </a:blip>
          <a:srcRect/>
          <a:stretch/>
        </p:blipFill>
        <p:spPr>
          <a:xfrm>
            <a:off x="838707" y="2366963"/>
            <a:ext cx="7466586" cy="34242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2"/>
          <p:cNvSpPr txBox="1">
            <a:spLocks noGrp="1"/>
          </p:cNvSpPr>
          <p:nvPr>
            <p:ph type="body" idx="1"/>
          </p:nvPr>
        </p:nvSpPr>
        <p:spPr>
          <a:xfrm>
            <a:off x="126609" y="1209822"/>
            <a:ext cx="8693834" cy="5233180"/>
          </a:xfrm>
          <a:prstGeom prst="rect">
            <a:avLst/>
          </a:prstGeom>
          <a:noFill/>
          <a:ln>
            <a:noFill/>
          </a:ln>
        </p:spPr>
        <p:txBody>
          <a:bodyPr spcFirstLastPara="1" wrap="square" lIns="91425" tIns="45700" rIns="91425" bIns="45700" anchor="t" anchorCtr="0">
            <a:normAutofit/>
          </a:bodyPr>
          <a:lstStyle/>
          <a:p>
            <a:pPr marL="114300" indent="0" algn="just">
              <a:lnSpc>
                <a:spcPts val="1910"/>
              </a:lnSpc>
              <a:spcBef>
                <a:spcPts val="590"/>
              </a:spcBef>
              <a:buNone/>
            </a:pPr>
            <a:endParaRPr lang="en-US" sz="3200" b="1" u="sng" spc="-15" dirty="0">
              <a:solidFill>
                <a:srgbClr val="000000"/>
              </a:solidFill>
              <a:latin typeface="Times New Roman" panose="02020603050405020304" pitchFamily="18" charset="0"/>
              <a:ea typeface="Times New Roman" panose="02020603050405020304" pitchFamily="18" charset="0"/>
            </a:endParaRPr>
          </a:p>
          <a:p>
            <a:pPr marL="114300" indent="0" algn="just">
              <a:lnSpc>
                <a:spcPts val="1910"/>
              </a:lnSpc>
              <a:spcBef>
                <a:spcPts val="590"/>
              </a:spcBef>
              <a:buNone/>
            </a:pPr>
            <a:r>
              <a:rPr lang="en-US" sz="3200" b="1" u="sng" spc="-15" dirty="0">
                <a:solidFill>
                  <a:srgbClr val="000000"/>
                </a:solidFill>
                <a:latin typeface="Times New Roman" panose="02020603050405020304" pitchFamily="18" charset="0"/>
                <a:ea typeface="Times New Roman" panose="02020603050405020304" pitchFamily="18" charset="0"/>
              </a:rPr>
              <a:t>Django</a:t>
            </a:r>
          </a:p>
          <a:p>
            <a:pPr marL="114300" indent="0" algn="just">
              <a:lnSpc>
                <a:spcPts val="1910"/>
              </a:lnSpc>
              <a:spcBef>
                <a:spcPts val="590"/>
              </a:spcBef>
              <a:buNone/>
            </a:pPr>
            <a:endParaRPr lang="en-US" sz="2400" b="1" u="sng" spc="-15" dirty="0">
              <a:solidFill>
                <a:srgbClr val="000000"/>
              </a:solidFill>
              <a:effectLst/>
              <a:latin typeface="Times New Roman" panose="02020603050405020304" pitchFamily="18" charset="0"/>
              <a:ea typeface="Times New Roman" panose="02020603050405020304" pitchFamily="18" charset="0"/>
            </a:endParaRPr>
          </a:p>
          <a:p>
            <a:pPr marL="114300" indent="0" algn="just">
              <a:lnSpc>
                <a:spcPts val="1910"/>
              </a:lnSpc>
              <a:spcBef>
                <a:spcPts val="590"/>
              </a:spcBef>
              <a:buNone/>
            </a:pP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Django is a web application framework written in Python programming language. It is based on MVT (Model View Template) design pattern. The Django is very demanding due to its rapid development feature. It takes less time to build application after collecting client requirement.</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This framework uses a famous tag line:</a:t>
            </a:r>
            <a:r>
              <a:rPr lang="en-IN" sz="2000" b="1" dirty="0">
                <a:solidFill>
                  <a:srgbClr val="000000"/>
                </a:solidFill>
                <a:effectLst/>
                <a:latin typeface="Times New Roman" panose="02020603050405020304" pitchFamily="18" charset="0"/>
                <a:ea typeface="Times New Roman" panose="02020603050405020304" pitchFamily="18" charset="0"/>
              </a:rPr>
              <a:t> The web framework for perfectionists with deadlines.</a:t>
            </a:r>
            <a:endParaRPr lang="en-IN" sz="2000" dirty="0">
              <a:effectLst/>
              <a:latin typeface="Times New Roman" panose="02020603050405020304" pitchFamily="18" charset="0"/>
              <a:ea typeface="Times New Roman" panose="02020603050405020304" pitchFamily="18" charset="0"/>
            </a:endParaRPr>
          </a:p>
          <a:p>
            <a:pPr marL="0" lvl="0" indent="0" algn="l" rtl="0">
              <a:lnSpc>
                <a:spcPct val="120000"/>
              </a:lnSpc>
              <a:spcBef>
                <a:spcPts val="0"/>
              </a:spcBef>
              <a:spcAft>
                <a:spcPts val="0"/>
              </a:spcAft>
              <a:buSzPts val="2000"/>
              <a:buNone/>
            </a:pPr>
            <a:endParaRPr lang="en-US" b="1" dirty="0">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E6D3FFA8-80AF-E0A1-C6F3-B952DB58D0EC}"/>
              </a:ext>
            </a:extLst>
          </p:cNvPr>
          <p:cNvPicPr>
            <a:picLocks noChangeAspect="1"/>
          </p:cNvPicPr>
          <p:nvPr/>
        </p:nvPicPr>
        <p:blipFill>
          <a:blip r:embed="rId3"/>
          <a:stretch>
            <a:fillRect/>
          </a:stretch>
        </p:blipFill>
        <p:spPr>
          <a:xfrm>
            <a:off x="5430128" y="680172"/>
            <a:ext cx="2841381" cy="1591173"/>
          </a:xfrm>
          <a:prstGeom prst="rect">
            <a:avLst/>
          </a:prstGeom>
        </p:spPr>
      </p:pic>
    </p:spTree>
    <p:extLst>
      <p:ext uri="{BB962C8B-B14F-4D97-AF65-F5344CB8AC3E}">
        <p14:creationId xmlns:p14="http://schemas.microsoft.com/office/powerpoint/2010/main" val="3537358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467360" y="860425"/>
            <a:ext cx="8229600" cy="133540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USER SIGNUP PAGE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399" name="Google Shape;399;p28"/>
          <p:cNvPicPr preferRelativeResize="0">
            <a:picLocks noGrp="1"/>
          </p:cNvPicPr>
          <p:nvPr>
            <p:ph type="body" idx="1"/>
          </p:nvPr>
        </p:nvPicPr>
        <p:blipFill rotWithShape="1">
          <a:blip r:embed="rId3">
            <a:alphaModFix/>
          </a:blip>
          <a:srcRect/>
          <a:stretch/>
        </p:blipFill>
        <p:spPr>
          <a:xfrm>
            <a:off x="853790" y="2366963"/>
            <a:ext cx="7436419" cy="34242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txBox="1">
            <a:spLocks noGrp="1"/>
          </p:cNvSpPr>
          <p:nvPr>
            <p:ph type="title"/>
          </p:nvPr>
        </p:nvSpPr>
        <p:spPr>
          <a:xfrm>
            <a:off x="467360" y="98044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r>
              <a:rPr lang="en-US" dirty="0"/>
              <a:t> </a:t>
            </a:r>
            <a:br>
              <a:rPr lang="en-US" dirty="0"/>
            </a:br>
            <a:r>
              <a:rPr lang="en-US" sz="4890" b="1" dirty="0">
                <a:latin typeface="Times New Roman"/>
                <a:ea typeface="Times New Roman"/>
                <a:cs typeface="Times New Roman"/>
                <a:sym typeface="Times New Roman"/>
              </a:rPr>
              <a:t>PRODUCT CATEGORIES PAGE</a:t>
            </a:r>
            <a:br>
              <a:rPr lang="en-US" dirty="0"/>
            </a:br>
            <a:endParaRPr dirty="0"/>
          </a:p>
        </p:txBody>
      </p:sp>
      <p:pic>
        <p:nvPicPr>
          <p:cNvPr id="405" name="Google Shape;405;p29"/>
          <p:cNvPicPr preferRelativeResize="0">
            <a:picLocks noGrp="1"/>
          </p:cNvPicPr>
          <p:nvPr>
            <p:ph type="body" idx="1"/>
          </p:nvPr>
        </p:nvPicPr>
        <p:blipFill rotWithShape="1">
          <a:blip r:embed="rId3">
            <a:alphaModFix/>
          </a:blip>
          <a:srcRect/>
          <a:stretch/>
        </p:blipFill>
        <p:spPr>
          <a:xfrm>
            <a:off x="902404" y="2366963"/>
            <a:ext cx="7339191" cy="34242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457200" y="1124585"/>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r>
              <a:rPr lang="en-US" b="1" dirty="0"/>
              <a:t> </a:t>
            </a:r>
            <a:br>
              <a:rPr lang="en-US" dirty="0"/>
            </a:br>
            <a:r>
              <a:rPr lang="en-US" b="1" dirty="0">
                <a:latin typeface="Times New Roman"/>
                <a:ea typeface="Times New Roman"/>
                <a:cs typeface="Times New Roman"/>
                <a:sym typeface="Times New Roman"/>
              </a:rPr>
              <a:t>VIEW CART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11" name="Google Shape;411;p30"/>
          <p:cNvPicPr preferRelativeResize="0">
            <a:picLocks noGrp="1"/>
          </p:cNvPicPr>
          <p:nvPr>
            <p:ph type="body" idx="1"/>
          </p:nvPr>
        </p:nvPicPr>
        <p:blipFill rotWithShape="1">
          <a:blip r:embed="rId3">
            <a:alphaModFix/>
          </a:blip>
          <a:srcRect/>
          <a:stretch/>
        </p:blipFill>
        <p:spPr>
          <a:xfrm>
            <a:off x="841930" y="2366963"/>
            <a:ext cx="7460139" cy="34242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1"/>
          <p:cNvSpPr txBox="1">
            <a:spLocks noGrp="1"/>
          </p:cNvSpPr>
          <p:nvPr>
            <p:ph type="title"/>
          </p:nvPr>
        </p:nvSpPr>
        <p:spPr>
          <a:xfrm>
            <a:off x="457200" y="398870"/>
            <a:ext cx="8229600" cy="795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r>
              <a:rPr lang="en-US" b="1"/>
              <a:t> </a:t>
            </a:r>
            <a:br>
              <a:rPr lang="en-US"/>
            </a:br>
            <a:r>
              <a:rPr lang="en-US" b="1">
                <a:latin typeface="Times New Roman"/>
                <a:ea typeface="Times New Roman"/>
                <a:cs typeface="Times New Roman"/>
                <a:sym typeface="Times New Roman"/>
              </a:rPr>
              <a:t>CONFIRM BOOKING PAGE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417" name="Google Shape;417;p31"/>
          <p:cNvPicPr preferRelativeResize="0"/>
          <p:nvPr/>
        </p:nvPicPr>
        <p:blipFill rotWithShape="1">
          <a:blip r:embed="rId3">
            <a:alphaModFix/>
          </a:blip>
          <a:srcRect/>
          <a:stretch/>
        </p:blipFill>
        <p:spPr>
          <a:xfrm>
            <a:off x="428625" y="1071563"/>
            <a:ext cx="8358188" cy="5391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title"/>
          </p:nvPr>
        </p:nvSpPr>
        <p:spPr>
          <a:xfrm>
            <a:off x="457200" y="764704"/>
            <a:ext cx="8229600" cy="12624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PRODUCTS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23" name="Google Shape;423;p32"/>
          <p:cNvPicPr preferRelativeResize="0"/>
          <p:nvPr/>
        </p:nvPicPr>
        <p:blipFill rotWithShape="1">
          <a:blip r:embed="rId3">
            <a:alphaModFix/>
          </a:blip>
          <a:srcRect/>
          <a:stretch/>
        </p:blipFill>
        <p:spPr>
          <a:xfrm>
            <a:off x="323528" y="1628800"/>
            <a:ext cx="8496944" cy="499145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471399" y="0"/>
            <a:ext cx="8229600" cy="795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r>
              <a:rPr lang="en-US" b="1"/>
              <a:t> </a:t>
            </a:r>
            <a:br>
              <a:rPr lang="en-US"/>
            </a:br>
            <a:r>
              <a:rPr lang="en-US" b="1">
                <a:latin typeface="Times New Roman"/>
                <a:ea typeface="Times New Roman"/>
                <a:cs typeface="Times New Roman"/>
                <a:sym typeface="Times New Roman"/>
              </a:rPr>
              <a:t>VIEW BOOKING PAGE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429" name="Google Shape;429;p33"/>
          <p:cNvPicPr preferRelativeResize="0"/>
          <p:nvPr/>
        </p:nvPicPr>
        <p:blipFill rotWithShape="1">
          <a:blip r:embed="rId3">
            <a:alphaModFix/>
          </a:blip>
          <a:srcRect/>
          <a:stretch/>
        </p:blipFill>
        <p:spPr>
          <a:xfrm>
            <a:off x="505882" y="908720"/>
            <a:ext cx="8215312" cy="5743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4"/>
          <p:cNvSpPr txBox="1">
            <a:spLocks noGrp="1"/>
          </p:cNvSpPr>
          <p:nvPr>
            <p:ph type="title"/>
          </p:nvPr>
        </p:nvSpPr>
        <p:spPr>
          <a:xfrm>
            <a:off x="457200" y="548680"/>
            <a:ext cx="8229600" cy="14549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CHANGE PASSWORD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35" name="Google Shape;435;p34"/>
          <p:cNvPicPr preferRelativeResize="0"/>
          <p:nvPr/>
        </p:nvPicPr>
        <p:blipFill rotWithShape="1">
          <a:blip r:embed="rId3">
            <a:alphaModFix/>
          </a:blip>
          <a:srcRect/>
          <a:stretch/>
        </p:blipFill>
        <p:spPr>
          <a:xfrm>
            <a:off x="179512" y="1571625"/>
            <a:ext cx="8738006" cy="488171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a:spLocks noGrp="1"/>
          </p:cNvSpPr>
          <p:nvPr>
            <p:ph type="title"/>
          </p:nvPr>
        </p:nvSpPr>
        <p:spPr>
          <a:xfrm>
            <a:off x="457200" y="548680"/>
            <a:ext cx="8229600" cy="13115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PROFILE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41" name="Google Shape;441;p35"/>
          <p:cNvPicPr preferRelativeResize="0"/>
          <p:nvPr/>
        </p:nvPicPr>
        <p:blipFill rotWithShape="1">
          <a:blip r:embed="rId3">
            <a:alphaModFix/>
          </a:blip>
          <a:srcRect/>
          <a:stretch/>
        </p:blipFill>
        <p:spPr>
          <a:xfrm>
            <a:off x="293961" y="1500188"/>
            <a:ext cx="8535626" cy="480913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6"/>
          <p:cNvSpPr txBox="1">
            <a:spLocks noGrp="1"/>
          </p:cNvSpPr>
          <p:nvPr>
            <p:ph type="title"/>
          </p:nvPr>
        </p:nvSpPr>
        <p:spPr>
          <a:xfrm>
            <a:off x="457200" y="548680"/>
            <a:ext cx="8229600" cy="13835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SEND FEEDBACK PAGE</a:t>
            </a:r>
            <a:br>
              <a:rPr lang="en-US" dirty="0"/>
            </a:br>
            <a:endParaRPr dirty="0"/>
          </a:p>
        </p:txBody>
      </p:sp>
      <p:pic>
        <p:nvPicPr>
          <p:cNvPr id="447" name="Google Shape;447;p36"/>
          <p:cNvPicPr preferRelativeResize="0"/>
          <p:nvPr/>
        </p:nvPicPr>
        <p:blipFill rotWithShape="1">
          <a:blip r:embed="rId3">
            <a:alphaModFix/>
          </a:blip>
          <a:srcRect/>
          <a:stretch/>
        </p:blipFill>
        <p:spPr>
          <a:xfrm>
            <a:off x="251520" y="1700808"/>
            <a:ext cx="8567225" cy="468051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7"/>
          <p:cNvSpPr txBox="1">
            <a:spLocks noGrp="1"/>
          </p:cNvSpPr>
          <p:nvPr>
            <p:ph type="title"/>
          </p:nvPr>
        </p:nvSpPr>
        <p:spPr>
          <a:xfrm>
            <a:off x="457200" y="900457"/>
            <a:ext cx="8229600" cy="13115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ADMIN HOME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53" name="Google Shape;453;p37"/>
          <p:cNvPicPr preferRelativeResize="0"/>
          <p:nvPr/>
        </p:nvPicPr>
        <p:blipFill rotWithShape="1">
          <a:blip r:embed="rId3">
            <a:alphaModFix/>
          </a:blip>
          <a:srcRect/>
          <a:stretch/>
        </p:blipFill>
        <p:spPr>
          <a:xfrm>
            <a:off x="457200" y="2212005"/>
            <a:ext cx="8239870" cy="43853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dirty="0">
                <a:latin typeface="Times New Roman"/>
                <a:ea typeface="Times New Roman"/>
                <a:cs typeface="Times New Roman"/>
                <a:sym typeface="Times New Roman"/>
              </a:rPr>
              <a:t>TRAINING TOPICS</a:t>
            </a:r>
            <a:endParaRPr dirty="0"/>
          </a:p>
        </p:txBody>
      </p:sp>
      <p:sp>
        <p:nvSpPr>
          <p:cNvPr id="81" name="Google Shape;81;p2"/>
          <p:cNvSpPr txBox="1">
            <a:spLocks noGrp="1"/>
          </p:cNvSpPr>
          <p:nvPr>
            <p:ph type="body" idx="1"/>
          </p:nvPr>
        </p:nvSpPr>
        <p:spPr>
          <a:xfrm>
            <a:off x="685345" y="2088320"/>
            <a:ext cx="7765321" cy="370288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20000"/>
              </a:lnSpc>
              <a:spcBef>
                <a:spcPts val="0"/>
              </a:spcBef>
              <a:spcAft>
                <a:spcPts val="0"/>
              </a:spcAft>
              <a:buSzPts val="2000"/>
              <a:buNone/>
            </a:pPr>
            <a:r>
              <a:rPr lang="en-US" b="1" dirty="0">
                <a:latin typeface="Times New Roman"/>
                <a:ea typeface="Times New Roman"/>
                <a:cs typeface="Times New Roman"/>
                <a:sym typeface="Times New Roman"/>
              </a:rPr>
              <a:t>BASICS:</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BASICS SYNTAX</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VARIABLE AND DATA TYPE</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OPERATOR</a:t>
            </a: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SzPts val="2000"/>
              <a:buNone/>
            </a:pPr>
            <a:r>
              <a:rPr lang="en-US" b="1" dirty="0">
                <a:latin typeface="Times New Roman"/>
                <a:ea typeface="Times New Roman"/>
                <a:cs typeface="Times New Roman"/>
                <a:sym typeface="Times New Roman"/>
              </a:rPr>
              <a:t>CONDITIONAL STATEMENT:</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IF </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IF-ELSE</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1200"/>
              </a:spcAft>
              <a:buSzPts val="2000"/>
              <a:buFont typeface="Times New Roman"/>
              <a:buAutoNum type="arabicPeriod"/>
            </a:pPr>
            <a:r>
              <a:rPr lang="en-US" dirty="0">
                <a:latin typeface="Times New Roman"/>
                <a:ea typeface="Times New Roman"/>
                <a:cs typeface="Times New Roman"/>
                <a:sym typeface="Times New Roman"/>
              </a:rPr>
              <a:t>NESTED IF-ELSE</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12870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a:spLocks noGrp="1"/>
          </p:cNvSpPr>
          <p:nvPr>
            <p:ph type="title"/>
          </p:nvPr>
        </p:nvSpPr>
        <p:spPr>
          <a:xfrm>
            <a:off x="457200" y="727943"/>
            <a:ext cx="8229600" cy="14049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a:t> </a:t>
            </a:r>
            <a:br>
              <a:rPr lang="en-US"/>
            </a:br>
            <a:r>
              <a:rPr lang="en-US" b="1">
                <a:latin typeface="Times New Roman"/>
                <a:ea typeface="Times New Roman"/>
                <a:cs typeface="Times New Roman"/>
                <a:sym typeface="Times New Roman"/>
              </a:rPr>
              <a:t>ADD PRODUCT PAGE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459" name="Google Shape;459;p38"/>
          <p:cNvPicPr preferRelativeResize="0"/>
          <p:nvPr/>
        </p:nvPicPr>
        <p:blipFill rotWithShape="1">
          <a:blip r:embed="rId3">
            <a:alphaModFix/>
          </a:blip>
          <a:srcRect/>
          <a:stretch/>
        </p:blipFill>
        <p:spPr>
          <a:xfrm>
            <a:off x="241176" y="2132856"/>
            <a:ext cx="8723311" cy="462986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9"/>
          <p:cNvSpPr txBox="1">
            <a:spLocks noGrp="1"/>
          </p:cNvSpPr>
          <p:nvPr>
            <p:ph type="title"/>
          </p:nvPr>
        </p:nvSpPr>
        <p:spPr>
          <a:xfrm>
            <a:off x="457200" y="836712"/>
            <a:ext cx="8229600" cy="133346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PRODUCT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65" name="Google Shape;465;p39"/>
          <p:cNvPicPr preferRelativeResize="0"/>
          <p:nvPr/>
        </p:nvPicPr>
        <p:blipFill rotWithShape="1">
          <a:blip r:embed="rId3">
            <a:alphaModFix/>
          </a:blip>
          <a:srcRect/>
          <a:stretch/>
        </p:blipFill>
        <p:spPr>
          <a:xfrm>
            <a:off x="179512" y="1939968"/>
            <a:ext cx="8787274" cy="46573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0"/>
          <p:cNvSpPr txBox="1">
            <a:spLocks noGrp="1"/>
          </p:cNvSpPr>
          <p:nvPr>
            <p:ph type="title"/>
          </p:nvPr>
        </p:nvSpPr>
        <p:spPr>
          <a:xfrm>
            <a:off x="457200" y="764704"/>
            <a:ext cx="8229600" cy="13835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CATEGORY PAGE</a:t>
            </a:r>
            <a:br>
              <a:rPr lang="en-US" dirty="0"/>
            </a:br>
            <a:endParaRPr dirty="0"/>
          </a:p>
        </p:txBody>
      </p:sp>
      <p:pic>
        <p:nvPicPr>
          <p:cNvPr id="471" name="Google Shape;471;p40"/>
          <p:cNvPicPr preferRelativeResize="0"/>
          <p:nvPr/>
        </p:nvPicPr>
        <p:blipFill rotWithShape="1">
          <a:blip r:embed="rId3">
            <a:alphaModFix/>
          </a:blip>
          <a:srcRect/>
          <a:stretch/>
        </p:blipFill>
        <p:spPr>
          <a:xfrm>
            <a:off x="179512" y="1939968"/>
            <a:ext cx="8787274" cy="465738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1"/>
          <p:cNvSpPr txBox="1">
            <a:spLocks noGrp="1"/>
          </p:cNvSpPr>
          <p:nvPr>
            <p:ph type="title"/>
          </p:nvPr>
        </p:nvSpPr>
        <p:spPr>
          <a:xfrm>
            <a:off x="457200" y="764704"/>
            <a:ext cx="8229600" cy="13835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BOOKING PAGE</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477" name="Google Shape;477;p41"/>
          <p:cNvPicPr preferRelativeResize="0"/>
          <p:nvPr/>
        </p:nvPicPr>
        <p:blipFill rotWithShape="1">
          <a:blip r:embed="rId3">
            <a:alphaModFix/>
          </a:blip>
          <a:srcRect/>
          <a:stretch/>
        </p:blipFill>
        <p:spPr>
          <a:xfrm>
            <a:off x="107504" y="1830109"/>
            <a:ext cx="8945130" cy="476724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2"/>
          <p:cNvSpPr txBox="1">
            <a:spLocks noGrp="1"/>
          </p:cNvSpPr>
          <p:nvPr>
            <p:ph type="title"/>
          </p:nvPr>
        </p:nvSpPr>
        <p:spPr>
          <a:xfrm>
            <a:off x="421196" y="908720"/>
            <a:ext cx="8229600" cy="12645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 </a:t>
            </a:r>
            <a:br>
              <a:rPr lang="en-US" dirty="0"/>
            </a:br>
            <a:r>
              <a:rPr lang="en-US" b="1" dirty="0">
                <a:latin typeface="Times New Roman"/>
                <a:ea typeface="Times New Roman"/>
                <a:cs typeface="Times New Roman"/>
                <a:sym typeface="Times New Roman"/>
              </a:rPr>
              <a:t>VIEW USERS PAGE</a:t>
            </a:r>
            <a:br>
              <a:rPr lang="en-US" dirty="0"/>
            </a:br>
            <a:endParaRPr dirty="0"/>
          </a:p>
        </p:txBody>
      </p:sp>
      <p:pic>
        <p:nvPicPr>
          <p:cNvPr id="483" name="Google Shape;483;p42"/>
          <p:cNvPicPr preferRelativeResize="0"/>
          <p:nvPr/>
        </p:nvPicPr>
        <p:blipFill rotWithShape="1">
          <a:blip r:embed="rId3">
            <a:alphaModFix/>
          </a:blip>
          <a:srcRect/>
          <a:stretch/>
        </p:blipFill>
        <p:spPr>
          <a:xfrm>
            <a:off x="107504" y="1902116"/>
            <a:ext cx="8856984" cy="47202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3"/>
          <p:cNvSpPr txBox="1">
            <a:spLocks noGrp="1"/>
          </p:cNvSpPr>
          <p:nvPr>
            <p:ph type="title"/>
          </p:nvPr>
        </p:nvSpPr>
        <p:spPr>
          <a:xfrm>
            <a:off x="107504" y="908685"/>
            <a:ext cx="8856984" cy="124269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4445" b="1">
                <a:latin typeface="Times New Roman"/>
                <a:ea typeface="Times New Roman"/>
                <a:cs typeface="Times New Roman"/>
                <a:sym typeface="Times New Roman"/>
              </a:rPr>
              <a:t>7. CONCLUSION &amp; FUTURE SCOPE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489" name="Google Shape;489;p43"/>
          <p:cNvSpPr txBox="1">
            <a:spLocks noGrp="1"/>
          </p:cNvSpPr>
          <p:nvPr>
            <p:ph type="body" idx="1"/>
          </p:nvPr>
        </p:nvSpPr>
        <p:spPr>
          <a:xfrm>
            <a:off x="457200" y="1500188"/>
            <a:ext cx="8229600" cy="4824412"/>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120000"/>
              </a:lnSpc>
              <a:spcBef>
                <a:spcPts val="0"/>
              </a:spcBef>
              <a:spcAft>
                <a:spcPts val="0"/>
              </a:spcAft>
              <a:buClr>
                <a:schemeClr val="accent3"/>
              </a:buClr>
              <a:buSzPct val="111111"/>
              <a:buFont typeface="Noto Sans Symbols"/>
              <a:buNone/>
            </a:pPr>
            <a:r>
              <a:rPr lang="en-US" b="1"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Noto Sans Symbols"/>
              <a:buNone/>
            </a:pPr>
            <a:r>
              <a:rPr lang="en-US" b="1" u="sng" dirty="0">
                <a:latin typeface="Times New Roman"/>
                <a:ea typeface="Times New Roman"/>
                <a:cs typeface="Times New Roman"/>
                <a:sym typeface="Times New Roman"/>
              </a:rPr>
              <a:t>7.1 FUTURE SCOPE</a:t>
            </a:r>
            <a:endParaRPr dirty="0">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Char char="●"/>
            </a:pPr>
            <a:r>
              <a:rPr lang="en-US" dirty="0">
                <a:latin typeface="Times New Roman"/>
                <a:ea typeface="Times New Roman"/>
                <a:cs typeface="Times New Roman"/>
                <a:sym typeface="Times New Roman"/>
              </a:rPr>
              <a:t>THIS</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WEB APPLICATION INVOLVES ALMOST ALL THE FEATURES OF THE ONLINE SHOPPING. THE FUTURE IMPLEMENTATION WILL BE ONLINE HELP FOR THE CUSTOMERS AND CHATTING WITH WEBSITE ADMINISTRATOR.</a:t>
            </a:r>
            <a:endParaRPr dirty="0">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Noto Sans Symbols"/>
              <a:buNone/>
            </a:pPr>
            <a:endParaRPr dirty="0">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Noto Sans Symbols"/>
              <a:buNone/>
            </a:pPr>
            <a:r>
              <a:rPr lang="en-US" b="1" u="sng" dirty="0">
                <a:latin typeface="Times New Roman"/>
                <a:ea typeface="Times New Roman"/>
                <a:cs typeface="Times New Roman"/>
                <a:sym typeface="Times New Roman"/>
              </a:rPr>
              <a:t>7.2 CONCLUSION</a:t>
            </a:r>
            <a:endParaRPr dirty="0">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dirty="0">
                <a:latin typeface="Times New Roman"/>
                <a:ea typeface="Times New Roman"/>
                <a:cs typeface="Times New Roman"/>
                <a:sym typeface="Times New Roman"/>
              </a:rPr>
              <a:t>THE PROJECT ENTITLED “ONLINE GROCERY SHOP” IS DEVELOPED USING HTML , CSS AND BOOTSTRAP AS FRONT END AND PYTHON , SQLITE DATABASE IN BACK END TO COMPUTERIZE THE PROCESS OF ONLINE SHOPPING. THIS PROJECT COVERS ONLY THE BASIC FEATURES REQUIRED.</a:t>
            </a:r>
            <a:endParaRPr dirty="0">
              <a:latin typeface="Times New Roman"/>
              <a:ea typeface="Times New Roman"/>
              <a:cs typeface="Times New Roman"/>
              <a:sym typeface="Times New Roman"/>
            </a:endParaRPr>
          </a:p>
          <a:p>
            <a:pPr marL="228600" lvl="0" indent="-111125" algn="l" rtl="0">
              <a:lnSpc>
                <a:spcPct val="120000"/>
              </a:lnSpc>
              <a:spcBef>
                <a:spcPts val="1000"/>
              </a:spcBef>
              <a:spcAft>
                <a:spcPts val="0"/>
              </a:spcAft>
              <a:buSzPct val="111111"/>
              <a:buNone/>
            </a:pP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ct val="111111"/>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4"/>
          <p:cNvSpPr txBox="1">
            <a:spLocks noGrp="1"/>
          </p:cNvSpPr>
          <p:nvPr>
            <p:ph type="title"/>
          </p:nvPr>
        </p:nvSpPr>
        <p:spPr>
          <a:xfrm>
            <a:off x="457200" y="704850"/>
            <a:ext cx="8229600" cy="723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8. BIBLIOGRAPHY</a:t>
            </a:r>
            <a:endParaRPr>
              <a:latin typeface="Times New Roman"/>
              <a:ea typeface="Times New Roman"/>
              <a:cs typeface="Times New Roman"/>
              <a:sym typeface="Times New Roman"/>
            </a:endParaRPr>
          </a:p>
        </p:txBody>
      </p:sp>
      <p:sp>
        <p:nvSpPr>
          <p:cNvPr id="495" name="Google Shape;495;p44"/>
          <p:cNvSpPr txBox="1">
            <a:spLocks noGrp="1"/>
          </p:cNvSpPr>
          <p:nvPr>
            <p:ph type="body" idx="1"/>
          </p:nvPr>
        </p:nvSpPr>
        <p:spPr>
          <a:xfrm>
            <a:off x="457200" y="1571625"/>
            <a:ext cx="8229600" cy="475297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SzPct val="111111"/>
              <a:buChar char="●"/>
            </a:pPr>
            <a:r>
              <a:rPr lang="en-US">
                <a:latin typeface="Times New Roman"/>
                <a:ea typeface="Times New Roman"/>
                <a:cs typeface="Times New Roman"/>
                <a:sym typeface="Times New Roman"/>
              </a:rPr>
              <a:t> WIKIPEDIA</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u="sng">
                <a:solidFill>
                  <a:schemeClr val="hlink"/>
                </a:solidFill>
                <a:latin typeface="Times New Roman"/>
                <a:ea typeface="Times New Roman"/>
                <a:cs typeface="Times New Roman"/>
                <a:sym typeface="Times New Roman"/>
                <a:hlinkClick r:id="rId3"/>
              </a:rPr>
              <a:t>HTTPS://WWW.GEEKSFORGEEKS.ORG/PYTHON-DJANGO/</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u="sng">
                <a:solidFill>
                  <a:schemeClr val="hlink"/>
                </a:solidFill>
                <a:latin typeface="Times New Roman"/>
                <a:ea typeface="Times New Roman"/>
                <a:cs typeface="Times New Roman"/>
                <a:sym typeface="Times New Roman"/>
                <a:hlinkClick r:id="rId4"/>
              </a:rPr>
              <a:t>HTTPS://WWW.JAVATPOINT.COM</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u="sng">
                <a:solidFill>
                  <a:schemeClr val="hlink"/>
                </a:solidFill>
                <a:latin typeface="Times New Roman"/>
                <a:ea typeface="Times New Roman"/>
                <a:cs typeface="Times New Roman"/>
                <a:sym typeface="Times New Roman"/>
                <a:hlinkClick r:id="rId5"/>
              </a:rPr>
              <a:t>HTTPS://WWW.PYTHON.ORG/</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u="sng">
                <a:solidFill>
                  <a:schemeClr val="hlink"/>
                </a:solidFill>
                <a:latin typeface="Times New Roman"/>
                <a:ea typeface="Times New Roman"/>
                <a:cs typeface="Times New Roman"/>
                <a:sym typeface="Times New Roman"/>
                <a:hlinkClick r:id="rId6"/>
              </a:rPr>
              <a:t>HTTPS://WWW.TUTORIALSPOINT/</a:t>
            </a:r>
            <a:endParaRPr>
              <a:latin typeface="Times New Roman"/>
              <a:ea typeface="Times New Roman"/>
              <a:cs typeface="Times New Roman"/>
              <a:sym typeface="Times New Roman"/>
            </a:endParaRPr>
          </a:p>
          <a:p>
            <a:pPr marL="274320" lvl="0" indent="-156845" algn="l" rtl="0">
              <a:lnSpc>
                <a:spcPct val="120000"/>
              </a:lnSpc>
              <a:spcBef>
                <a:spcPts val="1000"/>
              </a:spcBef>
              <a:spcAft>
                <a:spcPts val="0"/>
              </a:spcAft>
              <a:buClr>
                <a:schemeClr val="accent3"/>
              </a:buClr>
              <a:buSzPct val="111111"/>
              <a:buFont typeface="Noto Sans Symbols"/>
              <a:buNone/>
            </a:pP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Font typeface="Times New Roman"/>
              <a:buChar char="●"/>
            </a:pPr>
            <a:r>
              <a:rPr lang="en-US" b="1">
                <a:latin typeface="Times New Roman"/>
                <a:ea typeface="Times New Roman"/>
                <a:cs typeface="Times New Roman"/>
                <a:sym typeface="Times New Roman"/>
              </a:rPr>
              <a:t>REFERENCE BOOKS</a:t>
            </a:r>
            <a:endParaRPr>
              <a:latin typeface="Times New Roman"/>
              <a:ea typeface="Times New Roman"/>
              <a:cs typeface="Times New Roman"/>
              <a:sym typeface="Times New Roman"/>
            </a:endParaRPr>
          </a:p>
          <a:p>
            <a:pPr marL="0" lvl="0" indent="0" algn="l" rtl="0">
              <a:lnSpc>
                <a:spcPct val="120000"/>
              </a:lnSpc>
              <a:spcBef>
                <a:spcPts val="1000"/>
              </a:spcBef>
              <a:spcAft>
                <a:spcPts val="0"/>
              </a:spcAft>
              <a:buSzPct val="111111"/>
              <a:buNone/>
            </a:pP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Char char="●"/>
            </a:pPr>
            <a:r>
              <a:rPr lang="en-US">
                <a:latin typeface="Times New Roman"/>
                <a:ea typeface="Times New Roman"/>
                <a:cs typeface="Times New Roman"/>
                <a:sym typeface="Times New Roman"/>
              </a:rPr>
              <a:t>TWO SCOOPS OF DJANGO FOR 1.11 BY </a:t>
            </a:r>
            <a:r>
              <a:rPr lang="en-US" b="1" i="1">
                <a:latin typeface="Times New Roman"/>
                <a:ea typeface="Times New Roman"/>
                <a:cs typeface="Times New Roman"/>
                <a:sym typeface="Times New Roman"/>
              </a:rPr>
              <a:t>DANIEL GREENFELD’S AND AUDREY GREENFIELD</a:t>
            </a:r>
            <a:endParaRPr b="1">
              <a:latin typeface="Times New Roman"/>
              <a:ea typeface="Times New Roman"/>
              <a:cs typeface="Times New Roman"/>
              <a:sym typeface="Times New Roman"/>
            </a:endParaRPr>
          </a:p>
          <a:p>
            <a:pPr marL="228600" lvl="0" indent="-228600" algn="l" rtl="0">
              <a:lnSpc>
                <a:spcPct val="120000"/>
              </a:lnSpc>
              <a:spcBef>
                <a:spcPts val="1000"/>
              </a:spcBef>
              <a:spcAft>
                <a:spcPts val="0"/>
              </a:spcAft>
              <a:buSzPct val="111111"/>
              <a:buChar char="●"/>
            </a:pPr>
            <a:r>
              <a:rPr lang="en-US">
                <a:latin typeface="Times New Roman"/>
                <a:ea typeface="Times New Roman"/>
                <a:cs typeface="Times New Roman"/>
                <a:sym typeface="Times New Roman"/>
              </a:rPr>
              <a:t>LIGHTWEIGHT DJANGO </a:t>
            </a:r>
            <a:r>
              <a:rPr lang="en-US" i="1">
                <a:latin typeface="Times New Roman"/>
                <a:ea typeface="Times New Roman"/>
                <a:cs typeface="Times New Roman"/>
                <a:sym typeface="Times New Roman"/>
              </a:rPr>
              <a:t>BY </a:t>
            </a:r>
            <a:r>
              <a:rPr lang="en-US" b="1" i="1">
                <a:latin typeface="Times New Roman"/>
                <a:ea typeface="Times New Roman"/>
                <a:cs typeface="Times New Roman"/>
                <a:sym typeface="Times New Roman"/>
              </a:rPr>
              <a:t>ELMAN AND MARK LAVIN</a:t>
            </a:r>
            <a:endParaRPr b="1">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ct val="111111"/>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5"/>
          <p:cNvSpPr txBox="1">
            <a:spLocks noGrp="1"/>
          </p:cNvSpPr>
          <p:nvPr>
            <p:ph type="body" idx="1"/>
          </p:nvPr>
        </p:nvSpPr>
        <p:spPr>
          <a:xfrm>
            <a:off x="928688" y="2643188"/>
            <a:ext cx="7572375" cy="1500187"/>
          </a:xfrm>
          <a:prstGeom prst="rect">
            <a:avLst/>
          </a:prstGeom>
          <a:solidFill>
            <a:srgbClr val="3D5C82"/>
          </a:solidFill>
          <a:ln>
            <a:noFill/>
          </a:ln>
        </p:spPr>
        <p:txBody>
          <a:bodyPr spcFirstLastPara="1" wrap="square" lIns="91425" tIns="45700" rIns="91425" bIns="45700" anchor="t" anchorCtr="0">
            <a:normAutofit lnSpcReduction="10000"/>
          </a:bodyPr>
          <a:lstStyle/>
          <a:p>
            <a:pPr marL="228600" lvl="0" indent="-457200" algn="ctr" rtl="0">
              <a:lnSpc>
                <a:spcPct val="120000"/>
              </a:lnSpc>
              <a:spcBef>
                <a:spcPts val="0"/>
              </a:spcBef>
              <a:spcAft>
                <a:spcPts val="1200"/>
              </a:spcAft>
              <a:buClr>
                <a:schemeClr val="lt1"/>
              </a:buClr>
              <a:buSzPts val="7200"/>
              <a:buFont typeface="Times New Roman"/>
              <a:buChar char="❖"/>
            </a:pPr>
            <a:r>
              <a:rPr lang="en-US" sz="7200" b="1" i="1">
                <a:solidFill>
                  <a:schemeClr val="lt1"/>
                </a:solidFill>
                <a:latin typeface="Times New Roman"/>
                <a:ea typeface="Times New Roman"/>
                <a:cs typeface="Times New Roman"/>
                <a:sym typeface="Times New Roman"/>
              </a:rPr>
              <a:t>THANKYOU</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TRAINING TOPICS</a:t>
            </a:r>
            <a:endParaRPr/>
          </a:p>
        </p:txBody>
      </p:sp>
      <p:sp>
        <p:nvSpPr>
          <p:cNvPr id="87" name="Google Shape;87;p3"/>
          <p:cNvSpPr txBox="1">
            <a:spLocks noGrp="1"/>
          </p:cNvSpPr>
          <p:nvPr>
            <p:ph type="body" idx="1"/>
          </p:nvPr>
        </p:nvSpPr>
        <p:spPr>
          <a:xfrm>
            <a:off x="685345" y="2088320"/>
            <a:ext cx="7765321" cy="370288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20000"/>
              </a:lnSpc>
              <a:spcBef>
                <a:spcPts val="0"/>
              </a:spcBef>
              <a:spcAft>
                <a:spcPts val="0"/>
              </a:spcAft>
              <a:buSzPts val="2000"/>
              <a:buNone/>
            </a:pPr>
            <a:r>
              <a:rPr lang="en-US" b="1" dirty="0">
                <a:latin typeface="Times New Roman"/>
                <a:ea typeface="Times New Roman"/>
                <a:cs typeface="Times New Roman"/>
                <a:sym typeface="Times New Roman"/>
              </a:rPr>
              <a:t>LOOPING:</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FOR</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WHILE</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NESTED LOOPS</a:t>
            </a: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SzPts val="2000"/>
              <a:buNone/>
            </a:pPr>
            <a:r>
              <a:rPr lang="en-US" b="1" dirty="0">
                <a:latin typeface="Times New Roman"/>
                <a:ea typeface="Times New Roman"/>
                <a:cs typeface="Times New Roman"/>
                <a:sym typeface="Times New Roman"/>
              </a:rPr>
              <a:t>CONTROL STATEMENT:</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BREAK</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0"/>
              </a:spcAft>
              <a:buSzPts val="2000"/>
              <a:buFont typeface="Times New Roman"/>
              <a:buAutoNum type="arabicPeriod"/>
            </a:pPr>
            <a:r>
              <a:rPr lang="en-US" dirty="0">
                <a:latin typeface="Times New Roman"/>
                <a:ea typeface="Times New Roman"/>
                <a:cs typeface="Times New Roman"/>
                <a:sym typeface="Times New Roman"/>
              </a:rPr>
              <a:t>CONTINUE</a:t>
            </a:r>
            <a:endParaRPr dirty="0">
              <a:latin typeface="Times New Roman"/>
              <a:ea typeface="Times New Roman"/>
              <a:cs typeface="Times New Roman"/>
              <a:sym typeface="Times New Roman"/>
            </a:endParaRPr>
          </a:p>
          <a:p>
            <a:pPr marL="457200" lvl="0" indent="-457200" algn="l" rtl="0">
              <a:lnSpc>
                <a:spcPct val="120000"/>
              </a:lnSpc>
              <a:spcBef>
                <a:spcPts val="1000"/>
              </a:spcBef>
              <a:spcAft>
                <a:spcPts val="1200"/>
              </a:spcAft>
              <a:buSzPts val="2000"/>
              <a:buFont typeface="Times New Roman"/>
              <a:buAutoNum type="arabicPeriod"/>
            </a:pPr>
            <a:r>
              <a:rPr lang="en-US" dirty="0">
                <a:latin typeface="Times New Roman"/>
                <a:ea typeface="Times New Roman"/>
                <a:cs typeface="Times New Roman"/>
                <a:sym typeface="Times New Roman"/>
              </a:rPr>
              <a:t>PASS</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TRAINING TOPICS</a:t>
            </a:r>
            <a:endParaRPr/>
          </a:p>
        </p:txBody>
      </p:sp>
      <p:sp>
        <p:nvSpPr>
          <p:cNvPr id="93" name="Google Shape;93;p4"/>
          <p:cNvSpPr txBox="1">
            <a:spLocks noGrp="1"/>
          </p:cNvSpPr>
          <p:nvPr>
            <p:ph type="body" idx="1"/>
          </p:nvPr>
        </p:nvSpPr>
        <p:spPr>
          <a:xfrm>
            <a:off x="685345" y="2088320"/>
            <a:ext cx="7765321" cy="4160079"/>
          </a:xfrm>
          <a:prstGeom prst="rect">
            <a:avLst/>
          </a:prstGeom>
          <a:noFill/>
          <a:ln>
            <a:noFill/>
          </a:ln>
        </p:spPr>
        <p:txBody>
          <a:bodyPr spcFirstLastPara="1" wrap="square" lIns="91425" tIns="45700" rIns="91425" bIns="45700" anchor="t" anchorCtr="0">
            <a:normAutofit fontScale="92500" lnSpcReduction="10000"/>
          </a:bodyPr>
          <a:lstStyle/>
          <a:p>
            <a:pPr marL="19050" lvl="0" indent="0" algn="l" rtl="0">
              <a:lnSpc>
                <a:spcPct val="120000"/>
              </a:lnSpc>
              <a:spcBef>
                <a:spcPts val="0"/>
              </a:spcBef>
              <a:spcAft>
                <a:spcPts val="0"/>
              </a:spcAft>
              <a:buSzPct val="111111"/>
              <a:buNone/>
            </a:pPr>
            <a:r>
              <a:rPr lang="en-US" b="1" dirty="0">
                <a:latin typeface="Times New Roman"/>
                <a:ea typeface="Times New Roman"/>
                <a:cs typeface="Times New Roman"/>
                <a:sym typeface="Times New Roman"/>
              </a:rPr>
              <a:t>DATA STRUCTURE:</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LIST</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TUPLE</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DICTIONARY</a:t>
            </a:r>
            <a:endParaRPr dirty="0">
              <a:latin typeface="Times New Roman"/>
              <a:ea typeface="Times New Roman"/>
              <a:cs typeface="Times New Roman"/>
              <a:sym typeface="Times New Roman"/>
            </a:endParaRPr>
          </a:p>
          <a:p>
            <a:pPr marL="19050" lvl="0" indent="0" algn="l" rtl="0">
              <a:lnSpc>
                <a:spcPct val="120000"/>
              </a:lnSpc>
              <a:spcBef>
                <a:spcPts val="1000"/>
              </a:spcBef>
              <a:spcAft>
                <a:spcPts val="0"/>
              </a:spcAft>
              <a:buSzPct val="111111"/>
              <a:buNone/>
            </a:pPr>
            <a:r>
              <a:rPr lang="en-US" b="1" dirty="0">
                <a:latin typeface="Times New Roman"/>
                <a:ea typeface="Times New Roman"/>
                <a:cs typeface="Times New Roman"/>
                <a:sym typeface="Times New Roman"/>
              </a:rPr>
              <a:t>FUNCTIONS:</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DEFINING A FUNCTION</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CALLING A FUNCTION</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TYPES OF FUNCTION</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FUNCTION ARGUMENT</a:t>
            </a:r>
            <a:endParaRPr dirty="0">
              <a:latin typeface="Times New Roman"/>
              <a:ea typeface="Times New Roman"/>
              <a:cs typeface="Times New Roman"/>
              <a:sym typeface="Times New Roman"/>
            </a:endParaRPr>
          </a:p>
          <a:p>
            <a:pPr marL="457200" lvl="0" indent="-438150" algn="l" rtl="0">
              <a:lnSpc>
                <a:spcPct val="120000"/>
              </a:lnSpc>
              <a:spcBef>
                <a:spcPts val="1000"/>
              </a:spcBef>
              <a:spcAft>
                <a:spcPts val="0"/>
              </a:spcAft>
              <a:buSzPct val="111111"/>
              <a:buFont typeface="Times New Roman"/>
              <a:buAutoNum type="arabicPeriod"/>
            </a:pPr>
            <a:r>
              <a:rPr lang="en-US" dirty="0">
                <a:latin typeface="Times New Roman"/>
                <a:ea typeface="Times New Roman"/>
                <a:cs typeface="Times New Roman"/>
                <a:sym typeface="Times New Roman"/>
              </a:rPr>
              <a:t>GLOBAL AND LOCAL FUNCTION</a:t>
            </a:r>
            <a:endParaRPr dirty="0">
              <a:latin typeface="Times New Roman"/>
              <a:ea typeface="Times New Roman"/>
              <a:cs typeface="Times New Roman"/>
              <a:sym typeface="Times New Roman"/>
            </a:endParaRPr>
          </a:p>
          <a:p>
            <a:pPr marL="0" lvl="0" indent="0" algn="l" rtl="0">
              <a:lnSpc>
                <a:spcPct val="120000"/>
              </a:lnSpc>
              <a:spcBef>
                <a:spcPts val="1000"/>
              </a:spcBef>
              <a:spcAft>
                <a:spcPts val="1200"/>
              </a:spcAft>
              <a:buSzPct val="111111"/>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CONTENTS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99" name="Google Shape;99;p5"/>
          <p:cNvSpPr txBox="1">
            <a:spLocks noGrp="1"/>
          </p:cNvSpPr>
          <p:nvPr>
            <p:ph type="body" idx="1"/>
          </p:nvPr>
        </p:nvSpPr>
        <p:spPr>
          <a:xfrm>
            <a:off x="685346" y="2088320"/>
            <a:ext cx="7765321" cy="3702881"/>
          </a:xfrm>
          <a:prstGeom prst="rect">
            <a:avLst/>
          </a:prstGeom>
          <a:noFill/>
          <a:ln>
            <a:noFill/>
          </a:ln>
        </p:spPr>
        <p:txBody>
          <a:bodyPr spcFirstLastPara="1" wrap="square" lIns="91425" tIns="45700" rIns="91425" bIns="45700" anchor="t" anchorCtr="0">
            <a:normAutofit/>
          </a:bodyPr>
          <a:lstStyle/>
          <a:p>
            <a:pPr marL="457200" lvl="0" indent="-428625" algn="l" rtl="0">
              <a:lnSpc>
                <a:spcPct val="120000"/>
              </a:lnSpc>
              <a:spcBef>
                <a:spcPts val="0"/>
              </a:spcBef>
              <a:spcAft>
                <a:spcPts val="0"/>
              </a:spcAft>
              <a:buSzPct val="111111"/>
              <a:buFont typeface="Times New Roman"/>
              <a:buAutoNum type="arabicPeriod"/>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PROBLEM STATEMENT AND SOLUTION</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SOFTWARE USED</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CONCLUSION AND FUTURE SCOPE</a:t>
            </a:r>
            <a:endParaRPr>
              <a:latin typeface="Times New Roman"/>
              <a:ea typeface="Times New Roman"/>
              <a:cs typeface="Times New Roman"/>
              <a:sym typeface="Times New Roman"/>
            </a:endParaRPr>
          </a:p>
          <a:p>
            <a:pPr marL="457200" lvl="0" indent="-428625" algn="l" rtl="0">
              <a:lnSpc>
                <a:spcPct val="120000"/>
              </a:lnSpc>
              <a:spcBef>
                <a:spcPts val="1000"/>
              </a:spcBef>
              <a:spcAft>
                <a:spcPts val="0"/>
              </a:spcAft>
              <a:buSzPct val="111111"/>
              <a:buFont typeface="Times New Roman"/>
              <a:buAutoNum type="arabicPeriod"/>
            </a:pPr>
            <a:r>
              <a:rPr lang="en-US">
                <a:latin typeface="Times New Roman"/>
                <a:ea typeface="Times New Roman"/>
                <a:cs typeface="Times New Roman"/>
                <a:sym typeface="Times New Roman"/>
              </a:rPr>
              <a:t>BIBLIOGRAPHY</a:t>
            </a:r>
            <a:endParaRPr>
              <a:latin typeface="Times New Roman"/>
              <a:ea typeface="Times New Roman"/>
              <a:cs typeface="Times New Roman"/>
              <a:sym typeface="Times New Roman"/>
            </a:endParaRPr>
          </a:p>
          <a:p>
            <a:pPr marL="457200" lvl="0" indent="-330200" algn="l" rtl="0">
              <a:lnSpc>
                <a:spcPct val="120000"/>
              </a:lnSpc>
              <a:spcBef>
                <a:spcPts val="1000"/>
              </a:spcBef>
              <a:spcAft>
                <a:spcPts val="0"/>
              </a:spcAft>
              <a:buSzPct val="111111"/>
              <a:buFont typeface="Twentieth Century"/>
              <a:buNone/>
            </a:pPr>
            <a:endParaRPr>
              <a:latin typeface="Times New Roman"/>
              <a:ea typeface="Times New Roman"/>
              <a:cs typeface="Times New Roman"/>
              <a:sym typeface="Times New Roman"/>
            </a:endParaRPr>
          </a:p>
          <a:p>
            <a:pPr marL="457200" lvl="0" indent="-330200" algn="l" rtl="0">
              <a:lnSpc>
                <a:spcPct val="120000"/>
              </a:lnSpc>
              <a:spcBef>
                <a:spcPts val="1000"/>
              </a:spcBef>
              <a:spcAft>
                <a:spcPts val="1200"/>
              </a:spcAft>
              <a:buSzPct val="111111"/>
              <a:buFont typeface="Twentieth Century"/>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1. ABSTRACT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6" name="Google Shape;106;p6"/>
          <p:cNvSpPr txBox="1">
            <a:spLocks noGrp="1"/>
          </p:cNvSpPr>
          <p:nvPr>
            <p:ph type="body" idx="1"/>
          </p:nvPr>
        </p:nvSpPr>
        <p:spPr>
          <a:xfrm>
            <a:off x="457200" y="1571625"/>
            <a:ext cx="8229600" cy="4752975"/>
          </a:xfrm>
          <a:prstGeom prst="rect">
            <a:avLst/>
          </a:prstGeom>
          <a:noFill/>
          <a:ln>
            <a:noFill/>
          </a:ln>
        </p:spPr>
        <p:txBody>
          <a:bodyPr spcFirstLastPara="1" wrap="square" lIns="91425" tIns="45700" rIns="91425" bIns="45700" anchor="t" anchorCtr="0">
            <a:normAutofit fontScale="92500" lnSpcReduction="10000"/>
          </a:bodyPr>
          <a:lstStyle/>
          <a:p>
            <a:pPr marL="457200" lvl="1" indent="0">
              <a:spcBef>
                <a:spcPts val="0"/>
              </a:spcBef>
              <a:buSzPct val="100000"/>
              <a:buNone/>
            </a:pPr>
            <a:r>
              <a:rPr lang="en-US" sz="2400" dirty="0">
                <a:latin typeface="Times New Roman"/>
                <a:ea typeface="Times New Roman"/>
                <a:cs typeface="Times New Roman"/>
                <a:sym typeface="Times New Roman"/>
              </a:rPr>
              <a:t>THIS PROJECT IS AIMED AT DEVELOPING A WEB APPLICATION THAT DEPICTS ONLINE SHOPPING OF GROCERY PRODUCTS. IT INTEGRATES THE BENEFITS OF AN ORDERING PRODUCTS WITH THE CONVENIENCE OF AN ONLINE EXCITEMENT AND GOING WITH THE TECHNOLOGY, MINUS THE COMMUTING HAZARDS AND EXPENSES. IT WILL USHER IN THE IMMENSE FLEXIBILITY AND SOPHISTICATION IN THE EXISTING MANUAL PLATFORM STRUCTURES, WITH THE PERFECT BLEND OF SYNCHRONOUS AND ASYNCHRONOUS INTERACTION. IT PROVIDES A MEANS OF COLLABORATIVE E-ORDERING FOR THE CUSTOMERS. </a:t>
            </a:r>
            <a:endParaRPr dirty="0">
              <a:latin typeface="Times New Roman"/>
              <a:ea typeface="Times New Roman"/>
              <a:cs typeface="Times New Roman"/>
              <a:sym typeface="Times New Roman"/>
            </a:endParaRPr>
          </a:p>
          <a:p>
            <a:pPr marL="274320" lvl="0" indent="-175895" algn="l" rtl="0">
              <a:lnSpc>
                <a:spcPct val="120000"/>
              </a:lnSpc>
              <a:spcBef>
                <a:spcPts val="1000"/>
              </a:spcBef>
              <a:spcAft>
                <a:spcPts val="0"/>
              </a:spcAft>
              <a:buClr>
                <a:schemeClr val="accent3"/>
              </a:buClr>
              <a:buSzPct val="111111"/>
              <a:buFont typeface="Noto Sans Symbols"/>
              <a:buNone/>
            </a:pPr>
            <a:endParaRPr dirty="0">
              <a:latin typeface="Times New Roman"/>
              <a:ea typeface="Times New Roman"/>
              <a:cs typeface="Times New Roman"/>
              <a:sym typeface="Times New Roman"/>
            </a:endParaRPr>
          </a:p>
          <a:p>
            <a:pPr marL="274320" lvl="0" indent="-274320" algn="l" rtl="0">
              <a:lnSpc>
                <a:spcPct val="120000"/>
              </a:lnSpc>
              <a:spcBef>
                <a:spcPts val="1000"/>
              </a:spcBef>
              <a:spcAft>
                <a:spcPts val="0"/>
              </a:spcAft>
              <a:buClr>
                <a:schemeClr val="accent3"/>
              </a:buClr>
              <a:buSzPct val="111111"/>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457200" y="928688"/>
            <a:ext cx="8229600" cy="18573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28571"/>
              <a:buFont typeface="Twentieth Century"/>
              <a:buNone/>
            </a:pPr>
            <a:br>
              <a:rPr lang="en-US"/>
            </a:br>
            <a:br>
              <a:rPr lang="en-US"/>
            </a:br>
            <a:r>
              <a:rPr lang="en-US" b="1">
                <a:latin typeface="Times New Roman"/>
                <a:ea typeface="Times New Roman"/>
                <a:cs typeface="Times New Roman"/>
                <a:sym typeface="Times New Roman"/>
              </a:rPr>
              <a:t>2. PROBLEM STATEMENT AND SOLUTION</a:t>
            </a:r>
            <a:br>
              <a:rPr lang="en-US"/>
            </a:br>
            <a:br>
              <a:rPr lang="en-US"/>
            </a:br>
            <a:endParaRPr/>
          </a:p>
        </p:txBody>
      </p:sp>
      <p:sp>
        <p:nvSpPr>
          <p:cNvPr id="112" name="Google Shape;112;p7"/>
          <p:cNvSpPr txBox="1">
            <a:spLocks noGrp="1"/>
          </p:cNvSpPr>
          <p:nvPr>
            <p:ph type="body" idx="1"/>
          </p:nvPr>
        </p:nvSpPr>
        <p:spPr>
          <a:xfrm>
            <a:off x="457200" y="2703917"/>
            <a:ext cx="8229600" cy="418147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b="1" dirty="0">
                <a:latin typeface="Times New Roman"/>
                <a:ea typeface="Times New Roman"/>
                <a:cs typeface="Times New Roman"/>
                <a:sym typeface="Times New Roman"/>
              </a:rPr>
              <a:t>   2.1 PROBLEM STATEMENT:</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SzPts val="2000"/>
              <a:buNone/>
            </a:pPr>
            <a:r>
              <a:rPr lang="en-US" dirty="0">
                <a:latin typeface="Times New Roman"/>
                <a:ea typeface="Times New Roman"/>
                <a:cs typeface="Times New Roman"/>
                <a:sym typeface="Times New Roman"/>
              </a:rPr>
              <a:t>TO MANAGE THE ONLINE GROCERY PRODUCT ORDERING. IT HELPS TO CUSTOMERS TO BOOK PRODUCTS FROM ANYWHERE. ALSO MAKE PAYMENT ON DELIVERY. IT HELPS TO PEOPLE TO BOOK DESIRED PRODUCTS  AT THEIR PREFER TIME.</a:t>
            </a:r>
            <a:endParaRPr dirty="0"/>
          </a:p>
          <a:p>
            <a:pPr marL="228600" lvl="0" indent="-228600" algn="l" rtl="0">
              <a:lnSpc>
                <a:spcPct val="120000"/>
              </a:lnSpc>
              <a:spcBef>
                <a:spcPts val="1000"/>
              </a:spcBef>
              <a:spcAft>
                <a:spcPts val="1200"/>
              </a:spcAft>
              <a:buSzPts val="2000"/>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1180</Words>
  <Application>Microsoft Office PowerPoint</Application>
  <PresentationFormat>On-screen Show (4:3)</PresentationFormat>
  <Paragraphs>220</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Noto Sans Symbols</vt:lpstr>
      <vt:lpstr>Times New Roman</vt:lpstr>
      <vt:lpstr>Twentieth Century</vt:lpstr>
      <vt:lpstr>Simple Light</vt:lpstr>
      <vt:lpstr> ONLINE GROCERY STORE</vt:lpstr>
      <vt:lpstr>PowerPoint Presentation</vt:lpstr>
      <vt:lpstr>PowerPoint Presentation</vt:lpstr>
      <vt:lpstr>TRAINING TOPICS</vt:lpstr>
      <vt:lpstr>TRAINING TOPICS</vt:lpstr>
      <vt:lpstr>TRAINING TOPICS</vt:lpstr>
      <vt:lpstr>CONTENTS:</vt:lpstr>
      <vt:lpstr>1. ABSTRACT </vt:lpstr>
      <vt:lpstr>  2. PROBLEM STATEMENT AND SOLUTION  </vt:lpstr>
      <vt:lpstr>     </vt:lpstr>
      <vt:lpstr>3. MODULES</vt:lpstr>
      <vt:lpstr>3. MODULES</vt:lpstr>
      <vt:lpstr>    </vt:lpstr>
      <vt:lpstr>   </vt:lpstr>
      <vt:lpstr>4. SOFTWARE USED :</vt:lpstr>
      <vt:lpstr>4.1 FRONTEND :</vt:lpstr>
      <vt:lpstr>4.2 BACKEND :</vt:lpstr>
      <vt:lpstr>5. SYSTEM DESIGN </vt:lpstr>
      <vt:lpstr>  USE CASE DIAGRAM:  </vt:lpstr>
      <vt:lpstr>PowerPoint Presentation</vt:lpstr>
      <vt:lpstr>PowerPoint Presentation</vt:lpstr>
      <vt:lpstr>              SEQUENCE DIAGRAM </vt:lpstr>
      <vt:lpstr>PowerPoint Presentation</vt:lpstr>
      <vt:lpstr>  DATA FLOW DIAGRAM</vt:lpstr>
      <vt:lpstr>PowerPoint Presentation</vt:lpstr>
      <vt:lpstr>  ER DIAGRAM</vt:lpstr>
      <vt:lpstr>PowerPoint Presentation</vt:lpstr>
      <vt:lpstr>6. SCREEN SHOTS  - HOME PAGE </vt:lpstr>
      <vt:lpstr>USER LOGIN PAGE </vt:lpstr>
      <vt:lpstr>USER SIGNUP PAGE </vt:lpstr>
      <vt:lpstr>  PRODUCT CATEGORIES PAGE </vt:lpstr>
      <vt:lpstr>  VIEW CART PAGE </vt:lpstr>
      <vt:lpstr>  CONFIRM BOOKING PAGE </vt:lpstr>
      <vt:lpstr>  VIEW PRODUCTS PAGE </vt:lpstr>
      <vt:lpstr>  VIEW BOOKING PAGE </vt:lpstr>
      <vt:lpstr>  CHANGE PASSWORD PAGE </vt:lpstr>
      <vt:lpstr>  VIEW PROFILE PAGE </vt:lpstr>
      <vt:lpstr>  SEND FEEDBACK PAGE </vt:lpstr>
      <vt:lpstr>  ADMIN HOME PAGE </vt:lpstr>
      <vt:lpstr>  ADD PRODUCT PAGE </vt:lpstr>
      <vt:lpstr>  VIEW PRODUCT PAGE </vt:lpstr>
      <vt:lpstr>  VIEW CATEGORY PAGE </vt:lpstr>
      <vt:lpstr>  VIEW BOOKING PAGE </vt:lpstr>
      <vt:lpstr>  VIEW USERS PAGE </vt:lpstr>
      <vt:lpstr>7. CONCLUSION &amp; FUTURE SCOPE </vt:lpstr>
      <vt:lpstr>8.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GROCERY STORE</dc:title>
  <dc:creator>vijay</dc:creator>
  <cp:lastModifiedBy>UJJWAL SHARMA</cp:lastModifiedBy>
  <cp:revision>3</cp:revision>
  <dcterms:created xsi:type="dcterms:W3CDTF">2011-04-06T15:22:00Z</dcterms:created>
  <dcterms:modified xsi:type="dcterms:W3CDTF">2022-11-09T19:45:35Z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AD5102F03A704E8481CE017AA100F389</vt:lpwstr>
  </property>
  <property fmtid="{D5CDD505-2E9C-101B-9397-08002B2CF9AE}" pid="3" name="KSOProductBuildVer">
    <vt:lpwstr>1033-11.2.0.11210</vt:lpwstr>
  </property>
</Properties>
</file>