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58" r:id="rId4"/>
    <p:sldId id="257" r:id="rId5"/>
    <p:sldId id="259" r:id="rId6"/>
    <p:sldId id="283" r:id="rId7"/>
    <p:sldId id="263" r:id="rId8"/>
    <p:sldId id="282" r:id="rId9"/>
    <p:sldId id="28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831130" y="832722"/>
            <a:ext cx="10529739" cy="6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tone sentiment analysis system.</a:t>
            </a:r>
            <a:endParaRPr lang="en-US" sz="3600" dirty="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44050" y="3814624"/>
            <a:ext cx="3322800" cy="19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Ananya Gupta | CSE 5</a:t>
            </a:r>
            <a:r>
              <a:rPr lang="en-US" sz="16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Semester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2020a1r139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08871" y="5943601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MIET | Cloud Centre of Excellence (CCoE) | Ready to use Remote Workforce  Collaboration Platform">
            <a:extLst>
              <a:ext uri="{FF2B5EF4-FFF2-40B4-BE49-F238E27FC236}">
                <a16:creationId xmlns:a16="http://schemas.microsoft.com/office/drawing/2014/main" id="{4CCAC567-EEC5-4EE6-861C-779E59C2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076" y="2595470"/>
            <a:ext cx="4727848" cy="166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78" y="1643050"/>
            <a:ext cx="10515600" cy="4351338"/>
          </a:xfrm>
        </p:spPr>
        <p:txBody>
          <a:bodyPr>
            <a:normAutofit/>
          </a:bodyPr>
          <a:lstStyle/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Project idea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Solution to idea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Tech Stack</a:t>
            </a:r>
          </a:p>
          <a:p>
            <a:pPr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Features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Workflow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Demonstration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b="1" dirty="0"/>
              <a:t>Project idea</a:t>
            </a:r>
            <a:endParaRPr sz="3200" b="1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461330"/>
            <a:ext cx="10544212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The basic idea behind this module is to create a program that can tell us about the emotions of a person. 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pic>
        <p:nvPicPr>
          <p:cNvPr id="2050" name="Picture 2" descr="I Have an Idea for an App” - Here is Where to Start">
            <a:extLst>
              <a:ext uri="{FF2B5EF4-FFF2-40B4-BE49-F238E27FC236}">
                <a16:creationId xmlns:a16="http://schemas.microsoft.com/office/drawing/2014/main" id="{358D88AB-DAE8-436E-8033-22F841B2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442717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09588" y="928670"/>
            <a:ext cx="10515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1" dirty="0"/>
              <a:t>Solution	</a:t>
            </a:r>
            <a:endParaRPr sz="3200" b="1"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6/27/2022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2000240"/>
            <a:ext cx="10515600" cy="4351338"/>
          </a:xfrm>
        </p:spPr>
        <p:txBody>
          <a:bodyPr>
            <a:normAutofit/>
          </a:bodyPr>
          <a:lstStyle/>
          <a:p>
            <a:pPr marL="186262" lvl="0" indent="0" algn="just">
              <a:lnSpc>
                <a:spcPct val="160000"/>
              </a:lnSpc>
              <a:spcBef>
                <a:spcPts val="0"/>
              </a:spcBef>
              <a:buSzPts val="1400"/>
              <a:buNone/>
            </a:pPr>
            <a:r>
              <a:rPr lang="en-US" sz="2600" dirty="0">
                <a:highlight>
                  <a:srgbClr val="FFFFFF"/>
                </a:highlight>
              </a:rPr>
              <a:t>Using a CNN we can develop a model that can analyze the emotions of a speech in consideration to the tone of the voice.</a:t>
            </a:r>
          </a:p>
          <a:p>
            <a:pPr marL="609585" lvl="0" indent="0">
              <a:spcBef>
                <a:spcPts val="267"/>
              </a:spcBef>
              <a:spcAft>
                <a:spcPts val="1600"/>
              </a:spcAft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 descr="Using a voice assistant: A new kind of control: voice assistants:">
            <a:extLst>
              <a:ext uri="{FF2B5EF4-FFF2-40B4-BE49-F238E27FC236}">
                <a16:creationId xmlns:a16="http://schemas.microsoft.com/office/drawing/2014/main" id="{07C4CEEE-2A25-4C8E-96EC-1501589C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861048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9588" y="2857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Tech Stack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968" y="1500174"/>
            <a:ext cx="6096000" cy="40922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Python – Deep Learning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Librosa, </a:t>
            </a:r>
            <a:r>
              <a:rPr lang="en-US" sz="2200" dirty="0" err="1"/>
              <a:t>Numpy</a:t>
            </a:r>
            <a:r>
              <a:rPr lang="en-US" sz="2200" dirty="0"/>
              <a:t>, Pandas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 err="1"/>
              <a:t>Jupyter</a:t>
            </a:r>
            <a:r>
              <a:rPr lang="en-US" sz="2200" dirty="0"/>
              <a:t> Lab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endParaRPr lang="en-US" sz="2200" dirty="0"/>
          </a:p>
          <a:p>
            <a:pPr marL="76200" lvl="0">
              <a:lnSpc>
                <a:spcPct val="150000"/>
              </a:lnSpc>
              <a:buSzPts val="2400"/>
            </a:pPr>
            <a:r>
              <a:rPr lang="en-US" sz="2200" dirty="0"/>
              <a:t>Dataset used for audio files:</a:t>
            </a:r>
          </a:p>
          <a:p>
            <a:pPr marL="419100" lvl="0" indent="-342900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n-US" sz="2200" dirty="0"/>
              <a:t>TESS</a:t>
            </a:r>
          </a:p>
          <a:p>
            <a:pPr marL="419100" lvl="0" indent="-342900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n-US" sz="2200" dirty="0" err="1"/>
              <a:t>Ravdess</a:t>
            </a:r>
            <a:endParaRPr lang="en-US" sz="2200" dirty="0"/>
          </a:p>
          <a:p>
            <a:pPr marL="419100" lvl="0" indent="-342900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n-US" sz="2200" dirty="0" err="1"/>
              <a:t>Savee</a:t>
            </a:r>
            <a:endParaRPr lang="en-US" sz="2200" dirty="0"/>
          </a:p>
        </p:txBody>
      </p:sp>
      <p:pic>
        <p:nvPicPr>
          <p:cNvPr id="4098" name="Picture 2" descr="Python - Wikiversity">
            <a:extLst>
              <a:ext uri="{FF2B5EF4-FFF2-40B4-BE49-F238E27FC236}">
                <a16:creationId xmlns:a16="http://schemas.microsoft.com/office/drawing/2014/main" id="{E8CA275E-F030-4729-AA00-54496FCA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216" y="14587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- librosa/librosa: Python library for audio and music analysis">
            <a:extLst>
              <a:ext uri="{FF2B5EF4-FFF2-40B4-BE49-F238E27FC236}">
                <a16:creationId xmlns:a16="http://schemas.microsoft.com/office/drawing/2014/main" id="{F01E0133-24C6-452F-8375-209A0770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40" y="3607493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585" lvl="0" indent="-440466" algn="just">
              <a:lnSpc>
                <a:spcPct val="15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r>
              <a:rPr lang="en-US" sz="2400" dirty="0"/>
              <a:t>Real time monitoring</a:t>
            </a:r>
          </a:p>
          <a:p>
            <a:pPr marL="609585" lvl="0" indent="-440466" algn="just">
              <a:lnSpc>
                <a:spcPct val="150000"/>
              </a:lnSpc>
              <a:spcBef>
                <a:spcPts val="133"/>
              </a:spcBef>
              <a:buSzPts val="2400"/>
              <a:buFont typeface="Times New Roman"/>
              <a:buChar char="●"/>
            </a:pPr>
            <a:r>
              <a:rPr lang="en-US" sz="2400" dirty="0"/>
              <a:t>Nearly accurate predictions</a:t>
            </a:r>
          </a:p>
          <a:p>
            <a:pPr marL="609585" lvl="0" indent="-440466" algn="just">
              <a:lnSpc>
                <a:spcPct val="150000"/>
              </a:lnSpc>
              <a:spcBef>
                <a:spcPts val="133"/>
              </a:spcBef>
              <a:buSzPts val="2400"/>
              <a:buFont typeface="Times New Roman"/>
              <a:buChar char="●"/>
            </a:pPr>
            <a:r>
              <a:rPr lang="en-US" sz="2400" dirty="0"/>
              <a:t>Can be used in many real life applications.</a:t>
            </a:r>
          </a:p>
          <a:p>
            <a:pPr marL="0" lvl="0" indent="0">
              <a:lnSpc>
                <a:spcPct val="190000"/>
              </a:lnSpc>
              <a:spcBef>
                <a:spcPts val="133"/>
              </a:spcBef>
              <a:spcAft>
                <a:spcPts val="160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94F-9487-218F-854B-B32F1BCA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943" y="332656"/>
            <a:ext cx="7358114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WORKFLOW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D60F5-63A2-4B7C-A0C2-CADD7921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307" y="1377950"/>
            <a:ext cx="2951386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6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794" y="2766219"/>
            <a:ext cx="5286412" cy="1325563"/>
          </a:xfrm>
        </p:spPr>
        <p:txBody>
          <a:bodyPr>
            <a:noAutofit/>
          </a:bodyPr>
          <a:lstStyle/>
          <a:p>
            <a:r>
              <a:rPr lang="en-US" b="1" dirty="0"/>
              <a:t>DEMONSTRATION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56B5EC66-4B57-7A1C-3B4A-642A0DA7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16" y="1869282"/>
            <a:ext cx="7750969" cy="31194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0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143</Words>
  <Application>Microsoft Office PowerPoint</Application>
  <PresentationFormat>Widescreen</PresentationFormat>
  <Paragraphs>49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Contents</vt:lpstr>
      <vt:lpstr>Project idea</vt:lpstr>
      <vt:lpstr>Solution </vt:lpstr>
      <vt:lpstr>Tech Stack</vt:lpstr>
      <vt:lpstr>Features</vt:lpstr>
      <vt:lpstr>WORKFLOW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Ishav Verma</cp:lastModifiedBy>
  <cp:revision>36</cp:revision>
  <dcterms:modified xsi:type="dcterms:W3CDTF">2022-09-20T06:52:08Z</dcterms:modified>
</cp:coreProperties>
</file>