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314"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12" r:id="rId21"/>
    <p:sldId id="313" r:id="rId22"/>
    <p:sldId id="308" r:id="rId23"/>
    <p:sldId id="309" r:id="rId24"/>
    <p:sldId id="310" r:id="rId25"/>
    <p:sldId id="3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askpython.com/python-modules/tkinter/age-calculato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IN" sz="4400" dirty="0"/>
              <a:t>Age Calculator</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Project No 1</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C393D1-CF58-2002-4F0C-7B57E0478730}"/>
              </a:ext>
            </a:extLst>
          </p:cNvPr>
          <p:cNvPicPr>
            <a:picLocks noChangeAspect="1"/>
          </p:cNvPicPr>
          <p:nvPr/>
        </p:nvPicPr>
        <p:blipFill>
          <a:blip r:embed="rId2"/>
          <a:stretch>
            <a:fillRect/>
          </a:stretch>
        </p:blipFill>
        <p:spPr>
          <a:xfrm>
            <a:off x="717175" y="672353"/>
            <a:ext cx="10829365" cy="5486400"/>
          </a:xfrm>
          <a:prstGeom prst="rect">
            <a:avLst/>
          </a:prstGeom>
        </p:spPr>
      </p:pic>
    </p:spTree>
    <p:extLst>
      <p:ext uri="{BB962C8B-B14F-4D97-AF65-F5344CB8AC3E}">
        <p14:creationId xmlns:p14="http://schemas.microsoft.com/office/powerpoint/2010/main" val="184008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BC467C-BE87-944E-E098-D9165452D89A}"/>
              </a:ext>
            </a:extLst>
          </p:cNvPr>
          <p:cNvSpPr txBox="1"/>
          <p:nvPr/>
        </p:nvSpPr>
        <p:spPr>
          <a:xfrm>
            <a:off x="708212" y="582706"/>
            <a:ext cx="10936941" cy="2677656"/>
          </a:xfrm>
          <a:prstGeom prst="rect">
            <a:avLst/>
          </a:prstGeom>
          <a:noFill/>
        </p:spPr>
        <p:txBody>
          <a:bodyPr wrap="square" rtlCol="0">
            <a:spAutoFit/>
          </a:bodyPr>
          <a:lstStyle/>
          <a:p>
            <a:r>
              <a:rPr lang="en-IN" sz="2400" b="1" u="sng" dirty="0"/>
              <a:t>Placing the elements on the screen</a:t>
            </a:r>
          </a:p>
          <a:p>
            <a:endParaRPr lang="en-IN" sz="2400" b="1" u="sng" dirty="0"/>
          </a:p>
          <a:p>
            <a:r>
              <a:rPr lang="en-IN" sz="2400" dirty="0"/>
              <a:t>To place the elements on the screen we make use of the place function which requires X and Y coordinates for the element to place the items at the correct position.</a:t>
            </a:r>
          </a:p>
          <a:p>
            <a:r>
              <a:rPr lang="en-IN" sz="2400" dirty="0"/>
              <a:t>The code to place the elements is shown below:</a:t>
            </a:r>
          </a:p>
          <a:p>
            <a:endParaRPr lang="en-IN" sz="2400" dirty="0"/>
          </a:p>
        </p:txBody>
      </p:sp>
      <p:pic>
        <p:nvPicPr>
          <p:cNvPr id="6" name="Picture 5">
            <a:extLst>
              <a:ext uri="{FF2B5EF4-FFF2-40B4-BE49-F238E27FC236}">
                <a16:creationId xmlns:a16="http://schemas.microsoft.com/office/drawing/2014/main" id="{CA001912-788B-561C-FE38-B3D457A622C3}"/>
              </a:ext>
            </a:extLst>
          </p:cNvPr>
          <p:cNvPicPr>
            <a:picLocks noChangeAspect="1"/>
          </p:cNvPicPr>
          <p:nvPr/>
        </p:nvPicPr>
        <p:blipFill>
          <a:blip r:embed="rId2"/>
          <a:stretch>
            <a:fillRect/>
          </a:stretch>
        </p:blipFill>
        <p:spPr>
          <a:xfrm>
            <a:off x="824752" y="3004617"/>
            <a:ext cx="8113059" cy="3154135"/>
          </a:xfrm>
          <a:prstGeom prst="rect">
            <a:avLst/>
          </a:prstGeom>
        </p:spPr>
      </p:pic>
    </p:spTree>
    <p:extLst>
      <p:ext uri="{BB962C8B-B14F-4D97-AF65-F5344CB8AC3E}">
        <p14:creationId xmlns:p14="http://schemas.microsoft.com/office/powerpoint/2010/main" val="288183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4E9B8A-63A8-292D-67E5-13C1EE3CDF72}"/>
              </a:ext>
            </a:extLst>
          </p:cNvPr>
          <p:cNvSpPr txBox="1"/>
          <p:nvPr/>
        </p:nvSpPr>
        <p:spPr>
          <a:xfrm>
            <a:off x="959224" y="744071"/>
            <a:ext cx="10551458" cy="1569660"/>
          </a:xfrm>
          <a:prstGeom prst="rect">
            <a:avLst/>
          </a:prstGeom>
          <a:noFill/>
        </p:spPr>
        <p:txBody>
          <a:bodyPr wrap="square" rtlCol="0">
            <a:spAutoFit/>
          </a:bodyPr>
          <a:lstStyle/>
          <a:p>
            <a:r>
              <a:rPr lang="en-IN" sz="2400" b="1" u="sng" dirty="0"/>
              <a:t>Interface for the age calculator in </a:t>
            </a:r>
            <a:r>
              <a:rPr lang="en-IN" sz="2400" b="1" u="sng" dirty="0" err="1"/>
              <a:t>Tkinter</a:t>
            </a:r>
            <a:endParaRPr lang="en-IN" sz="2400" b="1" u="sng" dirty="0"/>
          </a:p>
          <a:p>
            <a:r>
              <a:rPr lang="en-IN" sz="2400" dirty="0"/>
              <a:t>The final decision of the application looks like the window displayed below. </a:t>
            </a:r>
          </a:p>
          <a:p>
            <a:endParaRPr lang="en-IN" sz="2400" dirty="0"/>
          </a:p>
        </p:txBody>
      </p:sp>
      <p:pic>
        <p:nvPicPr>
          <p:cNvPr id="4" name="Picture 3">
            <a:extLst>
              <a:ext uri="{FF2B5EF4-FFF2-40B4-BE49-F238E27FC236}">
                <a16:creationId xmlns:a16="http://schemas.microsoft.com/office/drawing/2014/main" id="{B84CFD5C-05C9-374D-4860-CB3515008292}"/>
              </a:ext>
            </a:extLst>
          </p:cNvPr>
          <p:cNvPicPr>
            <a:picLocks noChangeAspect="1"/>
          </p:cNvPicPr>
          <p:nvPr/>
        </p:nvPicPr>
        <p:blipFill>
          <a:blip r:embed="rId2"/>
          <a:stretch>
            <a:fillRect/>
          </a:stretch>
        </p:blipFill>
        <p:spPr>
          <a:xfrm>
            <a:off x="2635624" y="2112621"/>
            <a:ext cx="4805081" cy="3535143"/>
          </a:xfrm>
          <a:prstGeom prst="rect">
            <a:avLst/>
          </a:prstGeom>
        </p:spPr>
      </p:pic>
    </p:spTree>
    <p:extLst>
      <p:ext uri="{BB962C8B-B14F-4D97-AF65-F5344CB8AC3E}">
        <p14:creationId xmlns:p14="http://schemas.microsoft.com/office/powerpoint/2010/main" val="237389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276B32-8F9D-AED7-D66B-066029F070AD}"/>
              </a:ext>
            </a:extLst>
          </p:cNvPr>
          <p:cNvSpPr txBox="1"/>
          <p:nvPr/>
        </p:nvSpPr>
        <p:spPr>
          <a:xfrm>
            <a:off x="645459" y="510988"/>
            <a:ext cx="10927976" cy="6001643"/>
          </a:xfrm>
          <a:prstGeom prst="rect">
            <a:avLst/>
          </a:prstGeom>
          <a:noFill/>
        </p:spPr>
        <p:txBody>
          <a:bodyPr wrap="square" rtlCol="0">
            <a:spAutoFit/>
          </a:bodyPr>
          <a:lstStyle/>
          <a:p>
            <a:r>
              <a:rPr lang="en-IN" sz="2400" b="1" u="sng" dirty="0"/>
              <a:t>Adding functionalities to the Buttons</a:t>
            </a:r>
          </a:p>
          <a:p>
            <a:pPr marL="457200" indent="-457200">
              <a:buAutoNum type="arabicPeriod"/>
            </a:pPr>
            <a:r>
              <a:rPr lang="en-IN" sz="2400" dirty="0"/>
              <a:t>Calculate age Button</a:t>
            </a:r>
          </a:p>
          <a:p>
            <a:r>
              <a:rPr lang="en-IN" sz="2400" dirty="0"/>
              <a:t>To calculate the age we first have to get the three inputs (day-month-year) from the three enter boxes. Now the next step involves calculating the difference between the date of birth and the current date.</a:t>
            </a:r>
          </a:p>
          <a:p>
            <a:r>
              <a:rPr lang="en-IN" sz="2400" dirty="0"/>
              <a:t>To get the current date we import date function from datetime module. We also create a object which stores today’s whole date. The code for the same is shown below:</a:t>
            </a:r>
          </a:p>
          <a:p>
            <a:endParaRPr lang="en-IN" sz="2400" dirty="0"/>
          </a:p>
          <a:p>
            <a:endParaRPr lang="en-IN" sz="2400" dirty="0"/>
          </a:p>
          <a:p>
            <a:endParaRPr lang="en-IN" sz="2400" dirty="0"/>
          </a:p>
          <a:p>
            <a:endParaRPr lang="en-IN" sz="2400" dirty="0"/>
          </a:p>
          <a:p>
            <a:r>
              <a:rPr lang="en-IN" sz="2400" dirty="0"/>
              <a:t>Now we create the function which calculates the age and is connected to the calculate age button. The function get the three entries and find the age(Difference between current and date of birth).</a:t>
            </a:r>
          </a:p>
          <a:p>
            <a:endParaRPr lang="en-IN" sz="2400" dirty="0"/>
          </a:p>
        </p:txBody>
      </p:sp>
      <p:pic>
        <p:nvPicPr>
          <p:cNvPr id="5" name="Picture 4">
            <a:extLst>
              <a:ext uri="{FF2B5EF4-FFF2-40B4-BE49-F238E27FC236}">
                <a16:creationId xmlns:a16="http://schemas.microsoft.com/office/drawing/2014/main" id="{90644500-9870-945B-5EB1-AA9B5790F109}"/>
              </a:ext>
            </a:extLst>
          </p:cNvPr>
          <p:cNvPicPr>
            <a:picLocks noChangeAspect="1"/>
          </p:cNvPicPr>
          <p:nvPr/>
        </p:nvPicPr>
        <p:blipFill>
          <a:blip r:embed="rId2"/>
          <a:stretch>
            <a:fillRect/>
          </a:stretch>
        </p:blipFill>
        <p:spPr>
          <a:xfrm>
            <a:off x="1694329" y="3576918"/>
            <a:ext cx="6580095" cy="1074009"/>
          </a:xfrm>
          <a:prstGeom prst="rect">
            <a:avLst/>
          </a:prstGeom>
        </p:spPr>
      </p:pic>
    </p:spTree>
    <p:extLst>
      <p:ext uri="{BB962C8B-B14F-4D97-AF65-F5344CB8AC3E}">
        <p14:creationId xmlns:p14="http://schemas.microsoft.com/office/powerpoint/2010/main" val="258216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F3DD1B-17E6-6548-8E5F-6F70955078DA}"/>
              </a:ext>
            </a:extLst>
          </p:cNvPr>
          <p:cNvSpPr txBox="1"/>
          <p:nvPr/>
        </p:nvSpPr>
        <p:spPr>
          <a:xfrm>
            <a:off x="735106" y="636494"/>
            <a:ext cx="10919012" cy="5632311"/>
          </a:xfrm>
          <a:prstGeom prst="rect">
            <a:avLst/>
          </a:prstGeom>
          <a:noFill/>
        </p:spPr>
        <p:txBody>
          <a:bodyPr wrap="square" rtlCol="0">
            <a:spAutoFit/>
          </a:bodyPr>
          <a:lstStyle/>
          <a:p>
            <a:r>
              <a:rPr lang="en-IN" sz="2400" dirty="0"/>
              <a:t>The age calculated is then inserted into the text box after clearing the previous info in the text box. The code for the same is shown below:</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The highlighted line is the main statement of the code which calculates the age.</a:t>
            </a:r>
          </a:p>
        </p:txBody>
      </p:sp>
      <p:pic>
        <p:nvPicPr>
          <p:cNvPr id="4" name="Picture 3">
            <a:extLst>
              <a:ext uri="{FF2B5EF4-FFF2-40B4-BE49-F238E27FC236}">
                <a16:creationId xmlns:a16="http://schemas.microsoft.com/office/drawing/2014/main" id="{27186D35-8735-046B-917C-DD4E9E86BF29}"/>
              </a:ext>
            </a:extLst>
          </p:cNvPr>
          <p:cNvPicPr>
            <a:picLocks noChangeAspect="1"/>
          </p:cNvPicPr>
          <p:nvPr/>
        </p:nvPicPr>
        <p:blipFill>
          <a:blip r:embed="rId2"/>
          <a:stretch>
            <a:fillRect/>
          </a:stretch>
        </p:blipFill>
        <p:spPr>
          <a:xfrm>
            <a:off x="735106" y="1586753"/>
            <a:ext cx="9918049" cy="3325906"/>
          </a:xfrm>
          <a:prstGeom prst="rect">
            <a:avLst/>
          </a:prstGeom>
        </p:spPr>
      </p:pic>
    </p:spTree>
    <p:extLst>
      <p:ext uri="{BB962C8B-B14F-4D97-AF65-F5344CB8AC3E}">
        <p14:creationId xmlns:p14="http://schemas.microsoft.com/office/powerpoint/2010/main" val="214071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C6166-C4A9-63CE-13FD-24759CABB4E3}"/>
              </a:ext>
            </a:extLst>
          </p:cNvPr>
          <p:cNvSpPr txBox="1"/>
          <p:nvPr/>
        </p:nvSpPr>
        <p:spPr>
          <a:xfrm>
            <a:off x="609600" y="582706"/>
            <a:ext cx="11008659" cy="3046988"/>
          </a:xfrm>
          <a:prstGeom prst="rect">
            <a:avLst/>
          </a:prstGeom>
          <a:noFill/>
        </p:spPr>
        <p:txBody>
          <a:bodyPr wrap="square" rtlCol="0">
            <a:spAutoFit/>
          </a:bodyPr>
          <a:lstStyle/>
          <a:p>
            <a:r>
              <a:rPr lang="en-IN" sz="2400" b="1" u="sng" dirty="0"/>
              <a:t>Exit Application Button</a:t>
            </a:r>
          </a:p>
          <a:p>
            <a:r>
              <a:rPr lang="en-IN" sz="2400" dirty="0"/>
              <a:t>For the exit application we simply create a function that destroys the and after that add  the command attribute to the button declaration .</a:t>
            </a:r>
          </a:p>
          <a:p>
            <a:r>
              <a:rPr lang="en-IN" sz="2400" dirty="0"/>
              <a:t>The code for the exit function is shown below:</a:t>
            </a:r>
          </a:p>
          <a:p>
            <a:endParaRPr lang="en-IN" sz="2400" dirty="0"/>
          </a:p>
          <a:p>
            <a:endParaRPr lang="en-IN" sz="2400" dirty="0"/>
          </a:p>
          <a:p>
            <a:endParaRPr lang="en-IN" sz="2400" dirty="0"/>
          </a:p>
          <a:p>
            <a:endParaRPr lang="en-IN" sz="2400" dirty="0"/>
          </a:p>
        </p:txBody>
      </p:sp>
      <p:pic>
        <p:nvPicPr>
          <p:cNvPr id="6" name="Picture 5">
            <a:extLst>
              <a:ext uri="{FF2B5EF4-FFF2-40B4-BE49-F238E27FC236}">
                <a16:creationId xmlns:a16="http://schemas.microsoft.com/office/drawing/2014/main" id="{6DEE62AE-09B9-51A2-70CA-04C32604E460}"/>
              </a:ext>
            </a:extLst>
          </p:cNvPr>
          <p:cNvPicPr>
            <a:picLocks noChangeAspect="1"/>
          </p:cNvPicPr>
          <p:nvPr/>
        </p:nvPicPr>
        <p:blipFill>
          <a:blip r:embed="rId2"/>
          <a:stretch>
            <a:fillRect/>
          </a:stretch>
        </p:blipFill>
        <p:spPr>
          <a:xfrm>
            <a:off x="2106706" y="2588979"/>
            <a:ext cx="5195017" cy="640135"/>
          </a:xfrm>
          <a:prstGeom prst="rect">
            <a:avLst/>
          </a:prstGeom>
        </p:spPr>
      </p:pic>
    </p:spTree>
    <p:extLst>
      <p:ext uri="{BB962C8B-B14F-4D97-AF65-F5344CB8AC3E}">
        <p14:creationId xmlns:p14="http://schemas.microsoft.com/office/powerpoint/2010/main" val="311339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8B1785-9FB9-F1A8-6C6F-5B29C2EEAFEB}"/>
              </a:ext>
            </a:extLst>
          </p:cNvPr>
          <p:cNvSpPr txBox="1"/>
          <p:nvPr/>
        </p:nvSpPr>
        <p:spPr>
          <a:xfrm>
            <a:off x="663388" y="519953"/>
            <a:ext cx="11026588" cy="1200329"/>
          </a:xfrm>
          <a:prstGeom prst="rect">
            <a:avLst/>
          </a:prstGeom>
          <a:noFill/>
        </p:spPr>
        <p:txBody>
          <a:bodyPr wrap="square" rtlCol="0">
            <a:spAutoFit/>
          </a:bodyPr>
          <a:lstStyle/>
          <a:p>
            <a:r>
              <a:rPr lang="en-IN" sz="2400" b="1" u="sng" dirty="0"/>
              <a:t>Complete code for age calculator in python</a:t>
            </a:r>
          </a:p>
          <a:p>
            <a:r>
              <a:rPr lang="en-IN" sz="2400" dirty="0"/>
              <a:t>The whole code is mentioned below:</a:t>
            </a:r>
          </a:p>
          <a:p>
            <a:endParaRPr lang="en-IN" sz="2400" dirty="0"/>
          </a:p>
        </p:txBody>
      </p:sp>
      <p:pic>
        <p:nvPicPr>
          <p:cNvPr id="7" name="Picture 6">
            <a:extLst>
              <a:ext uri="{FF2B5EF4-FFF2-40B4-BE49-F238E27FC236}">
                <a16:creationId xmlns:a16="http://schemas.microsoft.com/office/drawing/2014/main" id="{DBCF56D7-A53C-CED5-387A-66FEF7987EA0}"/>
              </a:ext>
            </a:extLst>
          </p:cNvPr>
          <p:cNvPicPr>
            <a:picLocks noChangeAspect="1"/>
          </p:cNvPicPr>
          <p:nvPr/>
        </p:nvPicPr>
        <p:blipFill>
          <a:blip r:embed="rId2"/>
          <a:stretch>
            <a:fillRect/>
          </a:stretch>
        </p:blipFill>
        <p:spPr>
          <a:xfrm>
            <a:off x="896471" y="1326776"/>
            <a:ext cx="10114855" cy="5028557"/>
          </a:xfrm>
          <a:prstGeom prst="rect">
            <a:avLst/>
          </a:prstGeom>
        </p:spPr>
      </p:pic>
    </p:spTree>
    <p:extLst>
      <p:ext uri="{BB962C8B-B14F-4D97-AF65-F5344CB8AC3E}">
        <p14:creationId xmlns:p14="http://schemas.microsoft.com/office/powerpoint/2010/main" val="2660662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28EA82-0BD7-B7EA-688A-C9D2DAD324C0}"/>
              </a:ext>
            </a:extLst>
          </p:cNvPr>
          <p:cNvPicPr>
            <a:picLocks noChangeAspect="1"/>
          </p:cNvPicPr>
          <p:nvPr/>
        </p:nvPicPr>
        <p:blipFill>
          <a:blip r:embed="rId2"/>
          <a:stretch>
            <a:fillRect/>
          </a:stretch>
        </p:blipFill>
        <p:spPr>
          <a:xfrm>
            <a:off x="1230208" y="807493"/>
            <a:ext cx="9731583" cy="5243014"/>
          </a:xfrm>
          <a:prstGeom prst="rect">
            <a:avLst/>
          </a:prstGeom>
        </p:spPr>
      </p:pic>
    </p:spTree>
    <p:extLst>
      <p:ext uri="{BB962C8B-B14F-4D97-AF65-F5344CB8AC3E}">
        <p14:creationId xmlns:p14="http://schemas.microsoft.com/office/powerpoint/2010/main" val="2196242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6342B9-492A-A509-F645-0E06A4CB9174}"/>
              </a:ext>
            </a:extLst>
          </p:cNvPr>
          <p:cNvPicPr>
            <a:picLocks noChangeAspect="1"/>
          </p:cNvPicPr>
          <p:nvPr/>
        </p:nvPicPr>
        <p:blipFill>
          <a:blip r:embed="rId2"/>
          <a:stretch>
            <a:fillRect/>
          </a:stretch>
        </p:blipFill>
        <p:spPr>
          <a:xfrm>
            <a:off x="860613" y="806825"/>
            <a:ext cx="9646198" cy="3404176"/>
          </a:xfrm>
          <a:prstGeom prst="rect">
            <a:avLst/>
          </a:prstGeom>
        </p:spPr>
      </p:pic>
    </p:spTree>
    <p:extLst>
      <p:ext uri="{BB962C8B-B14F-4D97-AF65-F5344CB8AC3E}">
        <p14:creationId xmlns:p14="http://schemas.microsoft.com/office/powerpoint/2010/main" val="4152322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228B3-C576-48F6-027A-F93A64353ED9}"/>
              </a:ext>
            </a:extLst>
          </p:cNvPr>
          <p:cNvSpPr txBox="1"/>
          <p:nvPr/>
        </p:nvSpPr>
        <p:spPr>
          <a:xfrm>
            <a:off x="690282" y="519953"/>
            <a:ext cx="10910047" cy="2677656"/>
          </a:xfrm>
          <a:prstGeom prst="rect">
            <a:avLst/>
          </a:prstGeom>
          <a:noFill/>
        </p:spPr>
        <p:txBody>
          <a:bodyPr wrap="square" rtlCol="0">
            <a:spAutoFit/>
          </a:bodyPr>
          <a:lstStyle/>
          <a:p>
            <a:r>
              <a:rPr lang="en-IN" sz="2400" b="1" u="sng" dirty="0"/>
              <a:t>Hardware and Software requirements</a:t>
            </a:r>
          </a:p>
          <a:p>
            <a:r>
              <a:rPr lang="en-IN" sz="2400" dirty="0"/>
              <a:t>Hardware:</a:t>
            </a:r>
          </a:p>
          <a:p>
            <a:r>
              <a:rPr lang="en-IN" sz="2400" dirty="0"/>
              <a:t>1.Laptop or</a:t>
            </a:r>
          </a:p>
          <a:p>
            <a:r>
              <a:rPr lang="en-IN" sz="2400" dirty="0"/>
              <a:t>2.Desktop</a:t>
            </a:r>
          </a:p>
          <a:p>
            <a:endParaRPr lang="en-IN" sz="2400" dirty="0"/>
          </a:p>
          <a:p>
            <a:r>
              <a:rPr lang="en-IN" sz="2400" dirty="0"/>
              <a:t>Software:</a:t>
            </a:r>
          </a:p>
          <a:p>
            <a:r>
              <a:rPr lang="en-IN" sz="2400" dirty="0"/>
              <a:t>1.pycham</a:t>
            </a:r>
          </a:p>
        </p:txBody>
      </p:sp>
    </p:spTree>
    <p:extLst>
      <p:ext uri="{BB962C8B-B14F-4D97-AF65-F5344CB8AC3E}">
        <p14:creationId xmlns:p14="http://schemas.microsoft.com/office/powerpoint/2010/main" val="334797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F0B418-EABA-DACC-FBEA-E46547084EBC}"/>
              </a:ext>
            </a:extLst>
          </p:cNvPr>
          <p:cNvSpPr txBox="1"/>
          <p:nvPr/>
        </p:nvSpPr>
        <p:spPr>
          <a:xfrm>
            <a:off x="3594848" y="2459504"/>
            <a:ext cx="7756643" cy="1938992"/>
          </a:xfrm>
          <a:prstGeom prst="rect">
            <a:avLst/>
          </a:prstGeom>
          <a:noFill/>
        </p:spPr>
        <p:txBody>
          <a:bodyPr wrap="square" rtlCol="0">
            <a:spAutoFit/>
          </a:bodyPr>
          <a:lstStyle/>
          <a:p>
            <a:r>
              <a:rPr lang="en-IN" sz="2400" u="sng" dirty="0"/>
              <a:t>Submitted  By:</a:t>
            </a:r>
          </a:p>
          <a:p>
            <a:endParaRPr lang="en-IN" sz="2400" b="1" u="sng" dirty="0"/>
          </a:p>
          <a:p>
            <a:r>
              <a:rPr lang="en-IN" sz="2400" b="1" dirty="0"/>
              <a:t>Shakir Hussain Malik</a:t>
            </a:r>
          </a:p>
          <a:p>
            <a:r>
              <a:rPr lang="en-IN" sz="2400" b="1" dirty="0"/>
              <a:t>Machine learning with python</a:t>
            </a:r>
          </a:p>
          <a:p>
            <a:r>
              <a:rPr lang="en-IN" sz="2400" b="1" dirty="0"/>
              <a:t>Summer internship-July-Aug 2022</a:t>
            </a:r>
          </a:p>
        </p:txBody>
      </p:sp>
    </p:spTree>
    <p:extLst>
      <p:ext uri="{BB962C8B-B14F-4D97-AF65-F5344CB8AC3E}">
        <p14:creationId xmlns:p14="http://schemas.microsoft.com/office/powerpoint/2010/main" val="3758439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0BC346-38BF-882A-90C0-138FFCA1F541}"/>
              </a:ext>
            </a:extLst>
          </p:cNvPr>
          <p:cNvSpPr txBox="1"/>
          <p:nvPr/>
        </p:nvSpPr>
        <p:spPr>
          <a:xfrm>
            <a:off x="717176" y="618565"/>
            <a:ext cx="10910048" cy="3416320"/>
          </a:xfrm>
          <a:prstGeom prst="rect">
            <a:avLst/>
          </a:prstGeom>
          <a:noFill/>
        </p:spPr>
        <p:txBody>
          <a:bodyPr wrap="square" rtlCol="0">
            <a:spAutoFit/>
          </a:bodyPr>
          <a:lstStyle/>
          <a:p>
            <a:r>
              <a:rPr lang="en-IN" sz="2400" b="1" u="sng" dirty="0"/>
              <a:t>Future scope</a:t>
            </a:r>
          </a:p>
          <a:p>
            <a:r>
              <a:rPr lang="en-IN" sz="2400" dirty="0"/>
              <a:t>In the todays world we need to fill the birth date in the various kinds of the form. But for some of the persons there birth month comes in the mid of the year or in the mid of the month and it get sometimes complicated to calculate the age at the given moment of the time. So for such case age calculator is very use full application.</a:t>
            </a:r>
          </a:p>
          <a:p>
            <a:endParaRPr lang="en-IN" sz="2400" dirty="0"/>
          </a:p>
          <a:p>
            <a:r>
              <a:rPr lang="en-IN" sz="2400" dirty="0"/>
              <a:t>Also in todays world a person has many kinds of tasks and works to do and they even forgot the age. So for that also the age calculator is used.</a:t>
            </a:r>
          </a:p>
        </p:txBody>
      </p:sp>
    </p:spTree>
    <p:extLst>
      <p:ext uri="{BB962C8B-B14F-4D97-AF65-F5344CB8AC3E}">
        <p14:creationId xmlns:p14="http://schemas.microsoft.com/office/powerpoint/2010/main" val="813204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BC99A-97B3-0843-87A3-9F01B17EF731}"/>
              </a:ext>
            </a:extLst>
          </p:cNvPr>
          <p:cNvSpPr txBox="1"/>
          <p:nvPr/>
        </p:nvSpPr>
        <p:spPr>
          <a:xfrm>
            <a:off x="609600" y="546847"/>
            <a:ext cx="11089341" cy="2308324"/>
          </a:xfrm>
          <a:prstGeom prst="rect">
            <a:avLst/>
          </a:prstGeom>
          <a:noFill/>
        </p:spPr>
        <p:txBody>
          <a:bodyPr wrap="square" rtlCol="0">
            <a:spAutoFit/>
          </a:bodyPr>
          <a:lstStyle/>
          <a:p>
            <a:r>
              <a:rPr lang="en-IN" sz="2400" b="1" u="sng" dirty="0"/>
              <a:t>Conclusion</a:t>
            </a:r>
          </a:p>
          <a:p>
            <a:endParaRPr lang="en-IN" sz="2400" b="1" u="sng" dirty="0"/>
          </a:p>
          <a:p>
            <a:r>
              <a:rPr lang="en-IN" sz="2400" dirty="0"/>
              <a:t>By this we have completely build the age calculator.</a:t>
            </a:r>
          </a:p>
          <a:p>
            <a:endParaRPr lang="en-IN" sz="2400" dirty="0"/>
          </a:p>
          <a:p>
            <a:endParaRPr lang="en-IN" sz="2400" dirty="0"/>
          </a:p>
          <a:p>
            <a:r>
              <a:rPr lang="en-IN" sz="2400" dirty="0"/>
              <a:t>Thank you</a:t>
            </a:r>
          </a:p>
        </p:txBody>
      </p:sp>
    </p:spTree>
    <p:extLst>
      <p:ext uri="{BB962C8B-B14F-4D97-AF65-F5344CB8AC3E}">
        <p14:creationId xmlns:p14="http://schemas.microsoft.com/office/powerpoint/2010/main" val="1957086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F0FF85-86BE-3D69-84C4-2AE88C339453}"/>
              </a:ext>
            </a:extLst>
          </p:cNvPr>
          <p:cNvSpPr txBox="1"/>
          <p:nvPr/>
        </p:nvSpPr>
        <p:spPr>
          <a:xfrm>
            <a:off x="573741" y="564776"/>
            <a:ext cx="11152094" cy="3416320"/>
          </a:xfrm>
          <a:prstGeom prst="rect">
            <a:avLst/>
          </a:prstGeom>
          <a:noFill/>
        </p:spPr>
        <p:txBody>
          <a:bodyPr wrap="square" rtlCol="0">
            <a:spAutoFit/>
          </a:bodyPr>
          <a:lstStyle/>
          <a:p>
            <a:r>
              <a:rPr lang="en-IN" sz="2400" b="1" u="sng" dirty="0"/>
              <a:t>References and bibliography</a:t>
            </a:r>
          </a:p>
          <a:p>
            <a:endParaRPr lang="en-IN" sz="2400" b="1" dirty="0"/>
          </a:p>
          <a:p>
            <a:r>
              <a:rPr lang="en-IN" sz="2400" dirty="0"/>
              <a:t>For the code reference:</a:t>
            </a:r>
          </a:p>
          <a:p>
            <a:r>
              <a:rPr lang="en-IN" sz="2400" dirty="0">
                <a:hlinkClick r:id="rId2"/>
              </a:rPr>
              <a:t>https://www.askpython.com/python-modules/tkinter/age-calculator</a:t>
            </a:r>
            <a:endParaRPr lang="en-IN" sz="2400" dirty="0"/>
          </a:p>
          <a:p>
            <a:endParaRPr lang="en-IN" sz="2400" dirty="0"/>
          </a:p>
          <a:p>
            <a:r>
              <a:rPr lang="en-IN" sz="2400" dirty="0"/>
              <a:t>For the objectives and working reference:</a:t>
            </a:r>
          </a:p>
          <a:p>
            <a:r>
              <a:rPr lang="en-IN" sz="2400" dirty="0">
                <a:hlinkClick r:id="rId2"/>
              </a:rPr>
              <a:t>https://www.askpython.com/python-modules/tkinter/age-calculator</a:t>
            </a:r>
            <a:endParaRPr lang="en-IN" sz="2400" dirty="0"/>
          </a:p>
          <a:p>
            <a:endParaRPr lang="en-IN" sz="2400" dirty="0"/>
          </a:p>
          <a:p>
            <a:endParaRPr lang="en-IN" sz="2400" dirty="0"/>
          </a:p>
        </p:txBody>
      </p:sp>
    </p:spTree>
    <p:extLst>
      <p:ext uri="{BB962C8B-B14F-4D97-AF65-F5344CB8AC3E}">
        <p14:creationId xmlns:p14="http://schemas.microsoft.com/office/powerpoint/2010/main" val="375769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5656-29DA-453F-32B8-C01DBC76DBAE}"/>
              </a:ext>
            </a:extLst>
          </p:cNvPr>
          <p:cNvSpPr>
            <a:spLocks noGrp="1"/>
          </p:cNvSpPr>
          <p:nvPr>
            <p:ph type="title"/>
          </p:nvPr>
        </p:nvSpPr>
        <p:spPr/>
        <p:txBody>
          <a:bodyPr/>
          <a:lstStyle/>
          <a:p>
            <a:r>
              <a:rPr lang="en-IN" u="sng" dirty="0"/>
              <a:t>Introduction</a:t>
            </a:r>
          </a:p>
        </p:txBody>
      </p:sp>
      <p:sp>
        <p:nvSpPr>
          <p:cNvPr id="3" name="Content Placeholder 2">
            <a:extLst>
              <a:ext uri="{FF2B5EF4-FFF2-40B4-BE49-F238E27FC236}">
                <a16:creationId xmlns:a16="http://schemas.microsoft.com/office/drawing/2014/main" id="{6275E95F-7CE9-7FE3-6330-A10B58A0A0D8}"/>
              </a:ext>
            </a:extLst>
          </p:cNvPr>
          <p:cNvSpPr>
            <a:spLocks noGrp="1"/>
          </p:cNvSpPr>
          <p:nvPr>
            <p:ph idx="1"/>
          </p:nvPr>
        </p:nvSpPr>
        <p:spPr/>
        <p:txBody>
          <a:bodyPr/>
          <a:lstStyle/>
          <a:p>
            <a:pPr algn="l"/>
            <a:r>
              <a:rPr lang="en-US" sz="2400" b="0" i="0" dirty="0">
                <a:solidFill>
                  <a:srgbClr val="000000"/>
                </a:solidFill>
                <a:effectLst/>
                <a:latin typeface="Arial" panose="020B0604020202020204" pitchFamily="34" charset="0"/>
              </a:rPr>
              <a:t>Calculate the age of a person, place or thing. The age calculator calculates age given a date of birth in years, months and days. You can also use this calculator to find length of time between two dates.</a:t>
            </a:r>
          </a:p>
          <a:p>
            <a:pPr algn="l"/>
            <a:r>
              <a:rPr lang="en-US" sz="2400" b="0" i="0" dirty="0">
                <a:solidFill>
                  <a:srgbClr val="000000"/>
                </a:solidFill>
                <a:effectLst/>
                <a:latin typeface="Arial" panose="020B0604020202020204" pitchFamily="34" charset="0"/>
              </a:rPr>
              <a:t>The age calculator finds the age time span in years months and days, months and days, and in total days only.</a:t>
            </a:r>
          </a:p>
          <a:p>
            <a:endParaRPr lang="en-IN" dirty="0"/>
          </a:p>
        </p:txBody>
      </p:sp>
    </p:spTree>
    <p:extLst>
      <p:ext uri="{BB962C8B-B14F-4D97-AF65-F5344CB8AC3E}">
        <p14:creationId xmlns:p14="http://schemas.microsoft.com/office/powerpoint/2010/main" val="178314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28A1-A432-1793-6204-EBCD76B8B006}"/>
              </a:ext>
            </a:extLst>
          </p:cNvPr>
          <p:cNvSpPr>
            <a:spLocks noGrp="1"/>
          </p:cNvSpPr>
          <p:nvPr>
            <p:ph type="title"/>
          </p:nvPr>
        </p:nvSpPr>
        <p:spPr/>
        <p:txBody>
          <a:bodyPr/>
          <a:lstStyle/>
          <a:p>
            <a:r>
              <a:rPr lang="en-IN" b="0" i="0" dirty="0">
                <a:solidFill>
                  <a:srgbClr val="3C4043"/>
                </a:solidFill>
                <a:effectLst/>
                <a:latin typeface="Roboto" panose="02000000000000000000" pitchFamily="2" charset="0"/>
              </a:rPr>
              <a:t>OBJECTIVE</a:t>
            </a:r>
            <a:endParaRPr lang="en-IN" dirty="0"/>
          </a:p>
        </p:txBody>
      </p:sp>
      <p:sp>
        <p:nvSpPr>
          <p:cNvPr id="3" name="Content Placeholder 2">
            <a:extLst>
              <a:ext uri="{FF2B5EF4-FFF2-40B4-BE49-F238E27FC236}">
                <a16:creationId xmlns:a16="http://schemas.microsoft.com/office/drawing/2014/main" id="{A872881E-8549-516D-E85F-7348F2E4E2D2}"/>
              </a:ext>
            </a:extLst>
          </p:cNvPr>
          <p:cNvSpPr>
            <a:spLocks noGrp="1"/>
          </p:cNvSpPr>
          <p:nvPr>
            <p:ph idx="1"/>
          </p:nvPr>
        </p:nvSpPr>
        <p:spPr/>
        <p:txBody>
          <a:bodyPr>
            <a:normAutofit/>
          </a:bodyPr>
          <a:lstStyle/>
          <a:p>
            <a:r>
              <a:rPr lang="en-IN" sz="2400" dirty="0"/>
              <a:t>The main objective of age calculator is to calculate the age. </a:t>
            </a:r>
          </a:p>
          <a:p>
            <a:r>
              <a:rPr lang="en-US" sz="2400" dirty="0"/>
              <a:t>The age of a person can be counted differently in different cultures. This calculator is based on the most common age system. In this system, age grows at the birthday. For example, the age of a person that has lived for 3 years and 11 months is 3 and the age will turn to 4 at his/her next birthday one month later. Most western countries use this age system.</a:t>
            </a:r>
          </a:p>
          <a:p>
            <a:endParaRPr lang="en-IN" dirty="0"/>
          </a:p>
        </p:txBody>
      </p:sp>
    </p:spTree>
    <p:extLst>
      <p:ext uri="{BB962C8B-B14F-4D97-AF65-F5344CB8AC3E}">
        <p14:creationId xmlns:p14="http://schemas.microsoft.com/office/powerpoint/2010/main" val="41593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6D0EDD-2969-3EA3-EE00-784130FD6441}"/>
              </a:ext>
            </a:extLst>
          </p:cNvPr>
          <p:cNvSpPr txBox="1"/>
          <p:nvPr/>
        </p:nvSpPr>
        <p:spPr>
          <a:xfrm>
            <a:off x="762000" y="905435"/>
            <a:ext cx="10730753" cy="3323987"/>
          </a:xfrm>
          <a:prstGeom prst="rect">
            <a:avLst/>
          </a:prstGeom>
          <a:noFill/>
        </p:spPr>
        <p:txBody>
          <a:bodyPr wrap="square" rtlCol="0">
            <a:spAutoFit/>
          </a:bodyPr>
          <a:lstStyle/>
          <a:p>
            <a:pPr marL="342900" indent="-342900">
              <a:buFont typeface="Arial" panose="020B0604020202020204" pitchFamily="34" charset="0"/>
              <a:buChar char="•"/>
            </a:pPr>
            <a:r>
              <a:rPr lang="en-US" sz="2400" dirty="0"/>
              <a:t>In some cultures, age is expressed by counting years with or without including the current year. For example, one person who is twenty years old is the same as one person who is in the twenty-first year of his/her life. In one of the traditional Chinese age systems, people are born at age 1 and the age grows up at the Traditional Chinese New Year instead of birthday. For example, if one baby was born just one day before the Traditional Chinese New Year, 2 days later, the baby will be at age 2 even though he/she is only 2 days old.</a:t>
            </a:r>
          </a:p>
          <a:p>
            <a:endParaRPr lang="en-IN" dirty="0"/>
          </a:p>
        </p:txBody>
      </p:sp>
    </p:spTree>
    <p:extLst>
      <p:ext uri="{BB962C8B-B14F-4D97-AF65-F5344CB8AC3E}">
        <p14:creationId xmlns:p14="http://schemas.microsoft.com/office/powerpoint/2010/main" val="2468266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8DDAE1-6DEF-93A7-FF03-368CEB889312}"/>
              </a:ext>
            </a:extLst>
          </p:cNvPr>
          <p:cNvSpPr txBox="1"/>
          <p:nvPr/>
        </p:nvSpPr>
        <p:spPr>
          <a:xfrm>
            <a:off x="833718" y="851647"/>
            <a:ext cx="10847294" cy="4062651"/>
          </a:xfrm>
          <a:prstGeom prst="rect">
            <a:avLst/>
          </a:prstGeom>
          <a:noFill/>
        </p:spPr>
        <p:txBody>
          <a:bodyPr wrap="square" rtlCol="0">
            <a:spAutoFit/>
          </a:bodyPr>
          <a:lstStyle/>
          <a:p>
            <a:pPr marL="342900" indent="-342900">
              <a:buFont typeface="Arial" panose="020B0604020202020204" pitchFamily="34" charset="0"/>
              <a:buChar char="•"/>
            </a:pPr>
            <a:r>
              <a:rPr lang="en-US" sz="2400" dirty="0"/>
              <a:t>In some situations, the months and days result of this age calculator may be confusing, especially when the starting date is the end of a month. For example, we all count Feb. 20 to March 20 to be one month. However, there are two ways to calculate the age from Feb. 28, 2015 to Mar. 31, 2015. If thinking Feb. 28 to Mar. 28 as one month, then the result is one month and 3 days. If thinking both Feb. 28 and Mar. 31 as the end of the month, then the result is one month. Both calculation results are reasonable. Similar situations exist for dates like Apr. 30 to May 31, May 30 to June 30, etc. The confusion comes from the uneven number of days in different months. In our calculation, we used the former method.</a:t>
            </a:r>
            <a:endParaRPr lang="en-IN" sz="2400" dirty="0"/>
          </a:p>
          <a:p>
            <a:endParaRPr lang="en-IN" dirty="0"/>
          </a:p>
        </p:txBody>
      </p:sp>
    </p:spTree>
    <p:extLst>
      <p:ext uri="{BB962C8B-B14F-4D97-AF65-F5344CB8AC3E}">
        <p14:creationId xmlns:p14="http://schemas.microsoft.com/office/powerpoint/2010/main" val="267455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7222-38E9-48F0-1143-1467FED37157}"/>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24B55F34-DA57-F9E0-B278-FB13FDC0F310}"/>
              </a:ext>
            </a:extLst>
          </p:cNvPr>
          <p:cNvSpPr>
            <a:spLocks noGrp="1"/>
          </p:cNvSpPr>
          <p:nvPr>
            <p:ph idx="1"/>
          </p:nvPr>
        </p:nvSpPr>
        <p:spPr/>
        <p:txBody>
          <a:bodyPr/>
          <a:lstStyle/>
          <a:p>
            <a:r>
              <a:rPr lang="en-US" sz="2400" b="1" u="sng" dirty="0"/>
              <a:t>Designing the Age Calculator Interface</a:t>
            </a:r>
          </a:p>
          <a:p>
            <a:pPr marL="0" indent="0">
              <a:buNone/>
            </a:pPr>
            <a:r>
              <a:rPr lang="en-US" sz="2400" dirty="0"/>
              <a:t>The first step in any </a:t>
            </a:r>
            <a:r>
              <a:rPr lang="en-US" sz="2400" b="1" dirty="0" err="1"/>
              <a:t>Tkinter</a:t>
            </a:r>
            <a:r>
              <a:rPr lang="en-US" sz="2400" dirty="0"/>
              <a:t> project is designing of the application window. The designing includes two steps namely:</a:t>
            </a:r>
          </a:p>
          <a:p>
            <a:pPr>
              <a:buFont typeface="+mj-lt"/>
              <a:buAutoNum type="arabicPeriod"/>
            </a:pPr>
            <a:r>
              <a:rPr lang="en-US" sz="2400" dirty="0"/>
              <a:t>Creating a custom window</a:t>
            </a:r>
          </a:p>
          <a:p>
            <a:pPr>
              <a:buFont typeface="+mj-lt"/>
              <a:buAutoNum type="arabicPeriod"/>
            </a:pPr>
            <a:r>
              <a:rPr lang="en-US" sz="2400" dirty="0"/>
              <a:t>Adding Elements to the window application</a:t>
            </a:r>
          </a:p>
          <a:p>
            <a:endParaRPr lang="en-IN" dirty="0"/>
          </a:p>
        </p:txBody>
      </p:sp>
    </p:spTree>
    <p:extLst>
      <p:ext uri="{BB962C8B-B14F-4D97-AF65-F5344CB8AC3E}">
        <p14:creationId xmlns:p14="http://schemas.microsoft.com/office/powerpoint/2010/main" val="7630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CD29F9-5BFC-B813-AD97-D02A4B6B8133}"/>
              </a:ext>
            </a:extLst>
          </p:cNvPr>
          <p:cNvSpPr txBox="1"/>
          <p:nvPr/>
        </p:nvSpPr>
        <p:spPr>
          <a:xfrm>
            <a:off x="815788" y="753035"/>
            <a:ext cx="10775577" cy="2954655"/>
          </a:xfrm>
          <a:prstGeom prst="rect">
            <a:avLst/>
          </a:prstGeom>
          <a:noFill/>
        </p:spPr>
        <p:txBody>
          <a:bodyPr wrap="square" rtlCol="0">
            <a:spAutoFit/>
          </a:bodyPr>
          <a:lstStyle/>
          <a:p>
            <a:r>
              <a:rPr lang="en-IN" sz="2400" b="0" i="0" u="sng" dirty="0">
                <a:effectLst/>
                <a:latin typeface="-apple-system"/>
              </a:rPr>
              <a:t>Creating a custom window</a:t>
            </a:r>
          </a:p>
          <a:p>
            <a:endParaRPr lang="en-IN" sz="2400" dirty="0"/>
          </a:p>
          <a:p>
            <a:r>
              <a:rPr lang="en-IN" sz="2400" dirty="0"/>
              <a:t>To create a empty customer window. We have to import the </a:t>
            </a:r>
            <a:r>
              <a:rPr lang="en-IN" sz="2400" dirty="0" err="1"/>
              <a:t>Tkinter</a:t>
            </a:r>
            <a:r>
              <a:rPr lang="en-IN" sz="2400" dirty="0"/>
              <a:t> module and create a window object . We add than a background colour and title of the window application.</a:t>
            </a:r>
          </a:p>
          <a:p>
            <a:r>
              <a:rPr lang="en-IN" sz="2400" dirty="0"/>
              <a:t>And we also set resizable features to False to make sure the dimension remain unchanged. The code for the same is shown as below</a:t>
            </a:r>
            <a:r>
              <a:rPr lang="en-IN" dirty="0"/>
              <a:t>.</a:t>
            </a:r>
          </a:p>
          <a:p>
            <a:endParaRPr lang="en-IN" dirty="0"/>
          </a:p>
        </p:txBody>
      </p:sp>
      <p:pic>
        <p:nvPicPr>
          <p:cNvPr id="4" name="Picture 3">
            <a:extLst>
              <a:ext uri="{FF2B5EF4-FFF2-40B4-BE49-F238E27FC236}">
                <a16:creationId xmlns:a16="http://schemas.microsoft.com/office/drawing/2014/main" id="{D40D688B-F11F-DF49-654B-351709B9A3FD}"/>
              </a:ext>
            </a:extLst>
          </p:cNvPr>
          <p:cNvPicPr>
            <a:picLocks noChangeAspect="1"/>
          </p:cNvPicPr>
          <p:nvPr/>
        </p:nvPicPr>
        <p:blipFill>
          <a:blip r:embed="rId2"/>
          <a:stretch>
            <a:fillRect/>
          </a:stretch>
        </p:blipFill>
        <p:spPr>
          <a:xfrm>
            <a:off x="2278832" y="3791097"/>
            <a:ext cx="5771473" cy="2313868"/>
          </a:xfrm>
          <a:prstGeom prst="rect">
            <a:avLst/>
          </a:prstGeom>
        </p:spPr>
      </p:pic>
    </p:spTree>
    <p:extLst>
      <p:ext uri="{BB962C8B-B14F-4D97-AF65-F5344CB8AC3E}">
        <p14:creationId xmlns:p14="http://schemas.microsoft.com/office/powerpoint/2010/main" val="26554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9410E0-951E-0C7E-FC62-83AEEFF16AEF}"/>
              </a:ext>
            </a:extLst>
          </p:cNvPr>
          <p:cNvSpPr txBox="1"/>
          <p:nvPr/>
        </p:nvSpPr>
        <p:spPr>
          <a:xfrm>
            <a:off x="896471" y="636494"/>
            <a:ext cx="10614211" cy="5355312"/>
          </a:xfrm>
          <a:prstGeom prst="rect">
            <a:avLst/>
          </a:prstGeom>
          <a:noFill/>
        </p:spPr>
        <p:txBody>
          <a:bodyPr wrap="square" rtlCol="0">
            <a:spAutoFit/>
          </a:bodyPr>
          <a:lstStyle/>
          <a:p>
            <a:r>
              <a:rPr lang="en-US" b="0" i="0" dirty="0">
                <a:effectLst/>
                <a:latin typeface="-apple-system"/>
              </a:rPr>
              <a:t>Adding all necessary elements to the window</a:t>
            </a:r>
          </a:p>
          <a:p>
            <a:r>
              <a:rPr lang="en-IN" dirty="0"/>
              <a:t>The next step involving adding all labels, entry boxes, buttons and texts boxes in our application.</a:t>
            </a:r>
          </a:p>
          <a:p>
            <a:endParaRPr lang="en-IN" dirty="0"/>
          </a:p>
          <a:p>
            <a:pPr marL="342900" indent="-342900">
              <a:buAutoNum type="arabicPeriod"/>
            </a:pPr>
            <a:r>
              <a:rPr lang="en-IN" dirty="0"/>
              <a:t>Label</a:t>
            </a:r>
          </a:p>
          <a:p>
            <a:r>
              <a:rPr lang="en-IN" dirty="0"/>
              <a:t>we would be using multiple labels while each label would serve a different purpose. We would have labels for the introduction information. The labelling of the entry boxes ask for the date of birth from the user.</a:t>
            </a:r>
          </a:p>
          <a:p>
            <a:r>
              <a:rPr lang="en-IN" dirty="0"/>
              <a:t>2. Entry boxes</a:t>
            </a:r>
          </a:p>
          <a:p>
            <a:r>
              <a:rPr lang="en-IN" dirty="0"/>
              <a:t>We will be using the entry boxes for the date of birth of the user. One will be for the date, one for the month while the last one would be for the year of birth.</a:t>
            </a:r>
          </a:p>
          <a:p>
            <a:endParaRPr lang="en-IN" dirty="0"/>
          </a:p>
          <a:p>
            <a:r>
              <a:rPr lang="en-IN" dirty="0"/>
              <a:t>3. Buttons</a:t>
            </a:r>
          </a:p>
          <a:p>
            <a:r>
              <a:rPr lang="en-IN" dirty="0"/>
              <a:t>In our application, we will be using two buttons, one for calculating age and the to exit the application.</a:t>
            </a:r>
          </a:p>
          <a:p>
            <a:endParaRPr lang="en-IN" dirty="0"/>
          </a:p>
          <a:p>
            <a:r>
              <a:rPr lang="en-IN" dirty="0"/>
              <a:t>4. Text Boxes</a:t>
            </a:r>
          </a:p>
          <a:p>
            <a:r>
              <a:rPr lang="en-IN" dirty="0"/>
              <a:t>We will be using only one text box to display the calculated age.</a:t>
            </a:r>
          </a:p>
          <a:p>
            <a:r>
              <a:rPr lang="en-IN" dirty="0"/>
              <a:t>The whole decision code is shown below. We will be customizing the elements according to our preference. You can change it if you like to.</a:t>
            </a:r>
          </a:p>
        </p:txBody>
      </p:sp>
    </p:spTree>
    <p:extLst>
      <p:ext uri="{BB962C8B-B14F-4D97-AF65-F5344CB8AC3E}">
        <p14:creationId xmlns:p14="http://schemas.microsoft.com/office/powerpoint/2010/main" val="2196659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{B8FFB9BD-5815-4F87-8EFF-8F2CEC6F437C}tf56219246_win32</Template>
  <TotalTime>110</TotalTime>
  <Words>1197</Words>
  <Application>Microsoft Office PowerPoint</Application>
  <PresentationFormat>Widescreen</PresentationFormat>
  <Paragraphs>97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Arial</vt:lpstr>
      <vt:lpstr>Avenir Next LT Pro</vt:lpstr>
      <vt:lpstr>Avenir Next LT Pro Light</vt:lpstr>
      <vt:lpstr>Garamond</vt:lpstr>
      <vt:lpstr>Roboto</vt:lpstr>
      <vt:lpstr>SavonVTI</vt:lpstr>
      <vt:lpstr>Age Calculator</vt:lpstr>
      <vt:lpstr>PowerPoint Presentation</vt:lpstr>
      <vt:lpstr>Introduction</vt:lpstr>
      <vt:lpstr>OBJECTIVE</vt:lpstr>
      <vt:lpstr>PowerPoint Presentation</vt:lpstr>
      <vt:lpstr>PowerPoint Presentation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Calculator</dc:title>
  <dc:creator>shakir hussain</dc:creator>
  <cp:lastModifiedBy>shakir hussain</cp:lastModifiedBy>
  <cp:revision>1</cp:revision>
  <dcterms:created xsi:type="dcterms:W3CDTF">2022-08-14T17:05:01Z</dcterms:created>
  <dcterms:modified xsi:type="dcterms:W3CDTF">2022-08-14T18:55:56Z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