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0" r:id="rId3"/>
    <p:sldId id="271" r:id="rId4"/>
    <p:sldId id="258" r:id="rId5"/>
    <p:sldId id="270" r:id="rId6"/>
    <p:sldId id="264" r:id="rId7"/>
    <p:sldId id="274" r:id="rId8"/>
    <p:sldId id="289"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D71"/>
    <a:srgbClr val="695E78"/>
    <a:srgbClr val="F25245"/>
    <a:srgbClr val="FFA956"/>
    <a:srgbClr val="273445"/>
    <a:srgbClr val="EF6E9A"/>
    <a:srgbClr val="3BBEBE"/>
    <a:srgbClr val="A761D3"/>
    <a:srgbClr val="D45CA6"/>
    <a:srgbClr val="D87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p:normalViewPr>
  <p:slideViewPr>
    <p:cSldViewPr snapToGrid="0">
      <p:cViewPr varScale="1">
        <p:scale>
          <a:sx n="48" d="100"/>
          <a:sy n="48" d="100"/>
        </p:scale>
        <p:origin x="48" y="13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DD05-FE8D-4DC4-9420-FCCA2238404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8B07A-568C-485A-851D-8DE857263C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B7CC2-2F0C-4BA4-84D8-2E52480B32ED}"/>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5" name="Footer Placeholder 4">
            <a:extLst>
              <a:ext uri="{FF2B5EF4-FFF2-40B4-BE49-F238E27FC236}">
                <a16:creationId xmlns:a16="http://schemas.microsoft.com/office/drawing/2014/main" id="{8ED782DE-5305-4920-BB08-F7F6340B3A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3443A0-9A9E-45F6-8F11-EE3A3ED772E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Tree>
    <p:extLst>
      <p:ext uri="{BB962C8B-B14F-4D97-AF65-F5344CB8AC3E}">
        <p14:creationId xmlns:p14="http://schemas.microsoft.com/office/powerpoint/2010/main" val="10762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56D34-3751-478D-AD43-F626C7C850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5" name="Footer Placeholder 4">
            <a:extLst>
              <a:ext uri="{FF2B5EF4-FFF2-40B4-BE49-F238E27FC236}">
                <a16:creationId xmlns:a16="http://schemas.microsoft.com/office/drawing/2014/main" id="{4E888D66-B4F9-4BE8-A98F-F5BF144F9E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AF2AD78-3379-49DC-ACCA-94EAC51C384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9" name="Picture Placeholder 8">
            <a:extLst>
              <a:ext uri="{FF2B5EF4-FFF2-40B4-BE49-F238E27FC236}">
                <a16:creationId xmlns:a16="http://schemas.microsoft.com/office/drawing/2014/main" id="{7491A51F-B132-4C21-AC1E-CCBEBB337C41}"/>
              </a:ext>
            </a:extLst>
          </p:cNvPr>
          <p:cNvSpPr>
            <a:spLocks noGrp="1"/>
          </p:cNvSpPr>
          <p:nvPr>
            <p:ph type="pic" sz="quarter" idx="13"/>
          </p:nvPr>
        </p:nvSpPr>
        <p:spPr>
          <a:xfrm>
            <a:off x="3746500" y="1473200"/>
            <a:ext cx="742950" cy="742950"/>
          </a:xfrm>
          <a:prstGeom prst="ellipse">
            <a:avLst/>
          </a:prstGeom>
        </p:spPr>
        <p:txBody>
          <a:bodyPr/>
          <a:lstStyle>
            <a:lvl1pPr marL="0" indent="0" algn="ctr">
              <a:buNone/>
              <a:defRPr sz="800"/>
            </a:lvl1pPr>
          </a:lstStyle>
          <a:p>
            <a:endParaRPr lang="en-US" dirty="0"/>
          </a:p>
        </p:txBody>
      </p:sp>
      <p:sp>
        <p:nvSpPr>
          <p:cNvPr id="10" name="Picture Placeholder 8">
            <a:extLst>
              <a:ext uri="{FF2B5EF4-FFF2-40B4-BE49-F238E27FC236}">
                <a16:creationId xmlns:a16="http://schemas.microsoft.com/office/drawing/2014/main" id="{9A7D6FC4-B0C0-432B-9398-F07BEAA9314C}"/>
              </a:ext>
            </a:extLst>
          </p:cNvPr>
          <p:cNvSpPr>
            <a:spLocks noGrp="1"/>
          </p:cNvSpPr>
          <p:nvPr>
            <p:ph type="pic" sz="quarter" idx="14"/>
          </p:nvPr>
        </p:nvSpPr>
        <p:spPr>
          <a:xfrm>
            <a:off x="1537970" y="3219450"/>
            <a:ext cx="862330" cy="862330"/>
          </a:xfrm>
          <a:prstGeom prst="ellipse">
            <a:avLst/>
          </a:prstGeom>
        </p:spPr>
        <p:txBody>
          <a:bodyPr/>
          <a:lstStyle>
            <a:lvl1pPr marL="0" indent="0" algn="ctr">
              <a:buNone/>
              <a:defRPr sz="800"/>
            </a:lvl1pPr>
          </a:lstStyle>
          <a:p>
            <a:endParaRPr lang="en-US" dirty="0"/>
          </a:p>
        </p:txBody>
      </p:sp>
      <p:sp>
        <p:nvSpPr>
          <p:cNvPr id="11" name="Picture Placeholder 8">
            <a:extLst>
              <a:ext uri="{FF2B5EF4-FFF2-40B4-BE49-F238E27FC236}">
                <a16:creationId xmlns:a16="http://schemas.microsoft.com/office/drawing/2014/main" id="{46667767-FC00-4214-95C0-3081FDD069C1}"/>
              </a:ext>
            </a:extLst>
          </p:cNvPr>
          <p:cNvSpPr>
            <a:spLocks noGrp="1"/>
          </p:cNvSpPr>
          <p:nvPr>
            <p:ph type="pic" sz="quarter" idx="15"/>
          </p:nvPr>
        </p:nvSpPr>
        <p:spPr>
          <a:xfrm>
            <a:off x="2884170" y="4490720"/>
            <a:ext cx="862330" cy="862330"/>
          </a:xfrm>
          <a:prstGeom prst="ellipse">
            <a:avLst/>
          </a:prstGeom>
        </p:spPr>
        <p:txBody>
          <a:bodyPr/>
          <a:lstStyle>
            <a:lvl1pPr marL="0" indent="0" algn="ctr">
              <a:buNone/>
              <a:defRPr sz="800"/>
            </a:lvl1pPr>
          </a:lstStyle>
          <a:p>
            <a:endParaRPr lang="en-US" dirty="0"/>
          </a:p>
        </p:txBody>
      </p:sp>
      <p:sp>
        <p:nvSpPr>
          <p:cNvPr id="12" name="Picture Placeholder 8">
            <a:extLst>
              <a:ext uri="{FF2B5EF4-FFF2-40B4-BE49-F238E27FC236}">
                <a16:creationId xmlns:a16="http://schemas.microsoft.com/office/drawing/2014/main" id="{31D8CBD7-848D-40AC-86DE-47586604E216}"/>
              </a:ext>
            </a:extLst>
          </p:cNvPr>
          <p:cNvSpPr>
            <a:spLocks noGrp="1"/>
          </p:cNvSpPr>
          <p:nvPr>
            <p:ph type="pic" sz="quarter" idx="16"/>
          </p:nvPr>
        </p:nvSpPr>
        <p:spPr>
          <a:xfrm>
            <a:off x="5596890" y="3091815"/>
            <a:ext cx="674370" cy="674370"/>
          </a:xfrm>
          <a:prstGeom prst="ellipse">
            <a:avLst/>
          </a:prstGeom>
        </p:spPr>
        <p:txBody>
          <a:bodyPr/>
          <a:lstStyle>
            <a:lvl1pPr marL="0" indent="0" algn="ctr">
              <a:buNone/>
              <a:defRPr sz="800"/>
            </a:lvl1pPr>
          </a:lstStyle>
          <a:p>
            <a:endParaRPr lang="en-US" dirty="0"/>
          </a:p>
        </p:txBody>
      </p:sp>
      <p:sp>
        <p:nvSpPr>
          <p:cNvPr id="13" name="Picture Placeholder 8">
            <a:extLst>
              <a:ext uri="{FF2B5EF4-FFF2-40B4-BE49-F238E27FC236}">
                <a16:creationId xmlns:a16="http://schemas.microsoft.com/office/drawing/2014/main" id="{67048260-A896-4FB6-9885-4F013EA9E309}"/>
              </a:ext>
            </a:extLst>
          </p:cNvPr>
          <p:cNvSpPr>
            <a:spLocks noGrp="1"/>
          </p:cNvSpPr>
          <p:nvPr>
            <p:ph type="pic" sz="quarter" idx="17"/>
          </p:nvPr>
        </p:nvSpPr>
        <p:spPr>
          <a:xfrm>
            <a:off x="4872990" y="2623185"/>
            <a:ext cx="308610" cy="308610"/>
          </a:xfrm>
          <a:prstGeom prst="ellipse">
            <a:avLst/>
          </a:prstGeom>
        </p:spPr>
        <p:txBody>
          <a:bodyPr/>
          <a:lstStyle>
            <a:lvl1pPr marL="0" indent="0" algn="ctr">
              <a:buNone/>
              <a:defRPr sz="100"/>
            </a:lvl1pPr>
          </a:lstStyle>
          <a:p>
            <a:endParaRPr lang="en-US" dirty="0"/>
          </a:p>
        </p:txBody>
      </p:sp>
      <p:sp>
        <p:nvSpPr>
          <p:cNvPr id="14" name="Picture Placeholder 8">
            <a:extLst>
              <a:ext uri="{FF2B5EF4-FFF2-40B4-BE49-F238E27FC236}">
                <a16:creationId xmlns:a16="http://schemas.microsoft.com/office/drawing/2014/main" id="{24EEF716-610D-4C42-8AA8-9BA0F45404E3}"/>
              </a:ext>
            </a:extLst>
          </p:cNvPr>
          <p:cNvSpPr>
            <a:spLocks noGrp="1"/>
          </p:cNvSpPr>
          <p:nvPr>
            <p:ph type="pic" sz="quarter" idx="18"/>
          </p:nvPr>
        </p:nvSpPr>
        <p:spPr>
          <a:xfrm>
            <a:off x="2752725" y="2359660"/>
            <a:ext cx="308610" cy="308610"/>
          </a:xfrm>
          <a:prstGeom prst="ellipse">
            <a:avLst/>
          </a:prstGeom>
        </p:spPr>
        <p:txBody>
          <a:bodyPr/>
          <a:lstStyle>
            <a:lvl1pPr marL="0" indent="0" algn="ctr">
              <a:buNone/>
              <a:defRPr sz="100"/>
            </a:lvl1pPr>
          </a:lstStyle>
          <a:p>
            <a:endParaRPr lang="en-US" dirty="0"/>
          </a:p>
        </p:txBody>
      </p:sp>
      <p:sp>
        <p:nvSpPr>
          <p:cNvPr id="15" name="Picture Placeholder 8">
            <a:extLst>
              <a:ext uri="{FF2B5EF4-FFF2-40B4-BE49-F238E27FC236}">
                <a16:creationId xmlns:a16="http://schemas.microsoft.com/office/drawing/2014/main" id="{46DD7D0E-56CB-410F-AD15-4FF51FEF0B1D}"/>
              </a:ext>
            </a:extLst>
          </p:cNvPr>
          <p:cNvSpPr>
            <a:spLocks noGrp="1"/>
          </p:cNvSpPr>
          <p:nvPr>
            <p:ph type="pic" sz="quarter" idx="19"/>
          </p:nvPr>
        </p:nvSpPr>
        <p:spPr>
          <a:xfrm>
            <a:off x="4601210" y="3877945"/>
            <a:ext cx="466090" cy="466090"/>
          </a:xfrm>
          <a:prstGeom prst="ellipse">
            <a:avLst/>
          </a:prstGeom>
        </p:spPr>
        <p:txBody>
          <a:bodyPr/>
          <a:lstStyle>
            <a:lvl1pPr marL="0" indent="0" algn="ctr">
              <a:buNone/>
              <a:defRPr sz="100"/>
            </a:lvl1pPr>
          </a:lstStyle>
          <a:p>
            <a:endParaRPr lang="en-US" dirty="0"/>
          </a:p>
        </p:txBody>
      </p:sp>
      <p:sp>
        <p:nvSpPr>
          <p:cNvPr id="16" name="Picture Placeholder 8">
            <a:extLst>
              <a:ext uri="{FF2B5EF4-FFF2-40B4-BE49-F238E27FC236}">
                <a16:creationId xmlns:a16="http://schemas.microsoft.com/office/drawing/2014/main" id="{0EDD61E1-0948-49D1-991F-0D7E40BBA5C1}"/>
              </a:ext>
            </a:extLst>
          </p:cNvPr>
          <p:cNvSpPr>
            <a:spLocks noGrp="1"/>
          </p:cNvSpPr>
          <p:nvPr>
            <p:ph type="pic" sz="quarter" idx="20"/>
          </p:nvPr>
        </p:nvSpPr>
        <p:spPr>
          <a:xfrm>
            <a:off x="3073400" y="2614295"/>
            <a:ext cx="1263650" cy="1263650"/>
          </a:xfrm>
          <a:prstGeom prst="ellipse">
            <a:avLst/>
          </a:prstGeom>
        </p:spPr>
        <p:txBody>
          <a:bodyPr/>
          <a:lstStyle>
            <a:lvl1pPr marL="0" indent="0" algn="ctr">
              <a:buNone/>
              <a:defRPr sz="800"/>
            </a:lvl1pPr>
          </a:lstStyle>
          <a:p>
            <a:endParaRPr lang="en-US" dirty="0"/>
          </a:p>
        </p:txBody>
      </p:sp>
      <p:sp>
        <p:nvSpPr>
          <p:cNvPr id="17" name="Picture Placeholder 8">
            <a:extLst>
              <a:ext uri="{FF2B5EF4-FFF2-40B4-BE49-F238E27FC236}">
                <a16:creationId xmlns:a16="http://schemas.microsoft.com/office/drawing/2014/main" id="{7675621D-699E-4270-A814-3A37CFAC306D}"/>
              </a:ext>
            </a:extLst>
          </p:cNvPr>
          <p:cNvSpPr>
            <a:spLocks noGrp="1"/>
          </p:cNvSpPr>
          <p:nvPr>
            <p:ph type="pic" sz="quarter" idx="21"/>
          </p:nvPr>
        </p:nvSpPr>
        <p:spPr>
          <a:xfrm>
            <a:off x="1690370" y="2158365"/>
            <a:ext cx="420370" cy="420370"/>
          </a:xfrm>
          <a:prstGeom prst="ellipse">
            <a:avLst/>
          </a:prstGeom>
        </p:spPr>
        <p:txBody>
          <a:bodyPr/>
          <a:lstStyle>
            <a:lvl1pPr marL="0" indent="0" algn="ctr">
              <a:buNone/>
              <a:defRPr sz="100"/>
            </a:lvl1pPr>
          </a:lstStyle>
          <a:p>
            <a:endParaRPr lang="en-US" dirty="0"/>
          </a:p>
        </p:txBody>
      </p:sp>
    </p:spTree>
    <p:extLst>
      <p:ext uri="{BB962C8B-B14F-4D97-AF65-F5344CB8AC3E}">
        <p14:creationId xmlns:p14="http://schemas.microsoft.com/office/powerpoint/2010/main" val="16515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28C92AE-8981-45B2-A82B-CA436A0EC8F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5" name="Footer Placeholder 4">
            <a:extLst>
              <a:ext uri="{FF2B5EF4-FFF2-40B4-BE49-F238E27FC236}">
                <a16:creationId xmlns:a16="http://schemas.microsoft.com/office/drawing/2014/main" id="{B569A7F8-CA5C-47C9-B9E2-EF5BE966D6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0EA8A6B-BAE0-461A-A898-0652F34A159B}"/>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28" name="Picture Placeholder 27">
            <a:extLst>
              <a:ext uri="{FF2B5EF4-FFF2-40B4-BE49-F238E27FC236}">
                <a16:creationId xmlns:a16="http://schemas.microsoft.com/office/drawing/2014/main" id="{A0EAFB50-F9FE-425D-B5A4-CAD975C9A2CE}"/>
              </a:ext>
            </a:extLst>
          </p:cNvPr>
          <p:cNvSpPr>
            <a:spLocks noGrp="1"/>
          </p:cNvSpPr>
          <p:nvPr>
            <p:ph type="pic" sz="quarter" idx="13"/>
          </p:nvPr>
        </p:nvSpPr>
        <p:spPr>
          <a:xfrm>
            <a:off x="6459365" y="703830"/>
            <a:ext cx="5035723" cy="5447169"/>
          </a:xfrm>
          <a:custGeom>
            <a:avLst/>
            <a:gdLst>
              <a:gd name="connsiteX0" fmla="*/ 1022196 w 5035723"/>
              <a:gd name="connsiteY0" fmla="*/ 0 h 5447169"/>
              <a:gd name="connsiteX1" fmla="*/ 5035723 w 5035723"/>
              <a:gd name="connsiteY1" fmla="*/ 0 h 5447169"/>
              <a:gd name="connsiteX2" fmla="*/ 5035723 w 5035723"/>
              <a:gd name="connsiteY2" fmla="*/ 5447169 h 5447169"/>
              <a:gd name="connsiteX3" fmla="*/ 1025082 w 5035723"/>
              <a:gd name="connsiteY3" fmla="*/ 5447169 h 5447169"/>
              <a:gd name="connsiteX4" fmla="*/ 947777 w 5035723"/>
              <a:gd name="connsiteY4" fmla="*/ 5362113 h 5447169"/>
              <a:gd name="connsiteX5" fmla="*/ 0 w 5035723"/>
              <a:gd name="connsiteY5" fmla="*/ 2721997 h 5447169"/>
              <a:gd name="connsiteX6" fmla="*/ 947777 w 5035723"/>
              <a:gd name="connsiteY6" fmla="*/ 81882 h 544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5723" h="5447169">
                <a:moveTo>
                  <a:pt x="1022196" y="0"/>
                </a:moveTo>
                <a:lnTo>
                  <a:pt x="5035723" y="0"/>
                </a:lnTo>
                <a:lnTo>
                  <a:pt x="5035723" y="5447169"/>
                </a:lnTo>
                <a:lnTo>
                  <a:pt x="1025082" y="5447169"/>
                </a:lnTo>
                <a:lnTo>
                  <a:pt x="947777" y="5362113"/>
                </a:lnTo>
                <a:cubicBezTo>
                  <a:pt x="355681" y="4644658"/>
                  <a:pt x="0" y="3724865"/>
                  <a:pt x="0" y="2721997"/>
                </a:cubicBezTo>
                <a:cubicBezTo>
                  <a:pt x="0" y="1719130"/>
                  <a:pt x="355681" y="799336"/>
                  <a:pt x="947777" y="81882"/>
                </a:cubicBezTo>
                <a:close/>
              </a:path>
            </a:pathLst>
          </a:custGeom>
        </p:spPr>
        <p:txBody>
          <a:bodyPr wrap="square">
            <a:noAutofit/>
          </a:bodyPr>
          <a:lstStyle>
            <a:lvl1pPr marL="0" indent="0" algn="ctr">
              <a:buNone/>
              <a:defRPr/>
            </a:lvl1pPr>
          </a:lstStyle>
          <a:p>
            <a:endParaRPr lang="en-US" dirty="0"/>
          </a:p>
        </p:txBody>
      </p:sp>
    </p:spTree>
    <p:extLst>
      <p:ext uri="{BB962C8B-B14F-4D97-AF65-F5344CB8AC3E}">
        <p14:creationId xmlns:p14="http://schemas.microsoft.com/office/powerpoint/2010/main" val="252881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FA8A0E-199E-4F93-80AE-96540EF36921}"/>
              </a:ext>
            </a:extLst>
          </p:cNvPr>
          <p:cNvSpPr>
            <a:spLocks noGrp="1"/>
          </p:cNvSpPr>
          <p:nvPr>
            <p:ph type="pic" sz="quarter" idx="10"/>
          </p:nvPr>
        </p:nvSpPr>
        <p:spPr>
          <a:xfrm>
            <a:off x="8297068" y="704849"/>
            <a:ext cx="3186113" cy="5445919"/>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39245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9FB4F0-E528-428D-9D87-007D7520B12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5" name="Footer Placeholder 4">
            <a:extLst>
              <a:ext uri="{FF2B5EF4-FFF2-40B4-BE49-F238E27FC236}">
                <a16:creationId xmlns:a16="http://schemas.microsoft.com/office/drawing/2014/main" id="{1CF69FCD-1112-4D38-B7C2-7F9753E01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D59A6B-6F61-49E1-AB57-EE2138FEC8E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9" name="Picture Placeholder 8">
            <a:extLst>
              <a:ext uri="{FF2B5EF4-FFF2-40B4-BE49-F238E27FC236}">
                <a16:creationId xmlns:a16="http://schemas.microsoft.com/office/drawing/2014/main" id="{24EF5B96-4C8B-419C-B56E-CB192D100AD9}"/>
              </a:ext>
            </a:extLst>
          </p:cNvPr>
          <p:cNvSpPr>
            <a:spLocks noGrp="1"/>
          </p:cNvSpPr>
          <p:nvPr>
            <p:ph type="pic" sz="quarter" idx="13"/>
          </p:nvPr>
        </p:nvSpPr>
        <p:spPr>
          <a:xfrm>
            <a:off x="1363345" y="2316163"/>
            <a:ext cx="2165350" cy="2484437"/>
          </a:xfrm>
          <a:prstGeom prst="rect">
            <a:avLst/>
          </a:prstGeom>
        </p:spPr>
        <p:txBody>
          <a:bodyPr/>
          <a:lstStyle/>
          <a:p>
            <a:endParaRPr lang="en-US"/>
          </a:p>
        </p:txBody>
      </p:sp>
      <p:sp>
        <p:nvSpPr>
          <p:cNvPr id="10" name="Picture Placeholder 8">
            <a:extLst>
              <a:ext uri="{FF2B5EF4-FFF2-40B4-BE49-F238E27FC236}">
                <a16:creationId xmlns:a16="http://schemas.microsoft.com/office/drawing/2014/main" id="{BA6A5DD2-589F-4818-8FFC-626CCBF78C56}"/>
              </a:ext>
            </a:extLst>
          </p:cNvPr>
          <p:cNvSpPr>
            <a:spLocks noGrp="1"/>
          </p:cNvSpPr>
          <p:nvPr>
            <p:ph type="pic" sz="quarter" idx="14"/>
          </p:nvPr>
        </p:nvSpPr>
        <p:spPr>
          <a:xfrm>
            <a:off x="3786505" y="2316163"/>
            <a:ext cx="2165350" cy="2484437"/>
          </a:xfrm>
          <a:prstGeom prst="rect">
            <a:avLst/>
          </a:prstGeom>
        </p:spPr>
        <p:txBody>
          <a:bodyPr/>
          <a:lstStyle/>
          <a:p>
            <a:endParaRPr lang="en-US"/>
          </a:p>
        </p:txBody>
      </p:sp>
      <p:sp>
        <p:nvSpPr>
          <p:cNvPr id="11" name="Picture Placeholder 8">
            <a:extLst>
              <a:ext uri="{FF2B5EF4-FFF2-40B4-BE49-F238E27FC236}">
                <a16:creationId xmlns:a16="http://schemas.microsoft.com/office/drawing/2014/main" id="{08256EF0-1AE4-4A2C-833A-696429ED5411}"/>
              </a:ext>
            </a:extLst>
          </p:cNvPr>
          <p:cNvSpPr>
            <a:spLocks noGrp="1"/>
          </p:cNvSpPr>
          <p:nvPr>
            <p:ph type="pic" sz="quarter" idx="15"/>
          </p:nvPr>
        </p:nvSpPr>
        <p:spPr>
          <a:xfrm>
            <a:off x="6209665" y="2316163"/>
            <a:ext cx="2165350" cy="2484437"/>
          </a:xfrm>
          <a:prstGeom prst="rect">
            <a:avLst/>
          </a:prstGeom>
        </p:spPr>
        <p:txBody>
          <a:bodyPr/>
          <a:lstStyle/>
          <a:p>
            <a:endParaRPr lang="en-US"/>
          </a:p>
        </p:txBody>
      </p:sp>
      <p:sp>
        <p:nvSpPr>
          <p:cNvPr id="12" name="Picture Placeholder 8">
            <a:extLst>
              <a:ext uri="{FF2B5EF4-FFF2-40B4-BE49-F238E27FC236}">
                <a16:creationId xmlns:a16="http://schemas.microsoft.com/office/drawing/2014/main" id="{CC894DD2-2348-4450-881E-7E4EBC97BAF3}"/>
              </a:ext>
            </a:extLst>
          </p:cNvPr>
          <p:cNvSpPr>
            <a:spLocks noGrp="1"/>
          </p:cNvSpPr>
          <p:nvPr>
            <p:ph type="pic" sz="quarter" idx="16"/>
          </p:nvPr>
        </p:nvSpPr>
        <p:spPr>
          <a:xfrm>
            <a:off x="8632825" y="2316163"/>
            <a:ext cx="2165350" cy="2484437"/>
          </a:xfrm>
          <a:prstGeom prst="rect">
            <a:avLst/>
          </a:prstGeom>
        </p:spPr>
        <p:txBody>
          <a:bodyPr/>
          <a:lstStyle/>
          <a:p>
            <a:endParaRPr lang="en-US"/>
          </a:p>
        </p:txBody>
      </p:sp>
    </p:spTree>
    <p:extLst>
      <p:ext uri="{BB962C8B-B14F-4D97-AF65-F5344CB8AC3E}">
        <p14:creationId xmlns:p14="http://schemas.microsoft.com/office/powerpoint/2010/main" val="18752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695326" y="693738"/>
            <a:ext cx="10796587" cy="5448300"/>
          </a:xfrm>
          <a:prstGeom prst="rect">
            <a:avLst/>
          </a:prstGeom>
        </p:spPr>
        <p:txBody>
          <a:bodyPr/>
          <a:lstStyle>
            <a:lvl1pPr marL="0" indent="0" algn="ctr">
              <a:buNone/>
              <a:defRPr sz="2000"/>
            </a:lvl1pPr>
          </a:lstStyle>
          <a:p>
            <a:endParaRPr lang="en-US" dirty="0"/>
          </a:p>
        </p:txBody>
      </p:sp>
    </p:spTree>
    <p:extLst>
      <p:ext uri="{BB962C8B-B14F-4D97-AF65-F5344CB8AC3E}">
        <p14:creationId xmlns:p14="http://schemas.microsoft.com/office/powerpoint/2010/main" val="4009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386E6C6-6E94-4622-AF50-AB9F71EA7DA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6" name="Footer Placeholder 5">
            <a:extLst>
              <a:ext uri="{FF2B5EF4-FFF2-40B4-BE49-F238E27FC236}">
                <a16:creationId xmlns:a16="http://schemas.microsoft.com/office/drawing/2014/main" id="{C3B91208-1C8E-44E6-814A-8B581A267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E474F45-C75A-4F69-B7AA-0A9BCF669308}"/>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10" name="Media Placeholder 9">
            <a:extLst>
              <a:ext uri="{FF2B5EF4-FFF2-40B4-BE49-F238E27FC236}">
                <a16:creationId xmlns:a16="http://schemas.microsoft.com/office/drawing/2014/main" id="{727675AA-B358-48FA-B1C1-5B98B47443DB}"/>
              </a:ext>
            </a:extLst>
          </p:cNvPr>
          <p:cNvSpPr>
            <a:spLocks noGrp="1"/>
          </p:cNvSpPr>
          <p:nvPr>
            <p:ph type="media" sz="quarter" idx="13"/>
          </p:nvPr>
        </p:nvSpPr>
        <p:spPr>
          <a:xfrm>
            <a:off x="6096000" y="2170706"/>
            <a:ext cx="4648200" cy="2610844"/>
          </a:xfrm>
          <a:prstGeom prst="rect">
            <a:avLst/>
          </a:prstGeom>
        </p:spPr>
        <p:txBody>
          <a:bodyPr/>
          <a:lstStyle>
            <a:lvl1pPr marL="0" indent="0" algn="ctr">
              <a:buNone/>
              <a:defRPr sz="1200"/>
            </a:lvl1pPr>
          </a:lstStyle>
          <a:p>
            <a:endParaRPr lang="en-US" dirty="0"/>
          </a:p>
        </p:txBody>
      </p:sp>
    </p:spTree>
    <p:extLst>
      <p:ext uri="{BB962C8B-B14F-4D97-AF65-F5344CB8AC3E}">
        <p14:creationId xmlns:p14="http://schemas.microsoft.com/office/powerpoint/2010/main" val="1445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4F555C4-27F7-467A-9AF6-630F6B00B9E0}"/>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8" name="Footer Placeholder 7">
            <a:extLst>
              <a:ext uri="{FF2B5EF4-FFF2-40B4-BE49-F238E27FC236}">
                <a16:creationId xmlns:a16="http://schemas.microsoft.com/office/drawing/2014/main" id="{DFA1C95A-1709-4B29-9F29-E98007CA5C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7739E94-CC89-4EA9-A8FA-64E628F26AD3}"/>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12" name="Picture Placeholder 11">
            <a:extLst>
              <a:ext uri="{FF2B5EF4-FFF2-40B4-BE49-F238E27FC236}">
                <a16:creationId xmlns:a16="http://schemas.microsoft.com/office/drawing/2014/main" id="{29C241C9-AB3E-447C-B7F1-89C740012F60}"/>
              </a:ext>
            </a:extLst>
          </p:cNvPr>
          <p:cNvSpPr>
            <a:spLocks noGrp="1"/>
          </p:cNvSpPr>
          <p:nvPr>
            <p:ph type="pic" sz="quarter" idx="13"/>
          </p:nvPr>
        </p:nvSpPr>
        <p:spPr>
          <a:xfrm>
            <a:off x="708024" y="2489200"/>
            <a:ext cx="10774363" cy="2470150"/>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24995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FFA8F3-FA82-40D0-B744-5E2C4DDDE8C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4" name="Footer Placeholder 3">
            <a:extLst>
              <a:ext uri="{FF2B5EF4-FFF2-40B4-BE49-F238E27FC236}">
                <a16:creationId xmlns:a16="http://schemas.microsoft.com/office/drawing/2014/main" id="{9EDB8BA8-6BC4-4015-A959-9EF1184B3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49B9215-58F5-4237-86EC-D3DCA521B63E}"/>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19" name="Picture Placeholder 18">
            <a:extLst>
              <a:ext uri="{FF2B5EF4-FFF2-40B4-BE49-F238E27FC236}">
                <a16:creationId xmlns:a16="http://schemas.microsoft.com/office/drawing/2014/main" id="{117FD824-9088-47CD-BCA0-B1F4EDDBCF3C}"/>
              </a:ext>
            </a:extLst>
          </p:cNvPr>
          <p:cNvSpPr>
            <a:spLocks noGrp="1"/>
          </p:cNvSpPr>
          <p:nvPr>
            <p:ph type="pic" sz="quarter" idx="18"/>
          </p:nvPr>
        </p:nvSpPr>
        <p:spPr>
          <a:xfrm>
            <a:off x="5967472" y="708473"/>
            <a:ext cx="5523024" cy="5439915"/>
          </a:xfrm>
          <a:custGeom>
            <a:avLst/>
            <a:gdLst>
              <a:gd name="connsiteX0" fmla="*/ 0 w 5523024"/>
              <a:gd name="connsiteY0" fmla="*/ 373567 h 5439915"/>
              <a:gd name="connsiteX1" fmla="*/ 863639 w 5523024"/>
              <a:gd name="connsiteY1" fmla="*/ 373567 h 5439915"/>
              <a:gd name="connsiteX2" fmla="*/ 863639 w 5523024"/>
              <a:gd name="connsiteY2" fmla="*/ 5439915 h 5439915"/>
              <a:gd name="connsiteX3" fmla="*/ 0 w 5523024"/>
              <a:gd name="connsiteY3" fmla="*/ 5439915 h 5439915"/>
              <a:gd name="connsiteX4" fmla="*/ 1863754 w 5523024"/>
              <a:gd name="connsiteY4" fmla="*/ 373566 h 5439915"/>
              <a:gd name="connsiteX5" fmla="*/ 2727393 w 5523024"/>
              <a:gd name="connsiteY5" fmla="*/ 373566 h 5439915"/>
              <a:gd name="connsiteX6" fmla="*/ 2727393 w 5523024"/>
              <a:gd name="connsiteY6" fmla="*/ 5439915 h 5439915"/>
              <a:gd name="connsiteX7" fmla="*/ 1863754 w 5523024"/>
              <a:gd name="connsiteY7" fmla="*/ 5439915 h 5439915"/>
              <a:gd name="connsiteX8" fmla="*/ 2795631 w 5523024"/>
              <a:gd name="connsiteY8" fmla="*/ 221167 h 5439915"/>
              <a:gd name="connsiteX9" fmla="*/ 3659270 w 5523024"/>
              <a:gd name="connsiteY9" fmla="*/ 221167 h 5439915"/>
              <a:gd name="connsiteX10" fmla="*/ 3659270 w 5523024"/>
              <a:gd name="connsiteY10" fmla="*/ 5439915 h 5439915"/>
              <a:gd name="connsiteX11" fmla="*/ 2795631 w 5523024"/>
              <a:gd name="connsiteY11" fmla="*/ 5439915 h 5439915"/>
              <a:gd name="connsiteX12" fmla="*/ 4659385 w 5523024"/>
              <a:gd name="connsiteY12" fmla="*/ 221167 h 5439915"/>
              <a:gd name="connsiteX13" fmla="*/ 5523024 w 5523024"/>
              <a:gd name="connsiteY13" fmla="*/ 221167 h 5439915"/>
              <a:gd name="connsiteX14" fmla="*/ 5523024 w 5523024"/>
              <a:gd name="connsiteY14" fmla="*/ 5439915 h 5439915"/>
              <a:gd name="connsiteX15" fmla="*/ 4659385 w 5523024"/>
              <a:gd name="connsiteY15" fmla="*/ 5439915 h 5439915"/>
              <a:gd name="connsiteX16" fmla="*/ 931877 w 5523024"/>
              <a:gd name="connsiteY16" fmla="*/ 0 h 5439915"/>
              <a:gd name="connsiteX17" fmla="*/ 1795516 w 5523024"/>
              <a:gd name="connsiteY17" fmla="*/ 0 h 5439915"/>
              <a:gd name="connsiteX18" fmla="*/ 1795516 w 5523024"/>
              <a:gd name="connsiteY18" fmla="*/ 5066349 h 5439915"/>
              <a:gd name="connsiteX19" fmla="*/ 931877 w 5523024"/>
              <a:gd name="connsiteY19" fmla="*/ 5066349 h 5439915"/>
              <a:gd name="connsiteX20" fmla="*/ 3727508 w 5523024"/>
              <a:gd name="connsiteY20" fmla="*/ 0 h 5439915"/>
              <a:gd name="connsiteX21" fmla="*/ 4591147 w 5523024"/>
              <a:gd name="connsiteY21" fmla="*/ 0 h 5439915"/>
              <a:gd name="connsiteX22" fmla="*/ 4591147 w 5523024"/>
              <a:gd name="connsiteY22" fmla="*/ 5066349 h 5439915"/>
              <a:gd name="connsiteX23" fmla="*/ 3727508 w 5523024"/>
              <a:gd name="connsiteY23" fmla="*/ 5066349 h 543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23024" h="5439915">
                <a:moveTo>
                  <a:pt x="0" y="373567"/>
                </a:moveTo>
                <a:lnTo>
                  <a:pt x="863639" y="373567"/>
                </a:lnTo>
                <a:lnTo>
                  <a:pt x="863639" y="5439915"/>
                </a:lnTo>
                <a:lnTo>
                  <a:pt x="0" y="5439915"/>
                </a:lnTo>
                <a:close/>
                <a:moveTo>
                  <a:pt x="1863754" y="373566"/>
                </a:moveTo>
                <a:lnTo>
                  <a:pt x="2727393" y="373566"/>
                </a:lnTo>
                <a:lnTo>
                  <a:pt x="2727393" y="5439915"/>
                </a:lnTo>
                <a:lnTo>
                  <a:pt x="1863754" y="5439915"/>
                </a:lnTo>
                <a:close/>
                <a:moveTo>
                  <a:pt x="2795631" y="221167"/>
                </a:moveTo>
                <a:lnTo>
                  <a:pt x="3659270" y="221167"/>
                </a:lnTo>
                <a:lnTo>
                  <a:pt x="3659270" y="5439915"/>
                </a:lnTo>
                <a:lnTo>
                  <a:pt x="2795631" y="5439915"/>
                </a:lnTo>
                <a:close/>
                <a:moveTo>
                  <a:pt x="4659385" y="221167"/>
                </a:moveTo>
                <a:lnTo>
                  <a:pt x="5523024" y="221167"/>
                </a:lnTo>
                <a:lnTo>
                  <a:pt x="5523024" y="5439915"/>
                </a:lnTo>
                <a:lnTo>
                  <a:pt x="4659385" y="5439915"/>
                </a:lnTo>
                <a:close/>
                <a:moveTo>
                  <a:pt x="931877" y="0"/>
                </a:moveTo>
                <a:lnTo>
                  <a:pt x="1795516" y="0"/>
                </a:lnTo>
                <a:lnTo>
                  <a:pt x="1795516" y="5066349"/>
                </a:lnTo>
                <a:lnTo>
                  <a:pt x="931877" y="5066349"/>
                </a:lnTo>
                <a:close/>
                <a:moveTo>
                  <a:pt x="3727508" y="0"/>
                </a:moveTo>
                <a:lnTo>
                  <a:pt x="4591147" y="0"/>
                </a:lnTo>
                <a:lnTo>
                  <a:pt x="4591147" y="5066349"/>
                </a:lnTo>
                <a:lnTo>
                  <a:pt x="3727508" y="5066349"/>
                </a:lnTo>
                <a:close/>
              </a:path>
            </a:pathLst>
          </a:custGeom>
        </p:spPr>
        <p:txBody>
          <a:bodyPr wrap="square">
            <a:noAutofit/>
          </a:bodyPr>
          <a:lstStyle>
            <a:lvl1pPr>
              <a:defRPr sz="1200"/>
            </a:lvl1pPr>
          </a:lstStyle>
          <a:p>
            <a:endParaRPr lang="en-US" dirty="0"/>
          </a:p>
        </p:txBody>
      </p:sp>
      <p:sp>
        <p:nvSpPr>
          <p:cNvPr id="18" name="Text Placeholder 17">
            <a:extLst>
              <a:ext uri="{FF2B5EF4-FFF2-40B4-BE49-F238E27FC236}">
                <a16:creationId xmlns:a16="http://schemas.microsoft.com/office/drawing/2014/main" id="{9659E25B-AC41-4220-B7EB-4171260D110F}"/>
              </a:ext>
            </a:extLst>
          </p:cNvPr>
          <p:cNvSpPr>
            <a:spLocks noGrp="1"/>
          </p:cNvSpPr>
          <p:nvPr>
            <p:ph type="body" sz="quarter" idx="19" hasCustomPrompt="1"/>
          </p:nvPr>
        </p:nvSpPr>
        <p:spPr>
          <a:xfrm>
            <a:off x="1234440" y="1311966"/>
            <a:ext cx="4114800" cy="1317597"/>
          </a:xfrm>
          <a:prstGeom prst="rect">
            <a:avLst/>
          </a:prstGeom>
        </p:spPr>
        <p:txBody>
          <a:bodyPr/>
          <a:lstStyle>
            <a:lvl1pPr marL="0" indent="0" algn="r">
              <a:buNone/>
              <a:defRPr sz="4000" b="1">
                <a:solidFill>
                  <a:schemeClr val="bg2">
                    <a:lumMod val="25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74436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860B9-12F7-48F6-B828-46F31879C315}"/>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3" name="Footer Placeholder 2">
            <a:extLst>
              <a:ext uri="{FF2B5EF4-FFF2-40B4-BE49-F238E27FC236}">
                <a16:creationId xmlns:a16="http://schemas.microsoft.com/office/drawing/2014/main" id="{64B30C79-6282-4A98-B155-3483B56D47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562DD2-3853-45D2-B2FE-FE6EF9F86C0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Tree>
    <p:extLst>
      <p:ext uri="{BB962C8B-B14F-4D97-AF65-F5344CB8AC3E}">
        <p14:creationId xmlns:p14="http://schemas.microsoft.com/office/powerpoint/2010/main" val="262921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5F2F400-9E5F-4582-A7D1-E4F7E09C175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6" name="Footer Placeholder 5">
            <a:extLst>
              <a:ext uri="{FF2B5EF4-FFF2-40B4-BE49-F238E27FC236}">
                <a16:creationId xmlns:a16="http://schemas.microsoft.com/office/drawing/2014/main" id="{0D5DF9C8-6927-41D9-BE4B-36351B002A4B}"/>
              </a:ext>
            </a:extLst>
          </p:cNvPr>
          <p:cNvSpPr>
            <a:spLocks noGrp="1"/>
          </p:cNvSpPr>
          <p:nvPr>
            <p:ph type="ftr" sz="quarter" idx="11"/>
          </p:nvPr>
        </p:nvSpPr>
        <p:spPr>
          <a:xfrm>
            <a:off x="4038600" y="6356350"/>
            <a:ext cx="2289629"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DC5920-40A0-48F2-811D-C0761FD18232}"/>
              </a:ext>
            </a:extLst>
          </p:cNvPr>
          <p:cNvSpPr>
            <a:spLocks noGrp="1"/>
          </p:cNvSpPr>
          <p:nvPr>
            <p:ph type="sldNum" sz="quarter" idx="12"/>
          </p:nvPr>
        </p:nvSpPr>
        <p:spPr>
          <a:xfrm>
            <a:off x="11553368" y="6356350"/>
            <a:ext cx="555171" cy="365125"/>
          </a:xfrm>
          <a:prstGeom prst="rect">
            <a:avLst/>
          </a:prstGeom>
        </p:spPr>
        <p:txBody>
          <a:bodyPr/>
          <a:lstStyle/>
          <a:p>
            <a:fld id="{B1DC0A37-4417-4D92-ACF4-CB362CCBE5D2}" type="slidenum">
              <a:rPr lang="en-US" smtClean="0"/>
              <a:t>‹Nº›</a:t>
            </a:fld>
            <a:endParaRPr lang="en-US"/>
          </a:p>
        </p:txBody>
      </p:sp>
      <p:sp>
        <p:nvSpPr>
          <p:cNvPr id="10" name="Picture Placeholder 9">
            <a:extLst>
              <a:ext uri="{FF2B5EF4-FFF2-40B4-BE49-F238E27FC236}">
                <a16:creationId xmlns:a16="http://schemas.microsoft.com/office/drawing/2014/main" id="{BC23897E-49EC-49CD-A90C-DF2F910726E7}"/>
              </a:ext>
            </a:extLst>
          </p:cNvPr>
          <p:cNvSpPr>
            <a:spLocks noGrp="1"/>
          </p:cNvSpPr>
          <p:nvPr>
            <p:ph type="pic" sz="quarter" idx="13"/>
          </p:nvPr>
        </p:nvSpPr>
        <p:spPr>
          <a:xfrm>
            <a:off x="6923372" y="-2905701"/>
            <a:ext cx="1797782" cy="1799726"/>
          </a:xfrm>
          <a:prstGeom prst="ellipse">
            <a:avLst/>
          </a:prstGeom>
        </p:spPr>
        <p:txBody>
          <a:bodyPr/>
          <a:lstStyle>
            <a:lvl1pPr marL="0" indent="0" algn="ctr">
              <a:buNone/>
              <a:defRPr sz="1400"/>
            </a:lvl1pPr>
          </a:lstStyle>
          <a:p>
            <a:endParaRPr lang="en-US" dirty="0"/>
          </a:p>
        </p:txBody>
      </p:sp>
      <p:sp>
        <p:nvSpPr>
          <p:cNvPr id="11" name="Picture Placeholder 9">
            <a:extLst>
              <a:ext uri="{FF2B5EF4-FFF2-40B4-BE49-F238E27FC236}">
                <a16:creationId xmlns:a16="http://schemas.microsoft.com/office/drawing/2014/main" id="{98A3D746-68AF-4D14-93D1-5CC4B1854F44}"/>
              </a:ext>
            </a:extLst>
          </p:cNvPr>
          <p:cNvSpPr>
            <a:spLocks noGrp="1"/>
          </p:cNvSpPr>
          <p:nvPr>
            <p:ph type="pic" sz="quarter" idx="14"/>
          </p:nvPr>
        </p:nvSpPr>
        <p:spPr>
          <a:xfrm>
            <a:off x="6923372" y="-815154"/>
            <a:ext cx="1797782" cy="1799726"/>
          </a:xfrm>
          <a:prstGeom prst="ellipse">
            <a:avLst/>
          </a:prstGeom>
        </p:spPr>
        <p:txBody>
          <a:bodyPr/>
          <a:lstStyle>
            <a:lvl1pPr marL="0" indent="0" algn="ctr">
              <a:buNone/>
              <a:defRPr sz="1400"/>
            </a:lvl1pPr>
          </a:lstStyle>
          <a:p>
            <a:endParaRPr lang="en-US" dirty="0"/>
          </a:p>
        </p:txBody>
      </p:sp>
      <p:sp>
        <p:nvSpPr>
          <p:cNvPr id="12" name="Picture Placeholder 9">
            <a:extLst>
              <a:ext uri="{FF2B5EF4-FFF2-40B4-BE49-F238E27FC236}">
                <a16:creationId xmlns:a16="http://schemas.microsoft.com/office/drawing/2014/main" id="{6CCCCBC0-1866-4FE8-B263-52676651F5CF}"/>
              </a:ext>
            </a:extLst>
          </p:cNvPr>
          <p:cNvSpPr>
            <a:spLocks noGrp="1"/>
          </p:cNvSpPr>
          <p:nvPr>
            <p:ph type="pic" sz="quarter" idx="15"/>
          </p:nvPr>
        </p:nvSpPr>
        <p:spPr>
          <a:xfrm>
            <a:off x="6923372" y="1275393"/>
            <a:ext cx="1797782" cy="1799726"/>
          </a:xfrm>
          <a:prstGeom prst="ellipse">
            <a:avLst/>
          </a:prstGeom>
        </p:spPr>
        <p:txBody>
          <a:bodyPr/>
          <a:lstStyle>
            <a:lvl1pPr marL="0" indent="0" algn="ctr">
              <a:buNone/>
              <a:defRPr sz="1400"/>
            </a:lvl1pPr>
          </a:lstStyle>
          <a:p>
            <a:endParaRPr lang="en-US" dirty="0"/>
          </a:p>
        </p:txBody>
      </p:sp>
      <p:sp>
        <p:nvSpPr>
          <p:cNvPr id="13" name="Picture Placeholder 9">
            <a:extLst>
              <a:ext uri="{FF2B5EF4-FFF2-40B4-BE49-F238E27FC236}">
                <a16:creationId xmlns:a16="http://schemas.microsoft.com/office/drawing/2014/main" id="{66D321B2-47AC-48CA-A41B-895BA90C057D}"/>
              </a:ext>
            </a:extLst>
          </p:cNvPr>
          <p:cNvSpPr>
            <a:spLocks noGrp="1"/>
          </p:cNvSpPr>
          <p:nvPr>
            <p:ph type="pic" sz="quarter" idx="16"/>
          </p:nvPr>
        </p:nvSpPr>
        <p:spPr>
          <a:xfrm>
            <a:off x="6923372" y="3365940"/>
            <a:ext cx="1797782" cy="1799726"/>
          </a:xfrm>
          <a:prstGeom prst="ellipse">
            <a:avLst/>
          </a:prstGeom>
        </p:spPr>
        <p:txBody>
          <a:bodyPr/>
          <a:lstStyle>
            <a:lvl1pPr marL="0" indent="0" algn="ctr">
              <a:buNone/>
              <a:defRPr sz="1400"/>
            </a:lvl1pPr>
          </a:lstStyle>
          <a:p>
            <a:endParaRPr lang="en-US" dirty="0"/>
          </a:p>
        </p:txBody>
      </p:sp>
      <p:sp>
        <p:nvSpPr>
          <p:cNvPr id="14" name="Picture Placeholder 9">
            <a:extLst>
              <a:ext uri="{FF2B5EF4-FFF2-40B4-BE49-F238E27FC236}">
                <a16:creationId xmlns:a16="http://schemas.microsoft.com/office/drawing/2014/main" id="{DD06B7E9-BC44-47F4-A75B-8334E2FD52FC}"/>
              </a:ext>
            </a:extLst>
          </p:cNvPr>
          <p:cNvSpPr>
            <a:spLocks noGrp="1"/>
          </p:cNvSpPr>
          <p:nvPr>
            <p:ph type="pic" sz="quarter" idx="17"/>
          </p:nvPr>
        </p:nvSpPr>
        <p:spPr>
          <a:xfrm>
            <a:off x="6923372" y="5456487"/>
            <a:ext cx="1797782" cy="1799726"/>
          </a:xfrm>
          <a:prstGeom prst="ellipse">
            <a:avLst/>
          </a:prstGeom>
        </p:spPr>
        <p:txBody>
          <a:bodyPr/>
          <a:lstStyle>
            <a:lvl1pPr marL="0" indent="0" algn="ctr">
              <a:buNone/>
              <a:defRPr sz="1400"/>
            </a:lvl1pPr>
          </a:lstStyle>
          <a:p>
            <a:endParaRPr lang="en-US" dirty="0"/>
          </a:p>
        </p:txBody>
      </p:sp>
      <p:sp>
        <p:nvSpPr>
          <p:cNvPr id="15" name="Picture Placeholder 9">
            <a:extLst>
              <a:ext uri="{FF2B5EF4-FFF2-40B4-BE49-F238E27FC236}">
                <a16:creationId xmlns:a16="http://schemas.microsoft.com/office/drawing/2014/main" id="{7A8B4E87-665A-433A-91DF-A256B62D0433}"/>
              </a:ext>
            </a:extLst>
          </p:cNvPr>
          <p:cNvSpPr>
            <a:spLocks noGrp="1"/>
          </p:cNvSpPr>
          <p:nvPr>
            <p:ph type="pic" sz="quarter" idx="18"/>
          </p:nvPr>
        </p:nvSpPr>
        <p:spPr>
          <a:xfrm>
            <a:off x="6923372" y="-4996248"/>
            <a:ext cx="1797782" cy="1799726"/>
          </a:xfrm>
          <a:prstGeom prst="ellipse">
            <a:avLst/>
          </a:prstGeom>
        </p:spPr>
        <p:txBody>
          <a:bodyPr/>
          <a:lstStyle>
            <a:lvl1pPr marL="0" indent="0" algn="ctr">
              <a:buNone/>
              <a:defRPr sz="1400"/>
            </a:lvl1pPr>
          </a:lstStyle>
          <a:p>
            <a:endParaRPr lang="en-US" dirty="0"/>
          </a:p>
        </p:txBody>
      </p:sp>
      <p:sp>
        <p:nvSpPr>
          <p:cNvPr id="16" name="Picture Placeholder 9">
            <a:extLst>
              <a:ext uri="{FF2B5EF4-FFF2-40B4-BE49-F238E27FC236}">
                <a16:creationId xmlns:a16="http://schemas.microsoft.com/office/drawing/2014/main" id="{B445C676-662F-47C0-9C01-E0D20EAA2C00}"/>
              </a:ext>
            </a:extLst>
          </p:cNvPr>
          <p:cNvSpPr>
            <a:spLocks noGrp="1"/>
          </p:cNvSpPr>
          <p:nvPr>
            <p:ph type="pic" sz="quarter" idx="19"/>
          </p:nvPr>
        </p:nvSpPr>
        <p:spPr>
          <a:xfrm>
            <a:off x="6923372" y="-7086795"/>
            <a:ext cx="1797782" cy="1799726"/>
          </a:xfrm>
          <a:prstGeom prst="ellipse">
            <a:avLst/>
          </a:prstGeom>
        </p:spPr>
        <p:txBody>
          <a:bodyPr/>
          <a:lstStyle>
            <a:lvl1pPr marL="0" indent="0" algn="ctr">
              <a:buNone/>
              <a:defRPr sz="1400"/>
            </a:lvl1pPr>
          </a:lstStyle>
          <a:p>
            <a:endParaRPr lang="en-US" dirty="0"/>
          </a:p>
        </p:txBody>
      </p:sp>
      <p:sp>
        <p:nvSpPr>
          <p:cNvPr id="17" name="Picture Placeholder 9">
            <a:extLst>
              <a:ext uri="{FF2B5EF4-FFF2-40B4-BE49-F238E27FC236}">
                <a16:creationId xmlns:a16="http://schemas.microsoft.com/office/drawing/2014/main" id="{1EE47DD6-AC01-432C-831F-77586BCC3BBA}"/>
              </a:ext>
            </a:extLst>
          </p:cNvPr>
          <p:cNvSpPr>
            <a:spLocks noGrp="1"/>
          </p:cNvSpPr>
          <p:nvPr>
            <p:ph type="pic" sz="quarter" idx="20"/>
          </p:nvPr>
        </p:nvSpPr>
        <p:spPr>
          <a:xfrm>
            <a:off x="8978482" y="4428556"/>
            <a:ext cx="1797782" cy="1799726"/>
          </a:xfrm>
          <a:prstGeom prst="ellipse">
            <a:avLst/>
          </a:prstGeom>
        </p:spPr>
        <p:txBody>
          <a:bodyPr/>
          <a:lstStyle>
            <a:lvl1pPr marL="0" indent="0" algn="ctr">
              <a:buNone/>
              <a:defRPr sz="1400"/>
            </a:lvl1pPr>
          </a:lstStyle>
          <a:p>
            <a:endParaRPr lang="en-US" dirty="0"/>
          </a:p>
        </p:txBody>
      </p:sp>
      <p:sp>
        <p:nvSpPr>
          <p:cNvPr id="18" name="Picture Placeholder 9">
            <a:extLst>
              <a:ext uri="{FF2B5EF4-FFF2-40B4-BE49-F238E27FC236}">
                <a16:creationId xmlns:a16="http://schemas.microsoft.com/office/drawing/2014/main" id="{82E9F160-73CB-46AD-8A92-AD113E982A11}"/>
              </a:ext>
            </a:extLst>
          </p:cNvPr>
          <p:cNvSpPr>
            <a:spLocks noGrp="1"/>
          </p:cNvSpPr>
          <p:nvPr>
            <p:ph type="pic" sz="quarter" idx="21"/>
          </p:nvPr>
        </p:nvSpPr>
        <p:spPr>
          <a:xfrm>
            <a:off x="8978482" y="6519103"/>
            <a:ext cx="1797782" cy="1799726"/>
          </a:xfrm>
          <a:prstGeom prst="ellipse">
            <a:avLst/>
          </a:prstGeom>
        </p:spPr>
        <p:txBody>
          <a:bodyPr/>
          <a:lstStyle>
            <a:lvl1pPr marL="0" indent="0" algn="ctr">
              <a:buNone/>
              <a:defRPr sz="1400"/>
            </a:lvl1pPr>
          </a:lstStyle>
          <a:p>
            <a:endParaRPr lang="en-US" dirty="0"/>
          </a:p>
        </p:txBody>
      </p:sp>
      <p:sp>
        <p:nvSpPr>
          <p:cNvPr id="19" name="Picture Placeholder 9">
            <a:extLst>
              <a:ext uri="{FF2B5EF4-FFF2-40B4-BE49-F238E27FC236}">
                <a16:creationId xmlns:a16="http://schemas.microsoft.com/office/drawing/2014/main" id="{93DBB1FC-58D0-430A-B117-E2B2AE51EA54}"/>
              </a:ext>
            </a:extLst>
          </p:cNvPr>
          <p:cNvSpPr>
            <a:spLocks noGrp="1"/>
          </p:cNvSpPr>
          <p:nvPr>
            <p:ph type="pic" sz="quarter" idx="22"/>
          </p:nvPr>
        </p:nvSpPr>
        <p:spPr>
          <a:xfrm>
            <a:off x="8978482" y="8609650"/>
            <a:ext cx="1797782" cy="1799726"/>
          </a:xfrm>
          <a:prstGeom prst="ellipse">
            <a:avLst/>
          </a:prstGeom>
        </p:spPr>
        <p:txBody>
          <a:bodyPr/>
          <a:lstStyle>
            <a:lvl1pPr marL="0" indent="0" algn="ctr">
              <a:buNone/>
              <a:defRPr sz="1400"/>
            </a:lvl1pPr>
          </a:lstStyle>
          <a:p>
            <a:endParaRPr lang="en-US" dirty="0"/>
          </a:p>
        </p:txBody>
      </p:sp>
      <p:sp>
        <p:nvSpPr>
          <p:cNvPr id="20" name="Picture Placeholder 9">
            <a:extLst>
              <a:ext uri="{FF2B5EF4-FFF2-40B4-BE49-F238E27FC236}">
                <a16:creationId xmlns:a16="http://schemas.microsoft.com/office/drawing/2014/main" id="{B6813FA0-FB3D-4853-A4E7-B118693BB1A8}"/>
              </a:ext>
            </a:extLst>
          </p:cNvPr>
          <p:cNvSpPr>
            <a:spLocks noGrp="1"/>
          </p:cNvSpPr>
          <p:nvPr>
            <p:ph type="pic" sz="quarter" idx="23"/>
          </p:nvPr>
        </p:nvSpPr>
        <p:spPr>
          <a:xfrm>
            <a:off x="8978482" y="10700197"/>
            <a:ext cx="1797782" cy="1799726"/>
          </a:xfrm>
          <a:prstGeom prst="ellipse">
            <a:avLst/>
          </a:prstGeom>
        </p:spPr>
        <p:txBody>
          <a:bodyPr/>
          <a:lstStyle>
            <a:lvl1pPr marL="0" indent="0" algn="ctr">
              <a:buNone/>
              <a:defRPr sz="1400"/>
            </a:lvl1pPr>
          </a:lstStyle>
          <a:p>
            <a:endParaRPr lang="en-US" dirty="0"/>
          </a:p>
        </p:txBody>
      </p:sp>
      <p:sp>
        <p:nvSpPr>
          <p:cNvPr id="21" name="Picture Placeholder 9">
            <a:extLst>
              <a:ext uri="{FF2B5EF4-FFF2-40B4-BE49-F238E27FC236}">
                <a16:creationId xmlns:a16="http://schemas.microsoft.com/office/drawing/2014/main" id="{D3DCF53E-FAF4-4E80-B065-B3C308DBE65F}"/>
              </a:ext>
            </a:extLst>
          </p:cNvPr>
          <p:cNvSpPr>
            <a:spLocks noGrp="1"/>
          </p:cNvSpPr>
          <p:nvPr>
            <p:ph type="pic" sz="quarter" idx="24"/>
          </p:nvPr>
        </p:nvSpPr>
        <p:spPr>
          <a:xfrm>
            <a:off x="8978482" y="12790744"/>
            <a:ext cx="1797782" cy="1799726"/>
          </a:xfrm>
          <a:prstGeom prst="ellipse">
            <a:avLst/>
          </a:prstGeom>
        </p:spPr>
        <p:txBody>
          <a:bodyPr/>
          <a:lstStyle>
            <a:lvl1pPr marL="0" indent="0" algn="ctr">
              <a:buNone/>
              <a:defRPr sz="1400"/>
            </a:lvl1pPr>
          </a:lstStyle>
          <a:p>
            <a:endParaRPr lang="en-US" dirty="0"/>
          </a:p>
        </p:txBody>
      </p:sp>
      <p:sp>
        <p:nvSpPr>
          <p:cNvPr id="22" name="Picture Placeholder 9">
            <a:extLst>
              <a:ext uri="{FF2B5EF4-FFF2-40B4-BE49-F238E27FC236}">
                <a16:creationId xmlns:a16="http://schemas.microsoft.com/office/drawing/2014/main" id="{59FAF888-D431-4CC6-9CBB-1514477596E1}"/>
              </a:ext>
            </a:extLst>
          </p:cNvPr>
          <p:cNvSpPr>
            <a:spLocks noGrp="1"/>
          </p:cNvSpPr>
          <p:nvPr>
            <p:ph type="pic" sz="quarter" idx="25"/>
          </p:nvPr>
        </p:nvSpPr>
        <p:spPr>
          <a:xfrm>
            <a:off x="8978482" y="2338009"/>
            <a:ext cx="1797782" cy="1799726"/>
          </a:xfrm>
          <a:prstGeom prst="ellipse">
            <a:avLst/>
          </a:prstGeom>
        </p:spPr>
        <p:txBody>
          <a:bodyPr/>
          <a:lstStyle>
            <a:lvl1pPr marL="0" indent="0" algn="ctr">
              <a:buNone/>
              <a:defRPr sz="1400"/>
            </a:lvl1pPr>
          </a:lstStyle>
          <a:p>
            <a:endParaRPr lang="en-US" dirty="0"/>
          </a:p>
        </p:txBody>
      </p:sp>
      <p:sp>
        <p:nvSpPr>
          <p:cNvPr id="23" name="Picture Placeholder 9">
            <a:extLst>
              <a:ext uri="{FF2B5EF4-FFF2-40B4-BE49-F238E27FC236}">
                <a16:creationId xmlns:a16="http://schemas.microsoft.com/office/drawing/2014/main" id="{0478865B-212C-4302-A6B0-F235E543759A}"/>
              </a:ext>
            </a:extLst>
          </p:cNvPr>
          <p:cNvSpPr>
            <a:spLocks noGrp="1"/>
          </p:cNvSpPr>
          <p:nvPr>
            <p:ph type="pic" sz="quarter" idx="26"/>
          </p:nvPr>
        </p:nvSpPr>
        <p:spPr>
          <a:xfrm>
            <a:off x="8978482" y="247462"/>
            <a:ext cx="1797782" cy="1799726"/>
          </a:xfrm>
          <a:prstGeom prst="ellipse">
            <a:avLst/>
          </a:prstGeom>
        </p:spPr>
        <p:txBody>
          <a:bodyPr/>
          <a:lstStyle>
            <a:lvl1pPr marL="0" indent="0" algn="ctr">
              <a:buNone/>
              <a:defRPr sz="1400"/>
            </a:lvl1pPr>
          </a:lstStyle>
          <a:p>
            <a:endParaRPr lang="en-US" dirty="0"/>
          </a:p>
        </p:txBody>
      </p:sp>
    </p:spTree>
    <p:extLst>
      <p:ext uri="{BB962C8B-B14F-4D97-AF65-F5344CB8AC3E}">
        <p14:creationId xmlns:p14="http://schemas.microsoft.com/office/powerpoint/2010/main" val="244440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C44E1E4-126D-48C8-B652-245BC93D7F9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3/15/2020</a:t>
            </a:fld>
            <a:endParaRPr lang="en-US"/>
          </a:p>
        </p:txBody>
      </p:sp>
      <p:sp>
        <p:nvSpPr>
          <p:cNvPr id="6" name="Footer Placeholder 5">
            <a:extLst>
              <a:ext uri="{FF2B5EF4-FFF2-40B4-BE49-F238E27FC236}">
                <a16:creationId xmlns:a16="http://schemas.microsoft.com/office/drawing/2014/main" id="{DCE8E7B6-1D5D-4DFE-BFB8-08F12C7787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714FEF-A5E7-483F-AFB4-D741EB93703C}"/>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‹Nº›</a:t>
            </a:fld>
            <a:endParaRPr lang="en-US"/>
          </a:p>
        </p:txBody>
      </p:sp>
      <p:sp>
        <p:nvSpPr>
          <p:cNvPr id="9" name="Picture Placeholder 8">
            <a:extLst>
              <a:ext uri="{FF2B5EF4-FFF2-40B4-BE49-F238E27FC236}">
                <a16:creationId xmlns:a16="http://schemas.microsoft.com/office/drawing/2014/main" id="{AC6D0CA0-1FA0-40A1-AC43-E1C6DDD6359F}"/>
              </a:ext>
            </a:extLst>
          </p:cNvPr>
          <p:cNvSpPr>
            <a:spLocks noGrp="1"/>
          </p:cNvSpPr>
          <p:nvPr>
            <p:ph type="pic" sz="quarter" idx="13"/>
          </p:nvPr>
        </p:nvSpPr>
        <p:spPr>
          <a:xfrm>
            <a:off x="6702620" y="2298691"/>
            <a:ext cx="663934" cy="663934"/>
          </a:xfrm>
          <a:prstGeom prst="ellipse">
            <a:avLst/>
          </a:prstGeom>
        </p:spPr>
        <p:txBody>
          <a:bodyPr/>
          <a:lstStyle>
            <a:lvl1pPr marL="0" indent="0" algn="ctr">
              <a:buNone/>
              <a:defRPr sz="800"/>
            </a:lvl1pPr>
          </a:lstStyle>
          <a:p>
            <a:endParaRPr lang="en-US" dirty="0"/>
          </a:p>
        </p:txBody>
      </p:sp>
      <p:sp>
        <p:nvSpPr>
          <p:cNvPr id="20" name="Picture Placeholder 8">
            <a:extLst>
              <a:ext uri="{FF2B5EF4-FFF2-40B4-BE49-F238E27FC236}">
                <a16:creationId xmlns:a16="http://schemas.microsoft.com/office/drawing/2014/main" id="{FA29A77C-7228-4831-A8C9-8594391E06C3}"/>
              </a:ext>
            </a:extLst>
          </p:cNvPr>
          <p:cNvSpPr>
            <a:spLocks noGrp="1"/>
          </p:cNvSpPr>
          <p:nvPr>
            <p:ph type="pic" sz="quarter" idx="14"/>
          </p:nvPr>
        </p:nvSpPr>
        <p:spPr>
          <a:xfrm>
            <a:off x="6702620" y="4117009"/>
            <a:ext cx="663934" cy="663934"/>
          </a:xfrm>
          <a:prstGeom prst="ellipse">
            <a:avLst/>
          </a:prstGeom>
        </p:spPr>
        <p:txBody>
          <a:bodyPr/>
          <a:lstStyle>
            <a:lvl1pPr marL="0" indent="0" algn="ctr">
              <a:buNone/>
              <a:defRPr sz="800"/>
            </a:lvl1pPr>
          </a:lstStyle>
          <a:p>
            <a:endParaRPr lang="en-US" dirty="0"/>
          </a:p>
        </p:txBody>
      </p:sp>
      <p:sp>
        <p:nvSpPr>
          <p:cNvPr id="21" name="Picture Placeholder 8">
            <a:extLst>
              <a:ext uri="{FF2B5EF4-FFF2-40B4-BE49-F238E27FC236}">
                <a16:creationId xmlns:a16="http://schemas.microsoft.com/office/drawing/2014/main" id="{18D74219-4053-40B5-9E43-F0EE666D45D9}"/>
              </a:ext>
            </a:extLst>
          </p:cNvPr>
          <p:cNvSpPr>
            <a:spLocks noGrp="1"/>
          </p:cNvSpPr>
          <p:nvPr>
            <p:ph type="pic" sz="quarter" idx="15"/>
          </p:nvPr>
        </p:nvSpPr>
        <p:spPr>
          <a:xfrm>
            <a:off x="4791162" y="3254169"/>
            <a:ext cx="663934" cy="663934"/>
          </a:xfrm>
          <a:prstGeom prst="ellipse">
            <a:avLst/>
          </a:prstGeom>
        </p:spPr>
        <p:txBody>
          <a:bodyPr/>
          <a:lstStyle>
            <a:lvl1pPr marL="0" indent="0" algn="ctr">
              <a:buNone/>
              <a:defRPr sz="800"/>
            </a:lvl1pPr>
          </a:lstStyle>
          <a:p>
            <a:endParaRPr lang="en-US" dirty="0"/>
          </a:p>
        </p:txBody>
      </p:sp>
      <p:sp>
        <p:nvSpPr>
          <p:cNvPr id="22" name="Picture Placeholder 8">
            <a:extLst>
              <a:ext uri="{FF2B5EF4-FFF2-40B4-BE49-F238E27FC236}">
                <a16:creationId xmlns:a16="http://schemas.microsoft.com/office/drawing/2014/main" id="{13731221-BE82-4959-B49B-6F1091980358}"/>
              </a:ext>
            </a:extLst>
          </p:cNvPr>
          <p:cNvSpPr>
            <a:spLocks noGrp="1"/>
          </p:cNvSpPr>
          <p:nvPr>
            <p:ph type="pic" sz="quarter" idx="16"/>
          </p:nvPr>
        </p:nvSpPr>
        <p:spPr>
          <a:xfrm>
            <a:off x="4791162" y="5009601"/>
            <a:ext cx="663934" cy="663934"/>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5941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EF3BF7B4-B242-4EC2-B7C0-8626DD6534A7}"/>
              </a:ext>
            </a:extLst>
          </p:cNvPr>
          <p:cNvSpPr/>
          <p:nvPr userDrawn="1"/>
        </p:nvSpPr>
        <p:spPr>
          <a:xfrm>
            <a:off x="0" y="0"/>
            <a:ext cx="12191999" cy="6858000"/>
          </a:xfrm>
          <a:prstGeom prst="frame">
            <a:avLst>
              <a:gd name="adj1" fmla="val 10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94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83E8039A-E862-4CD6-84B8-53BECA19C1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157" b="5157"/>
          <a:stretch>
            <a:fillRect/>
          </a:stretch>
        </p:blipFill>
        <p:spPr>
          <a:xfrm>
            <a:off x="695325" y="717550"/>
            <a:ext cx="10796588" cy="5448300"/>
          </a:xfrm>
        </p:spPr>
      </p:pic>
      <p:sp>
        <p:nvSpPr>
          <p:cNvPr id="5" name="Rectangle 4">
            <a:extLst>
              <a:ext uri="{FF2B5EF4-FFF2-40B4-BE49-F238E27FC236}">
                <a16:creationId xmlns:a16="http://schemas.microsoft.com/office/drawing/2014/main" id="{3430608B-0699-459E-AEF8-5A0B5450FE05}"/>
              </a:ext>
            </a:extLst>
          </p:cNvPr>
          <p:cNvSpPr/>
          <p:nvPr/>
        </p:nvSpPr>
        <p:spPr>
          <a:xfrm>
            <a:off x="695326" y="702078"/>
            <a:ext cx="10796587" cy="5459412"/>
          </a:xfrm>
          <a:prstGeom prst="rect">
            <a:avLst/>
          </a:prstGeom>
          <a:gradFill>
            <a:gsLst>
              <a:gs pos="22000">
                <a:schemeClr val="accent6">
                  <a:lumMod val="60000"/>
                  <a:lumOff val="40000"/>
                  <a:alpha val="70000"/>
                </a:scheme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0" name="Group 9">
            <a:extLst>
              <a:ext uri="{FF2B5EF4-FFF2-40B4-BE49-F238E27FC236}">
                <a16:creationId xmlns:a16="http://schemas.microsoft.com/office/drawing/2014/main" id="{07882800-4F87-4414-875E-C15FCBF3BDB1}"/>
              </a:ext>
            </a:extLst>
          </p:cNvPr>
          <p:cNvGrpSpPr/>
          <p:nvPr/>
        </p:nvGrpSpPr>
        <p:grpSpPr>
          <a:xfrm>
            <a:off x="1688435" y="1987094"/>
            <a:ext cx="8810368" cy="1916109"/>
            <a:chOff x="2565086" y="1971338"/>
            <a:chExt cx="7061829" cy="1660636"/>
          </a:xfrm>
        </p:grpSpPr>
        <p:sp>
          <p:nvSpPr>
            <p:cNvPr id="8" name="TextBox 7">
              <a:extLst>
                <a:ext uri="{FF2B5EF4-FFF2-40B4-BE49-F238E27FC236}">
                  <a16:creationId xmlns:a16="http://schemas.microsoft.com/office/drawing/2014/main" id="{2583DBDA-88B7-493D-9B65-582E914C9A41}"/>
                </a:ext>
              </a:extLst>
            </p:cNvPr>
            <p:cNvSpPr txBox="1"/>
            <p:nvPr/>
          </p:nvSpPr>
          <p:spPr>
            <a:xfrm>
              <a:off x="2565086" y="1971338"/>
              <a:ext cx="7061829" cy="1040291"/>
            </a:xfrm>
            <a:prstGeom prst="rect">
              <a:avLst/>
            </a:prstGeom>
            <a:noFill/>
          </p:spPr>
          <p:txBody>
            <a:bodyPr wrap="square" rtlCol="0">
              <a:spAutoFit/>
            </a:bodyPr>
            <a:lstStyle/>
            <a:p>
              <a:pPr algn="ctr"/>
              <a:r>
                <a:rPr lang="es-MX" sz="7200" b="1" dirty="0" err="1">
                  <a:solidFill>
                    <a:schemeClr val="bg1"/>
                  </a:solidFill>
                  <a:latin typeface="Tw Cen MT" panose="020B0602020104020603" pitchFamily="34" charset="0"/>
                  <a:ea typeface="Tahoma" panose="020B0604030504040204" pitchFamily="34" charset="0"/>
                  <a:cs typeface="Arial" panose="020B0604020202020204" pitchFamily="34" charset="0"/>
                </a:rPr>
                <a:t>Credit</a:t>
              </a:r>
              <a:r>
                <a:rPr lang="es-MX" sz="7200" b="1" dirty="0">
                  <a:solidFill>
                    <a:schemeClr val="bg1"/>
                  </a:solidFill>
                  <a:latin typeface="Tw Cen MT" panose="020B0602020104020603" pitchFamily="34" charset="0"/>
                  <a:ea typeface="Tahoma" panose="020B0604030504040204" pitchFamily="34" charset="0"/>
                  <a:cs typeface="Arial" panose="020B0604020202020204" pitchFamily="34" charset="0"/>
                </a:rPr>
                <a:t> </a:t>
              </a:r>
              <a:r>
                <a:rPr lang="es-MX" sz="7200" b="1" dirty="0" err="1">
                  <a:solidFill>
                    <a:schemeClr val="bg1"/>
                  </a:solidFill>
                  <a:latin typeface="Tw Cen MT" panose="020B0602020104020603" pitchFamily="34" charset="0"/>
                  <a:ea typeface="Tahoma" panose="020B0604030504040204" pitchFamily="34" charset="0"/>
                  <a:cs typeface="Arial" panose="020B0604020202020204" pitchFamily="34" charset="0"/>
                </a:rPr>
                <a:t>One</a:t>
              </a:r>
              <a:endParaRPr lang="es-MX" sz="72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400112"/>
            </a:xfrm>
            <a:prstGeom prst="rect">
              <a:avLst/>
            </a:prstGeom>
            <a:noFill/>
          </p:spPr>
          <p:txBody>
            <a:bodyPr wrap="square" rtlCol="0">
              <a:spAutoFit/>
            </a:bodyPr>
            <a:lstStyle/>
            <a:p>
              <a:pPr algn="r"/>
              <a:r>
                <a:rPr lang="es-MX" sz="2400" dirty="0">
                  <a:solidFill>
                    <a:schemeClr val="bg1"/>
                  </a:solidFill>
                  <a:latin typeface="Tw Cen MT" panose="020B0602020104020603" pitchFamily="34" charset="0"/>
                  <a:ea typeface="Tahoma" panose="020B0604030504040204" pitchFamily="34" charset="0"/>
                  <a:cs typeface="Arial" panose="020B0604020202020204" pitchFamily="34" charset="0"/>
                </a:rPr>
                <a:t>Definición del proceso de ciencia de datos</a:t>
              </a:r>
            </a:p>
          </p:txBody>
        </p:sp>
      </p:grpSp>
    </p:spTree>
    <p:extLst>
      <p:ext uri="{BB962C8B-B14F-4D97-AF65-F5344CB8AC3E}">
        <p14:creationId xmlns:p14="http://schemas.microsoft.com/office/powerpoint/2010/main" val="8354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C2413E75-1777-4005-A89C-2B764D71823A}"/>
              </a:ext>
            </a:extLst>
          </p:cNvPr>
          <p:cNvSpPr/>
          <p:nvPr/>
        </p:nvSpPr>
        <p:spPr>
          <a:xfrm>
            <a:off x="699247" y="704851"/>
            <a:ext cx="6269849" cy="5441950"/>
          </a:xfrm>
          <a:custGeom>
            <a:avLst/>
            <a:gdLst>
              <a:gd name="connsiteX0" fmla="*/ 0 w 6269849"/>
              <a:gd name="connsiteY0" fmla="*/ 0 h 5441950"/>
              <a:gd name="connsiteX1" fmla="*/ 6202008 w 6269849"/>
              <a:gd name="connsiteY1" fmla="*/ 0 h 5441950"/>
              <a:gd name="connsiteX2" fmla="*/ 6029119 w 6269849"/>
              <a:gd name="connsiteY2" fmla="*/ 231201 h 5441950"/>
              <a:gd name="connsiteX3" fmla="*/ 5282454 w 6269849"/>
              <a:gd name="connsiteY3" fmla="*/ 2675614 h 5441950"/>
              <a:gd name="connsiteX4" fmla="*/ 6029119 w 6269849"/>
              <a:gd name="connsiteY4" fmla="*/ 5120027 h 5441950"/>
              <a:gd name="connsiteX5" fmla="*/ 6269849 w 6269849"/>
              <a:gd name="connsiteY5" fmla="*/ 5441950 h 5441950"/>
              <a:gd name="connsiteX6" fmla="*/ 0 w 6269849"/>
              <a:gd name="connsiteY6" fmla="*/ 544195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849" h="544195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0" name="Group 29">
            <a:extLst>
              <a:ext uri="{FF2B5EF4-FFF2-40B4-BE49-F238E27FC236}">
                <a16:creationId xmlns:a16="http://schemas.microsoft.com/office/drawing/2014/main" id="{7169B9F1-8333-4C3A-933D-B1F9C10587F5}"/>
              </a:ext>
            </a:extLst>
          </p:cNvPr>
          <p:cNvGrpSpPr/>
          <p:nvPr/>
        </p:nvGrpSpPr>
        <p:grpSpPr>
          <a:xfrm>
            <a:off x="1293330" y="5113391"/>
            <a:ext cx="1820714" cy="640026"/>
            <a:chOff x="2183877" y="4228110"/>
            <a:chExt cx="1820714" cy="640026"/>
          </a:xfrm>
        </p:grpSpPr>
        <p:grpSp>
          <p:nvGrpSpPr>
            <p:cNvPr id="33" name="Group 32">
              <a:extLst>
                <a:ext uri="{FF2B5EF4-FFF2-40B4-BE49-F238E27FC236}">
                  <a16:creationId xmlns:a16="http://schemas.microsoft.com/office/drawing/2014/main" id="{E9F16CDD-FADE-4805-BE6A-FA2557096397}"/>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38" name="Rectangle 37">
                <a:extLst>
                  <a:ext uri="{FF2B5EF4-FFF2-40B4-BE49-F238E27FC236}">
                    <a16:creationId xmlns:a16="http://schemas.microsoft.com/office/drawing/2014/main" id="{79F4B9C4-B09D-48EB-A835-7A5740780D77}"/>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9" name="Freeform: Shape 38">
                <a:extLst>
                  <a:ext uri="{FF2B5EF4-FFF2-40B4-BE49-F238E27FC236}">
                    <a16:creationId xmlns:a16="http://schemas.microsoft.com/office/drawing/2014/main" id="{B8BB7F17-2EA6-4379-859E-67C5B26CA17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4" name="TextBox 33">
              <a:extLst>
                <a:ext uri="{FF2B5EF4-FFF2-40B4-BE49-F238E27FC236}">
                  <a16:creationId xmlns:a16="http://schemas.microsoft.com/office/drawing/2014/main" id="{9F8CFE95-39F1-40CE-9CA5-AA64A43390DC}"/>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5</a:t>
              </a:r>
            </a:p>
          </p:txBody>
        </p:sp>
        <p:sp>
          <p:nvSpPr>
            <p:cNvPr id="37" name="TextBox 36">
              <a:extLst>
                <a:ext uri="{FF2B5EF4-FFF2-40B4-BE49-F238E27FC236}">
                  <a16:creationId xmlns:a16="http://schemas.microsoft.com/office/drawing/2014/main" id="{C3D3581B-023D-4E27-BA70-993060AB2F91}"/>
                </a:ext>
              </a:extLst>
            </p:cNvPr>
            <p:cNvSpPr txBox="1"/>
            <p:nvPr/>
          </p:nvSpPr>
          <p:spPr>
            <a:xfrm>
              <a:off x="2183879" y="4236061"/>
              <a:ext cx="1654285" cy="584775"/>
            </a:xfrm>
            <a:prstGeom prst="rect">
              <a:avLst/>
            </a:prstGeom>
            <a:noFill/>
          </p:spPr>
          <p:txBody>
            <a:bodyPr wrap="square" rtlCol="0">
              <a:spAutoFit/>
            </a:bodyPr>
            <a:lstStyle/>
            <a:p>
              <a:r>
                <a:rPr lang="es-MX" sz="1600" b="1" dirty="0">
                  <a:solidFill>
                    <a:srgbClr val="3BBEBE"/>
                  </a:solidFill>
                  <a:latin typeface="Tw Cen MT" panose="020B0602020104020603" pitchFamily="34" charset="0"/>
                  <a:ea typeface="Tahoma" panose="020B0604030504040204" pitchFamily="34" charset="0"/>
                  <a:cs typeface="Arial" panose="020B0604020202020204" pitchFamily="34" charset="0"/>
                </a:rPr>
                <a:t>Tratamiento de problemas</a:t>
              </a:r>
            </a:p>
          </p:txBody>
        </p:sp>
      </p:grpSp>
      <p:grpSp>
        <p:nvGrpSpPr>
          <p:cNvPr id="56" name="Group 55">
            <a:extLst>
              <a:ext uri="{FF2B5EF4-FFF2-40B4-BE49-F238E27FC236}">
                <a16:creationId xmlns:a16="http://schemas.microsoft.com/office/drawing/2014/main" id="{62627245-36A7-429D-8FD9-5AA5521EC1E7}"/>
              </a:ext>
            </a:extLst>
          </p:cNvPr>
          <p:cNvGrpSpPr/>
          <p:nvPr/>
        </p:nvGrpSpPr>
        <p:grpSpPr>
          <a:xfrm>
            <a:off x="3194643" y="5113391"/>
            <a:ext cx="1820714" cy="640026"/>
            <a:chOff x="2183877" y="4228110"/>
            <a:chExt cx="1820714" cy="640026"/>
          </a:xfrm>
        </p:grpSpPr>
        <p:grpSp>
          <p:nvGrpSpPr>
            <p:cNvPr id="57" name="Group 56">
              <a:extLst>
                <a:ext uri="{FF2B5EF4-FFF2-40B4-BE49-F238E27FC236}">
                  <a16:creationId xmlns:a16="http://schemas.microsoft.com/office/drawing/2014/main" id="{1218AC25-E2FA-43F0-9128-0C5B9AA5465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62" name="Rectangle 61">
                <a:extLst>
                  <a:ext uri="{FF2B5EF4-FFF2-40B4-BE49-F238E27FC236}">
                    <a16:creationId xmlns:a16="http://schemas.microsoft.com/office/drawing/2014/main" id="{CC822154-E7D2-488E-B29B-CD07DF5EBCC8}"/>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3" name="Freeform: Shape 62">
                <a:extLst>
                  <a:ext uri="{FF2B5EF4-FFF2-40B4-BE49-F238E27FC236}">
                    <a16:creationId xmlns:a16="http://schemas.microsoft.com/office/drawing/2014/main" id="{32D77126-6C51-443F-87EE-27A658CC0639}"/>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D8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8" name="TextBox 57">
              <a:extLst>
                <a:ext uri="{FF2B5EF4-FFF2-40B4-BE49-F238E27FC236}">
                  <a16:creationId xmlns:a16="http://schemas.microsoft.com/office/drawing/2014/main" id="{F32F2CF3-21BB-41F6-93F3-0ABB1105F26B}"/>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6</a:t>
              </a:r>
            </a:p>
          </p:txBody>
        </p:sp>
        <p:sp>
          <p:nvSpPr>
            <p:cNvPr id="61" name="TextBox 60">
              <a:extLst>
                <a:ext uri="{FF2B5EF4-FFF2-40B4-BE49-F238E27FC236}">
                  <a16:creationId xmlns:a16="http://schemas.microsoft.com/office/drawing/2014/main" id="{A3C67DB2-B0E1-4CC6-9F97-2169051163F8}"/>
                </a:ext>
              </a:extLst>
            </p:cNvPr>
            <p:cNvSpPr txBox="1"/>
            <p:nvPr/>
          </p:nvSpPr>
          <p:spPr>
            <a:xfrm>
              <a:off x="2183879" y="4236061"/>
              <a:ext cx="1801782" cy="584775"/>
            </a:xfrm>
            <a:prstGeom prst="rect">
              <a:avLst/>
            </a:prstGeom>
            <a:noFill/>
          </p:spPr>
          <p:txBody>
            <a:bodyPr wrap="square" rtlCol="0">
              <a:spAutoFit/>
            </a:bodyPr>
            <a:lstStyle/>
            <a:p>
              <a:r>
                <a:rPr lang="es-MX" sz="1600" b="1" dirty="0">
                  <a:solidFill>
                    <a:srgbClr val="D8717B"/>
                  </a:solidFill>
                  <a:latin typeface="Tw Cen MT" panose="020B0602020104020603" pitchFamily="34" charset="0"/>
                  <a:ea typeface="Tahoma" panose="020B0604030504040204" pitchFamily="34" charset="0"/>
                  <a:cs typeface="Arial" panose="020B0604020202020204" pitchFamily="34" charset="0"/>
                </a:rPr>
                <a:t>Diagrama del Proceso</a:t>
              </a:r>
            </a:p>
          </p:txBody>
        </p:sp>
      </p:grpSp>
      <p:grpSp>
        <p:nvGrpSpPr>
          <p:cNvPr id="17" name="Group 16">
            <a:extLst>
              <a:ext uri="{FF2B5EF4-FFF2-40B4-BE49-F238E27FC236}">
                <a16:creationId xmlns:a16="http://schemas.microsoft.com/office/drawing/2014/main" id="{F3D60718-3027-40EE-AF08-597F73D6BA64}"/>
              </a:ext>
            </a:extLst>
          </p:cNvPr>
          <p:cNvGrpSpPr/>
          <p:nvPr/>
        </p:nvGrpSpPr>
        <p:grpSpPr>
          <a:xfrm>
            <a:off x="1293330" y="4390486"/>
            <a:ext cx="1820714" cy="640026"/>
            <a:chOff x="2183877" y="4228110"/>
            <a:chExt cx="1820714" cy="640026"/>
          </a:xfrm>
        </p:grpSpPr>
        <p:grpSp>
          <p:nvGrpSpPr>
            <p:cNvPr id="18" name="Group 17">
              <a:extLst>
                <a:ext uri="{FF2B5EF4-FFF2-40B4-BE49-F238E27FC236}">
                  <a16:creationId xmlns:a16="http://schemas.microsoft.com/office/drawing/2014/main" id="{2D408ACB-DA4D-4783-A62C-04F5497C8E93}"/>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27" name="Rectangle 26">
                <a:extLst>
                  <a:ext uri="{FF2B5EF4-FFF2-40B4-BE49-F238E27FC236}">
                    <a16:creationId xmlns:a16="http://schemas.microsoft.com/office/drawing/2014/main" id="{E3FD60ED-D499-47B1-A1D6-73D5032A32D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Freeform: Shape 28">
                <a:extLst>
                  <a:ext uri="{FF2B5EF4-FFF2-40B4-BE49-F238E27FC236}">
                    <a16:creationId xmlns:a16="http://schemas.microsoft.com/office/drawing/2014/main" id="{86343E20-719B-4018-9220-97E07CF9DB3F}"/>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TextBox 22">
              <a:extLst>
                <a:ext uri="{FF2B5EF4-FFF2-40B4-BE49-F238E27FC236}">
                  <a16:creationId xmlns:a16="http://schemas.microsoft.com/office/drawing/2014/main" id="{4E1D7865-EC85-46CA-8B54-A3E347ED03E5}"/>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3</a:t>
              </a:r>
            </a:p>
          </p:txBody>
        </p:sp>
        <p:sp>
          <p:nvSpPr>
            <p:cNvPr id="26" name="TextBox 25">
              <a:extLst>
                <a:ext uri="{FF2B5EF4-FFF2-40B4-BE49-F238E27FC236}">
                  <a16:creationId xmlns:a16="http://schemas.microsoft.com/office/drawing/2014/main" id="{E66104B2-668E-41AB-82AB-0EFDB7B822D3}"/>
                </a:ext>
              </a:extLst>
            </p:cNvPr>
            <p:cNvSpPr txBox="1"/>
            <p:nvPr/>
          </p:nvSpPr>
          <p:spPr>
            <a:xfrm>
              <a:off x="2183879" y="4236061"/>
              <a:ext cx="1654285" cy="584775"/>
            </a:xfrm>
            <a:prstGeom prst="rect">
              <a:avLst/>
            </a:prstGeom>
            <a:noFill/>
          </p:spPr>
          <p:txBody>
            <a:bodyPr wrap="square" rtlCol="0">
              <a:spAutoFit/>
            </a:bodyPr>
            <a:lstStyle/>
            <a:p>
              <a:r>
                <a:rPr lang="es-MX" sz="1600" b="1" dirty="0">
                  <a:solidFill>
                    <a:srgbClr val="695E78"/>
                  </a:solidFill>
                  <a:latin typeface="Tw Cen MT" panose="020B0602020104020603" pitchFamily="34" charset="0"/>
                  <a:ea typeface="Tahoma" panose="020B0604030504040204" pitchFamily="34" charset="0"/>
                  <a:cs typeface="Arial" panose="020B0604020202020204" pitchFamily="34" charset="0"/>
                </a:rPr>
                <a:t>Administración de datos</a:t>
              </a:r>
            </a:p>
          </p:txBody>
        </p:sp>
      </p:grpSp>
      <p:grpSp>
        <p:nvGrpSpPr>
          <p:cNvPr id="48" name="Group 47">
            <a:extLst>
              <a:ext uri="{FF2B5EF4-FFF2-40B4-BE49-F238E27FC236}">
                <a16:creationId xmlns:a16="http://schemas.microsoft.com/office/drawing/2014/main" id="{50898B45-D4EC-4830-91BE-7F3833C7054A}"/>
              </a:ext>
            </a:extLst>
          </p:cNvPr>
          <p:cNvGrpSpPr/>
          <p:nvPr/>
        </p:nvGrpSpPr>
        <p:grpSpPr>
          <a:xfrm>
            <a:off x="3194643" y="4390486"/>
            <a:ext cx="1820714" cy="640026"/>
            <a:chOff x="2183877" y="4228110"/>
            <a:chExt cx="1820714" cy="640026"/>
          </a:xfrm>
        </p:grpSpPr>
        <p:grpSp>
          <p:nvGrpSpPr>
            <p:cNvPr id="49" name="Group 48">
              <a:extLst>
                <a:ext uri="{FF2B5EF4-FFF2-40B4-BE49-F238E27FC236}">
                  <a16:creationId xmlns:a16="http://schemas.microsoft.com/office/drawing/2014/main" id="{AE524499-34F8-4BD0-B37F-B1065ECB30B4}"/>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54" name="Rectangle 53">
                <a:extLst>
                  <a:ext uri="{FF2B5EF4-FFF2-40B4-BE49-F238E27FC236}">
                    <a16:creationId xmlns:a16="http://schemas.microsoft.com/office/drawing/2014/main" id="{09434FA3-BE9D-42C8-8679-073EE83F562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Freeform: Shape 54">
                <a:extLst>
                  <a:ext uri="{FF2B5EF4-FFF2-40B4-BE49-F238E27FC236}">
                    <a16:creationId xmlns:a16="http://schemas.microsoft.com/office/drawing/2014/main" id="{F31AB15F-0688-47A9-9C92-3EF168F2C36B}"/>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0" name="TextBox 49">
              <a:extLst>
                <a:ext uri="{FF2B5EF4-FFF2-40B4-BE49-F238E27FC236}">
                  <a16:creationId xmlns:a16="http://schemas.microsoft.com/office/drawing/2014/main" id="{8223A643-737E-4C83-95AA-C42D3C7D61A4}"/>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4</a:t>
              </a:r>
            </a:p>
          </p:txBody>
        </p:sp>
        <p:sp>
          <p:nvSpPr>
            <p:cNvPr id="53" name="TextBox 52">
              <a:extLst>
                <a:ext uri="{FF2B5EF4-FFF2-40B4-BE49-F238E27FC236}">
                  <a16:creationId xmlns:a16="http://schemas.microsoft.com/office/drawing/2014/main" id="{71DA442C-7758-4313-BC40-086BCC045AC7}"/>
                </a:ext>
              </a:extLst>
            </p:cNvPr>
            <p:cNvSpPr txBox="1"/>
            <p:nvPr/>
          </p:nvSpPr>
          <p:spPr>
            <a:xfrm>
              <a:off x="2183879" y="4236061"/>
              <a:ext cx="1654285" cy="584775"/>
            </a:xfrm>
            <a:prstGeom prst="rect">
              <a:avLst/>
            </a:prstGeom>
            <a:noFill/>
          </p:spPr>
          <p:txBody>
            <a:bodyPr wrap="square" rtlCol="0">
              <a:spAutoFit/>
            </a:bodyPr>
            <a:lstStyle/>
            <a:p>
              <a:r>
                <a:rPr lang="es-MX" sz="1600" b="1" dirty="0">
                  <a:solidFill>
                    <a:srgbClr val="9C5D71"/>
                  </a:solidFill>
                  <a:latin typeface="Tw Cen MT" panose="020B0602020104020603" pitchFamily="34" charset="0"/>
                  <a:ea typeface="Tahoma" panose="020B0604030504040204" pitchFamily="34" charset="0"/>
                  <a:cs typeface="Arial" panose="020B0604020202020204" pitchFamily="34" charset="0"/>
                </a:rPr>
                <a:t>Definición del modelo</a:t>
              </a:r>
            </a:p>
          </p:txBody>
        </p:sp>
      </p:grpSp>
      <p:sp>
        <p:nvSpPr>
          <p:cNvPr id="20" name="Rectangle: Top Corners Rounded 19">
            <a:extLst>
              <a:ext uri="{FF2B5EF4-FFF2-40B4-BE49-F238E27FC236}">
                <a16:creationId xmlns:a16="http://schemas.microsoft.com/office/drawing/2014/main" id="{FE84F85B-6319-43B8-AB2C-F14540E78D9A}"/>
              </a:ext>
            </a:extLst>
          </p:cNvPr>
          <p:cNvSpPr/>
          <p:nvPr/>
        </p:nvSpPr>
        <p:spPr>
          <a:xfrm rot="16200000">
            <a:off x="5593053" y="1035562"/>
            <a:ext cx="442687" cy="1405045"/>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angle: Top Corners Rounded 20">
            <a:extLst>
              <a:ext uri="{FF2B5EF4-FFF2-40B4-BE49-F238E27FC236}">
                <a16:creationId xmlns:a16="http://schemas.microsoft.com/office/drawing/2014/main" id="{E38DF826-A2CE-4F32-8874-77A1FB37E690}"/>
              </a:ext>
            </a:extLst>
          </p:cNvPr>
          <p:cNvSpPr/>
          <p:nvPr/>
        </p:nvSpPr>
        <p:spPr>
          <a:xfrm rot="16200000">
            <a:off x="5733147" y="1987546"/>
            <a:ext cx="442687" cy="1124857"/>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angle: Rounded Corners 21">
            <a:extLst>
              <a:ext uri="{FF2B5EF4-FFF2-40B4-BE49-F238E27FC236}">
                <a16:creationId xmlns:a16="http://schemas.microsoft.com/office/drawing/2014/main" id="{36E570A1-503E-43D0-A4C4-343F3BB20AB9}"/>
              </a:ext>
            </a:extLst>
          </p:cNvPr>
          <p:cNvSpPr/>
          <p:nvPr/>
        </p:nvSpPr>
        <p:spPr>
          <a:xfrm rot="16200000">
            <a:off x="4356879" y="1410399"/>
            <a:ext cx="442687" cy="655371"/>
          </a:xfrm>
          <a:prstGeom prst="roundRect">
            <a:avLst>
              <a:gd name="adj" fmla="val 5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3085579" cy="769441"/>
          </a:xfrm>
          <a:prstGeom prst="rect">
            <a:avLst/>
          </a:prstGeom>
          <a:noFill/>
        </p:spPr>
        <p:txBody>
          <a:bodyPr wrap="square" rtlCol="0">
            <a:spAutoFit/>
          </a:bodyPr>
          <a:lstStyle/>
          <a:p>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Agenda</a:t>
            </a:r>
          </a:p>
        </p:txBody>
      </p:sp>
      <p:grpSp>
        <p:nvGrpSpPr>
          <p:cNvPr id="2" name="Group 1">
            <a:extLst>
              <a:ext uri="{FF2B5EF4-FFF2-40B4-BE49-F238E27FC236}">
                <a16:creationId xmlns:a16="http://schemas.microsoft.com/office/drawing/2014/main" id="{ADAADFA7-9137-43B6-ACC8-334AB866EBBF}"/>
              </a:ext>
            </a:extLst>
          </p:cNvPr>
          <p:cNvGrpSpPr/>
          <p:nvPr/>
        </p:nvGrpSpPr>
        <p:grpSpPr>
          <a:xfrm>
            <a:off x="1293330" y="3643413"/>
            <a:ext cx="1820714" cy="640026"/>
            <a:chOff x="2183877" y="4228110"/>
            <a:chExt cx="1820714" cy="640026"/>
          </a:xfrm>
        </p:grpSpPr>
        <p:grpSp>
          <p:nvGrpSpPr>
            <p:cNvPr id="9" name="Group 8">
              <a:extLst>
                <a:ext uri="{FF2B5EF4-FFF2-40B4-BE49-F238E27FC236}">
                  <a16:creationId xmlns:a16="http://schemas.microsoft.com/office/drawing/2014/main" id="{D5D28405-09C9-4DBB-8AFF-D92192FD6CCB}"/>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10" name="Rectangle 9">
                <a:extLst>
                  <a:ext uri="{FF2B5EF4-FFF2-40B4-BE49-F238E27FC236}">
                    <a16:creationId xmlns:a16="http://schemas.microsoft.com/office/drawing/2014/main" id="{0B74A4A8-7C7D-43A3-9976-6078310D29CE}"/>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Freeform: Shape 10">
                <a:extLst>
                  <a:ext uri="{FF2B5EF4-FFF2-40B4-BE49-F238E27FC236}">
                    <a16:creationId xmlns:a16="http://schemas.microsoft.com/office/drawing/2014/main" id="{7AF6C5AD-DC74-4C53-BB89-6EC114D201E5}"/>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2" name="TextBox 11">
              <a:extLst>
                <a:ext uri="{FF2B5EF4-FFF2-40B4-BE49-F238E27FC236}">
                  <a16:creationId xmlns:a16="http://schemas.microsoft.com/office/drawing/2014/main" id="{5BA06BAC-8715-42F9-9F60-04609FA5DA30}"/>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1</a:t>
              </a:r>
            </a:p>
          </p:txBody>
        </p:sp>
        <p:sp>
          <p:nvSpPr>
            <p:cNvPr id="15" name="TextBox 14">
              <a:extLst>
                <a:ext uri="{FF2B5EF4-FFF2-40B4-BE49-F238E27FC236}">
                  <a16:creationId xmlns:a16="http://schemas.microsoft.com/office/drawing/2014/main" id="{A7489CE8-0F2E-4404-B0FF-9CA13857496B}"/>
                </a:ext>
              </a:extLst>
            </p:cNvPr>
            <p:cNvSpPr txBox="1"/>
            <p:nvPr/>
          </p:nvSpPr>
          <p:spPr>
            <a:xfrm>
              <a:off x="2183879" y="4236061"/>
              <a:ext cx="1801782" cy="338554"/>
            </a:xfrm>
            <a:prstGeom prst="rect">
              <a:avLst/>
            </a:prstGeom>
            <a:noFill/>
          </p:spPr>
          <p:txBody>
            <a:bodyPr wrap="square" rtlCol="0">
              <a:spAutoFit/>
            </a:bodyPr>
            <a:lstStyle/>
            <a:p>
              <a:r>
                <a:rPr lang="es-MX" sz="1600" b="1" dirty="0">
                  <a:solidFill>
                    <a:srgbClr val="F25245"/>
                  </a:solidFill>
                  <a:latin typeface="Tw Cen MT" panose="020B0602020104020603" pitchFamily="34" charset="0"/>
                  <a:ea typeface="Tahoma" panose="020B0604030504040204" pitchFamily="34" charset="0"/>
                  <a:cs typeface="Arial" panose="020B0604020202020204" pitchFamily="34" charset="0"/>
                </a:rPr>
                <a:t>Metas del proyecto</a:t>
              </a:r>
            </a:p>
          </p:txBody>
        </p:sp>
      </p:grpSp>
      <p:grpSp>
        <p:nvGrpSpPr>
          <p:cNvPr id="40" name="Group 39">
            <a:extLst>
              <a:ext uri="{FF2B5EF4-FFF2-40B4-BE49-F238E27FC236}">
                <a16:creationId xmlns:a16="http://schemas.microsoft.com/office/drawing/2014/main" id="{1A9B698E-F597-4C53-A17D-6272C5669FBE}"/>
              </a:ext>
            </a:extLst>
          </p:cNvPr>
          <p:cNvGrpSpPr/>
          <p:nvPr/>
        </p:nvGrpSpPr>
        <p:grpSpPr>
          <a:xfrm>
            <a:off x="3194643" y="3643413"/>
            <a:ext cx="1820714" cy="640026"/>
            <a:chOff x="2183877" y="4228110"/>
            <a:chExt cx="1820714" cy="640026"/>
          </a:xfrm>
        </p:grpSpPr>
        <p:grpSp>
          <p:nvGrpSpPr>
            <p:cNvPr id="41" name="Group 40">
              <a:extLst>
                <a:ext uri="{FF2B5EF4-FFF2-40B4-BE49-F238E27FC236}">
                  <a16:creationId xmlns:a16="http://schemas.microsoft.com/office/drawing/2014/main" id="{C62321DA-A149-4CA5-9BD6-7F020D17A2D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46" name="Rectangle 45">
                <a:extLst>
                  <a:ext uri="{FF2B5EF4-FFF2-40B4-BE49-F238E27FC236}">
                    <a16:creationId xmlns:a16="http://schemas.microsoft.com/office/drawing/2014/main" id="{5CFD727F-F097-4775-8BD8-8DC05EDE58B4}"/>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Freeform: Shape 46">
                <a:extLst>
                  <a:ext uri="{FF2B5EF4-FFF2-40B4-BE49-F238E27FC236}">
                    <a16:creationId xmlns:a16="http://schemas.microsoft.com/office/drawing/2014/main" id="{569170FD-C582-42CD-B7CC-4733129694F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42" name="TextBox 41">
              <a:extLst>
                <a:ext uri="{FF2B5EF4-FFF2-40B4-BE49-F238E27FC236}">
                  <a16:creationId xmlns:a16="http://schemas.microsoft.com/office/drawing/2014/main" id="{8B8B6A39-9D38-43F4-9FF6-26F851495706}"/>
                </a:ext>
              </a:extLst>
            </p:cNvPr>
            <p:cNvSpPr txBox="1"/>
            <p:nvPr/>
          </p:nvSpPr>
          <p:spPr>
            <a:xfrm>
              <a:off x="3599075" y="4468026"/>
              <a:ext cx="405516" cy="400110"/>
            </a:xfrm>
            <a:prstGeom prst="rect">
              <a:avLst/>
            </a:prstGeom>
            <a:noFill/>
          </p:spPr>
          <p:txBody>
            <a:bodyPr wrap="square" rtlCol="0">
              <a:spAutoFit/>
            </a:bodyPr>
            <a:lstStyle/>
            <a:p>
              <a:pPr algn="ctr"/>
              <a:r>
                <a:rPr lang="es-MX" sz="2000" b="1" dirty="0">
                  <a:solidFill>
                    <a:schemeClr val="bg1"/>
                  </a:solidFill>
                </a:rPr>
                <a:t>2</a:t>
              </a:r>
            </a:p>
          </p:txBody>
        </p:sp>
        <p:sp>
          <p:nvSpPr>
            <p:cNvPr id="45" name="TextBox 44">
              <a:extLst>
                <a:ext uri="{FF2B5EF4-FFF2-40B4-BE49-F238E27FC236}">
                  <a16:creationId xmlns:a16="http://schemas.microsoft.com/office/drawing/2014/main" id="{D5C7DB69-99F0-4CA3-A8B6-62A55953E6D3}"/>
                </a:ext>
              </a:extLst>
            </p:cNvPr>
            <p:cNvSpPr txBox="1"/>
            <p:nvPr/>
          </p:nvSpPr>
          <p:spPr>
            <a:xfrm>
              <a:off x="2183879" y="4236061"/>
              <a:ext cx="1820712" cy="338554"/>
            </a:xfrm>
            <a:prstGeom prst="rect">
              <a:avLst/>
            </a:prstGeom>
            <a:noFill/>
          </p:spPr>
          <p:txBody>
            <a:bodyPr wrap="square" rtlCol="0">
              <a:spAutoFit/>
            </a:bodyPr>
            <a:lstStyle/>
            <a:p>
              <a:r>
                <a:rPr lang="es-MX" sz="1600" b="1" dirty="0">
                  <a:solidFill>
                    <a:srgbClr val="FFA956"/>
                  </a:solidFill>
                  <a:latin typeface="Tw Cen MT" panose="020B0602020104020603" pitchFamily="34" charset="0"/>
                  <a:ea typeface="Tahoma" panose="020B0604030504040204" pitchFamily="34" charset="0"/>
                  <a:cs typeface="Arial" panose="020B0604020202020204" pitchFamily="34" charset="0"/>
                </a:rPr>
                <a:t>Marco del Proceso</a:t>
              </a:r>
            </a:p>
          </p:txBody>
        </p:sp>
      </p:grpSp>
      <p:sp>
        <p:nvSpPr>
          <p:cNvPr id="3" name="Rectangle 2">
            <a:extLst>
              <a:ext uri="{FF2B5EF4-FFF2-40B4-BE49-F238E27FC236}">
                <a16:creationId xmlns:a16="http://schemas.microsoft.com/office/drawing/2014/main" id="{DE96C5BB-5059-48CB-A9DA-377609063A7A}"/>
              </a:ext>
            </a:extLst>
          </p:cNvPr>
          <p:cNvSpPr/>
          <p:nvPr/>
        </p:nvSpPr>
        <p:spPr>
          <a:xfrm>
            <a:off x="1051560" y="2701962"/>
            <a:ext cx="4060314" cy="78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TextBox 31">
            <a:extLst>
              <a:ext uri="{FF2B5EF4-FFF2-40B4-BE49-F238E27FC236}">
                <a16:creationId xmlns:a16="http://schemas.microsoft.com/office/drawing/2014/main" id="{3B35E9A4-0762-4A71-AD23-9E590F08CE81}"/>
              </a:ext>
            </a:extLst>
          </p:cNvPr>
          <p:cNvSpPr txBox="1"/>
          <p:nvPr/>
        </p:nvSpPr>
        <p:spPr>
          <a:xfrm>
            <a:off x="1163880" y="2657731"/>
            <a:ext cx="4119320" cy="584775"/>
          </a:xfrm>
          <a:prstGeom prst="rect">
            <a:avLst/>
          </a:prstGeom>
          <a:noFill/>
        </p:spPr>
        <p:txBody>
          <a:bodyPr wrap="square" rtlCol="0">
            <a:spAutoFit/>
          </a:bodyPr>
          <a:lstStyle/>
          <a:p>
            <a:r>
              <a:rPr lang="es-MX"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A continuación abordaremos los siguientes puntos</a:t>
            </a:r>
          </a:p>
        </p:txBody>
      </p:sp>
      <p:pic>
        <p:nvPicPr>
          <p:cNvPr id="14" name="Marcador de posición de imagen 13">
            <a:extLst>
              <a:ext uri="{FF2B5EF4-FFF2-40B4-BE49-F238E27FC236}">
                <a16:creationId xmlns:a16="http://schemas.microsoft.com/office/drawing/2014/main" id="{4A2B0915-E883-4963-895D-403AF5BE05B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082" b="7082"/>
          <a:stretch>
            <a:fillRect/>
          </a:stretch>
        </p:blipFill>
        <p:spPr>
          <a:xfrm>
            <a:off x="6459365" y="704851"/>
            <a:ext cx="5035723" cy="5446148"/>
          </a:xfrm>
        </p:spPr>
      </p:pic>
    </p:spTree>
    <p:extLst>
      <p:ext uri="{BB962C8B-B14F-4D97-AF65-F5344CB8AC3E}">
        <p14:creationId xmlns:p14="http://schemas.microsoft.com/office/powerpoint/2010/main" val="9605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31"/>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7" presetClass="entr" presetSubtype="0"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anim calcmode="lin" valueType="num">
                                      <p:cBhvr>
                                        <p:cTn id="25" dur="500" fill="hold"/>
                                        <p:tgtEl>
                                          <p:spTgt spid="40"/>
                                        </p:tgtEl>
                                        <p:attrNameLst>
                                          <p:attrName>ppt_x</p:attrName>
                                        </p:attrNameLst>
                                      </p:cBhvr>
                                      <p:tavLst>
                                        <p:tav tm="0">
                                          <p:val>
                                            <p:strVal val="#ppt_x"/>
                                          </p:val>
                                        </p:tav>
                                        <p:tav tm="100000">
                                          <p:val>
                                            <p:strVal val="#ppt_x"/>
                                          </p:val>
                                        </p:tav>
                                      </p:tavLst>
                                    </p:anim>
                                    <p:anim calcmode="lin" valueType="num">
                                      <p:cBhvr>
                                        <p:cTn id="26" dur="500" fill="hold"/>
                                        <p:tgtEl>
                                          <p:spTgt spid="4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anim calcmode="lin" valueType="num">
                                      <p:cBhvr>
                                        <p:cTn id="31" dur="500" fill="hold"/>
                                        <p:tgtEl>
                                          <p:spTgt spid="17"/>
                                        </p:tgtEl>
                                        <p:attrNameLst>
                                          <p:attrName>ppt_x</p:attrName>
                                        </p:attrNameLst>
                                      </p:cBhvr>
                                      <p:tavLst>
                                        <p:tav tm="0">
                                          <p:val>
                                            <p:strVal val="#ppt_x"/>
                                          </p:val>
                                        </p:tav>
                                        <p:tav tm="100000">
                                          <p:val>
                                            <p:strVal val="#ppt_x"/>
                                          </p:val>
                                        </p:tav>
                                      </p:tavLst>
                                    </p:anim>
                                    <p:anim calcmode="lin" valueType="num">
                                      <p:cBhvr>
                                        <p:cTn id="32" dur="5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7" presetClass="entr" presetSubtype="0"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anim calcmode="lin" valueType="num">
                                      <p:cBhvr>
                                        <p:cTn id="37" dur="500" fill="hold"/>
                                        <p:tgtEl>
                                          <p:spTgt spid="48"/>
                                        </p:tgtEl>
                                        <p:attrNameLst>
                                          <p:attrName>ppt_x</p:attrName>
                                        </p:attrNameLst>
                                      </p:cBhvr>
                                      <p:tavLst>
                                        <p:tav tm="0">
                                          <p:val>
                                            <p:strVal val="#ppt_x"/>
                                          </p:val>
                                        </p:tav>
                                        <p:tav tm="100000">
                                          <p:val>
                                            <p:strVal val="#ppt_x"/>
                                          </p:val>
                                        </p:tav>
                                      </p:tavLst>
                                    </p:anim>
                                    <p:anim calcmode="lin" valueType="num">
                                      <p:cBhvr>
                                        <p:cTn id="38" dur="500" fill="hold"/>
                                        <p:tgtEl>
                                          <p:spTgt spid="48"/>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7" presetClass="entr" presetSubtype="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7"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anim calcmode="lin" valueType="num">
                                      <p:cBhvr>
                                        <p:cTn id="49" dur="500" fill="hold"/>
                                        <p:tgtEl>
                                          <p:spTgt spid="56"/>
                                        </p:tgtEl>
                                        <p:attrNameLst>
                                          <p:attrName>ppt_x</p:attrName>
                                        </p:attrNameLst>
                                      </p:cBhvr>
                                      <p:tavLst>
                                        <p:tav tm="0">
                                          <p:val>
                                            <p:strVal val="#ppt_x"/>
                                          </p:val>
                                        </p:tav>
                                        <p:tav tm="100000">
                                          <p:val>
                                            <p:strVal val="#ppt_x"/>
                                          </p:val>
                                        </p:tav>
                                      </p:tavLst>
                                    </p:anim>
                                    <p:anim calcmode="lin" valueType="num">
                                      <p:cBhvr>
                                        <p:cTn id="50"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A76865-077C-45C2-92AB-873AE187B019}"/>
              </a:ext>
            </a:extLst>
          </p:cNvPr>
          <p:cNvSpPr/>
          <p:nvPr/>
        </p:nvSpPr>
        <p:spPr>
          <a:xfrm>
            <a:off x="2214266" y="3316910"/>
            <a:ext cx="1013792" cy="1013792"/>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TextBox 5">
            <a:extLst>
              <a:ext uri="{FF2B5EF4-FFF2-40B4-BE49-F238E27FC236}">
                <a16:creationId xmlns:a16="http://schemas.microsoft.com/office/drawing/2014/main" id="{00931FE5-944D-400F-807C-AEFA2AEC82BB}"/>
              </a:ext>
            </a:extLst>
          </p:cNvPr>
          <p:cNvSpPr txBox="1"/>
          <p:nvPr/>
        </p:nvSpPr>
        <p:spPr>
          <a:xfrm>
            <a:off x="793979" y="4406901"/>
            <a:ext cx="3469640" cy="830997"/>
          </a:xfrm>
          <a:prstGeom prst="rect">
            <a:avLst/>
          </a:prstGeom>
          <a:noFill/>
        </p:spPr>
        <p:txBody>
          <a:bodyPr wrap="square" rtlCol="0">
            <a:spAutoFit/>
          </a:bodyPr>
          <a:lstStyle/>
          <a:p>
            <a:pPr algn="ctr"/>
            <a:r>
              <a:rPr lang="es-MX" sz="2400" b="1" dirty="0">
                <a:solidFill>
                  <a:srgbClr val="F25245"/>
                </a:solidFill>
                <a:latin typeface="Tw Cen MT" panose="020B0602020104020603" pitchFamily="34" charset="0"/>
                <a:ea typeface="Tahoma" panose="020B0604030504040204" pitchFamily="34" charset="0"/>
                <a:cs typeface="Arial" panose="020B0604020202020204" pitchFamily="34" charset="0"/>
              </a:rPr>
              <a:t>Mejorar el sistema de calificación de crediticia</a:t>
            </a:r>
          </a:p>
        </p:txBody>
      </p:sp>
      <p:sp>
        <p:nvSpPr>
          <p:cNvPr id="9" name="Oval 8">
            <a:extLst>
              <a:ext uri="{FF2B5EF4-FFF2-40B4-BE49-F238E27FC236}">
                <a16:creationId xmlns:a16="http://schemas.microsoft.com/office/drawing/2014/main" id="{F4FA983B-7D0A-4CDE-A1E2-CAD7B7ACE27B}"/>
              </a:ext>
            </a:extLst>
          </p:cNvPr>
          <p:cNvSpPr/>
          <p:nvPr/>
        </p:nvSpPr>
        <p:spPr>
          <a:xfrm>
            <a:off x="5583505" y="3316910"/>
            <a:ext cx="1013792" cy="1013792"/>
          </a:xfrm>
          <a:prstGeom prst="ellipse">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TextBox 11">
            <a:extLst>
              <a:ext uri="{FF2B5EF4-FFF2-40B4-BE49-F238E27FC236}">
                <a16:creationId xmlns:a16="http://schemas.microsoft.com/office/drawing/2014/main" id="{651AAAB7-960A-449F-AA09-C0AD6DD90D60}"/>
              </a:ext>
            </a:extLst>
          </p:cNvPr>
          <p:cNvSpPr txBox="1"/>
          <p:nvPr/>
        </p:nvSpPr>
        <p:spPr>
          <a:xfrm>
            <a:off x="4540248" y="4330702"/>
            <a:ext cx="3100303" cy="1200329"/>
          </a:xfrm>
          <a:prstGeom prst="rect">
            <a:avLst/>
          </a:prstGeom>
          <a:noFill/>
        </p:spPr>
        <p:txBody>
          <a:bodyPr wrap="square" rtlCol="0">
            <a:spAutoFit/>
          </a:bodyPr>
          <a:lstStyle/>
          <a:p>
            <a:pPr algn="ctr"/>
            <a:r>
              <a:rPr lang="es-MX" sz="2400" b="1" dirty="0">
                <a:solidFill>
                  <a:srgbClr val="FFA956"/>
                </a:solidFill>
                <a:latin typeface="Tw Cen MT" panose="020B0602020104020603" pitchFamily="34" charset="0"/>
                <a:ea typeface="Tahoma" panose="020B0604030504040204" pitchFamily="34" charset="0"/>
                <a:cs typeface="Arial" panose="020B0604020202020204" pitchFamily="34" charset="0"/>
              </a:rPr>
              <a:t>Maximizar el cumplimiento en el pago de los clientes</a:t>
            </a:r>
          </a:p>
        </p:txBody>
      </p:sp>
      <p:sp>
        <p:nvSpPr>
          <p:cNvPr id="13" name="Oval 12">
            <a:extLst>
              <a:ext uri="{FF2B5EF4-FFF2-40B4-BE49-F238E27FC236}">
                <a16:creationId xmlns:a16="http://schemas.microsoft.com/office/drawing/2014/main" id="{862212D9-F58B-40A1-8005-63861ECE0890}"/>
              </a:ext>
            </a:extLst>
          </p:cNvPr>
          <p:cNvSpPr/>
          <p:nvPr/>
        </p:nvSpPr>
        <p:spPr>
          <a:xfrm>
            <a:off x="9058810" y="3316910"/>
            <a:ext cx="1013792" cy="1013792"/>
          </a:xfrm>
          <a:prstGeom prst="ellipse">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TextBox 15">
            <a:extLst>
              <a:ext uri="{FF2B5EF4-FFF2-40B4-BE49-F238E27FC236}">
                <a16:creationId xmlns:a16="http://schemas.microsoft.com/office/drawing/2014/main" id="{6C17262A-9EE9-4795-8C79-086EDFEC13B4}"/>
              </a:ext>
            </a:extLst>
          </p:cNvPr>
          <p:cNvSpPr txBox="1"/>
          <p:nvPr/>
        </p:nvSpPr>
        <p:spPr>
          <a:xfrm>
            <a:off x="8220855" y="4406902"/>
            <a:ext cx="2689700" cy="830997"/>
          </a:xfrm>
          <a:prstGeom prst="rect">
            <a:avLst/>
          </a:prstGeom>
          <a:noFill/>
        </p:spPr>
        <p:txBody>
          <a:bodyPr wrap="square" rtlCol="0">
            <a:spAutoFit/>
          </a:bodyPr>
          <a:lstStyle/>
          <a:p>
            <a:pPr algn="ctr"/>
            <a:r>
              <a:rPr lang="es-MX" sz="2400" b="1" dirty="0">
                <a:solidFill>
                  <a:srgbClr val="273445"/>
                </a:solidFill>
                <a:latin typeface="Tw Cen MT" panose="020B0602020104020603" pitchFamily="34" charset="0"/>
                <a:ea typeface="Tahoma" panose="020B0604030504040204" pitchFamily="34" charset="0"/>
                <a:cs typeface="Arial" panose="020B0604020202020204" pitchFamily="34" charset="0"/>
              </a:rPr>
              <a:t>Monetizar el beneficio</a:t>
            </a:r>
          </a:p>
        </p:txBody>
      </p:sp>
      <p:sp>
        <p:nvSpPr>
          <p:cNvPr id="17" name="TextBox 16">
            <a:extLst>
              <a:ext uri="{FF2B5EF4-FFF2-40B4-BE49-F238E27FC236}">
                <a16:creationId xmlns:a16="http://schemas.microsoft.com/office/drawing/2014/main" id="{72B0E4C9-D19D-4C90-AA38-336EDA9D56BE}"/>
              </a:ext>
            </a:extLst>
          </p:cNvPr>
          <p:cNvSpPr txBox="1"/>
          <p:nvPr/>
        </p:nvSpPr>
        <p:spPr>
          <a:xfrm>
            <a:off x="3223924" y="812706"/>
            <a:ext cx="5830752" cy="769441"/>
          </a:xfrm>
          <a:prstGeom prst="rect">
            <a:avLst/>
          </a:prstGeom>
          <a:noFill/>
        </p:spPr>
        <p:txBody>
          <a:bodyPr wrap="square" rtlCol="0">
            <a:spAutoFit/>
          </a:bodyPr>
          <a:lstStyle/>
          <a:p>
            <a:pPr algn="ctr"/>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Metas del Proyecto</a:t>
            </a:r>
          </a:p>
        </p:txBody>
      </p:sp>
      <p:sp>
        <p:nvSpPr>
          <p:cNvPr id="18" name="TextBox 17">
            <a:extLst>
              <a:ext uri="{FF2B5EF4-FFF2-40B4-BE49-F238E27FC236}">
                <a16:creationId xmlns:a16="http://schemas.microsoft.com/office/drawing/2014/main" id="{68081E15-EDA7-45AB-97E2-ABBA01412D6B}"/>
              </a:ext>
            </a:extLst>
          </p:cNvPr>
          <p:cNvSpPr txBox="1"/>
          <p:nvPr/>
        </p:nvSpPr>
        <p:spPr>
          <a:xfrm>
            <a:off x="2205996" y="1979017"/>
            <a:ext cx="7780008" cy="830997"/>
          </a:xfrm>
          <a:prstGeom prst="rect">
            <a:avLst/>
          </a:prstGeom>
          <a:noFill/>
        </p:spPr>
        <p:txBody>
          <a:bodyPr wrap="square" rtlCol="0">
            <a:spAutoFit/>
          </a:bodyPr>
          <a:lstStyle/>
          <a:p>
            <a:pPr algn="ctr"/>
            <a:r>
              <a:rPr lang="es-MX"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Debido al aumento en el número de clientes que han incumplido el pago de sus prestamos surge la necesidad de reinventar el sistema de calificación de clientes para maximizar el cumplimiento de las obligaciones y mejorar los márgenes de utilidad</a:t>
            </a:r>
          </a:p>
        </p:txBody>
      </p:sp>
      <p:sp>
        <p:nvSpPr>
          <p:cNvPr id="20" name="Freeform 121">
            <a:extLst>
              <a:ext uri="{FF2B5EF4-FFF2-40B4-BE49-F238E27FC236}">
                <a16:creationId xmlns:a16="http://schemas.microsoft.com/office/drawing/2014/main" id="{10D990A2-7EB4-4ECB-B67F-4CDA5BD30E4D}"/>
              </a:ext>
            </a:extLst>
          </p:cNvPr>
          <p:cNvSpPr>
            <a:spLocks noEditPoints="1"/>
          </p:cNvSpPr>
          <p:nvPr/>
        </p:nvSpPr>
        <p:spPr bwMode="auto">
          <a:xfrm>
            <a:off x="5824136" y="3557542"/>
            <a:ext cx="532528" cy="532528"/>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s-MX" dirty="0"/>
          </a:p>
        </p:txBody>
      </p:sp>
      <p:sp>
        <p:nvSpPr>
          <p:cNvPr id="21" name="Freeform 144">
            <a:extLst>
              <a:ext uri="{FF2B5EF4-FFF2-40B4-BE49-F238E27FC236}">
                <a16:creationId xmlns:a16="http://schemas.microsoft.com/office/drawing/2014/main" id="{79ED768F-74CD-4BFF-A26E-32D583F6CBC5}"/>
              </a:ext>
            </a:extLst>
          </p:cNvPr>
          <p:cNvSpPr>
            <a:spLocks noEditPoints="1"/>
          </p:cNvSpPr>
          <p:nvPr/>
        </p:nvSpPr>
        <p:spPr bwMode="auto">
          <a:xfrm>
            <a:off x="2402276" y="3542166"/>
            <a:ext cx="637770" cy="494682"/>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s-MX" dirty="0"/>
          </a:p>
        </p:txBody>
      </p:sp>
      <p:pic>
        <p:nvPicPr>
          <p:cNvPr id="2" name="Imagen 1">
            <a:extLst>
              <a:ext uri="{FF2B5EF4-FFF2-40B4-BE49-F238E27FC236}">
                <a16:creationId xmlns:a16="http://schemas.microsoft.com/office/drawing/2014/main" id="{AFD095F2-D928-4156-B491-61BE7E5EC7E3}"/>
              </a:ext>
            </a:extLst>
          </p:cNvPr>
          <p:cNvPicPr>
            <a:picLocks noChangeAspect="1"/>
          </p:cNvPicPr>
          <p:nvPr/>
        </p:nvPicPr>
        <p:blipFill>
          <a:blip r:embed="rId2"/>
          <a:stretch>
            <a:fillRect/>
          </a:stretch>
        </p:blipFill>
        <p:spPr>
          <a:xfrm>
            <a:off x="9188935" y="3429000"/>
            <a:ext cx="797069" cy="721013"/>
          </a:xfrm>
          <a:prstGeom prst="rect">
            <a:avLst/>
          </a:prstGeom>
        </p:spPr>
      </p:pic>
    </p:spTree>
    <p:extLst>
      <p:ext uri="{BB962C8B-B14F-4D97-AF65-F5344CB8AC3E}">
        <p14:creationId xmlns:p14="http://schemas.microsoft.com/office/powerpoint/2010/main" val="10479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P spid="12" grpId="0"/>
      <p:bldP spid="13" grpId="0" animBg="1"/>
      <p:bldP spid="16" grpId="0"/>
      <p:bldP spid="17" grpId="0"/>
      <p:bldP spid="18" grpId="0"/>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BC93040-FFDA-4DC0-86C8-A8CC291E8CE9}"/>
              </a:ext>
            </a:extLst>
          </p:cNvPr>
          <p:cNvSpPr txBox="1"/>
          <p:nvPr/>
        </p:nvSpPr>
        <p:spPr>
          <a:xfrm>
            <a:off x="5600700" y="2324245"/>
            <a:ext cx="1003300" cy="646331"/>
          </a:xfrm>
          <a:prstGeom prst="rect">
            <a:avLst/>
          </a:prstGeom>
          <a:noFill/>
        </p:spPr>
        <p:txBody>
          <a:bodyPr wrap="square" rtlCol="0">
            <a:spAutoFit/>
          </a:bodyPr>
          <a:lstStyle/>
          <a:p>
            <a:pPr algn="ctr"/>
            <a:r>
              <a:rPr lang="es-MX" sz="3600" b="1" dirty="0">
                <a:solidFill>
                  <a:srgbClr val="F25245"/>
                </a:solidFill>
                <a:latin typeface="Montserrat ExtraBold" panose="00000900000000000000" pitchFamily="2" charset="0"/>
              </a:rPr>
              <a:t>01</a:t>
            </a:r>
          </a:p>
        </p:txBody>
      </p:sp>
      <p:sp>
        <p:nvSpPr>
          <p:cNvPr id="45" name="TextBox 44">
            <a:extLst>
              <a:ext uri="{FF2B5EF4-FFF2-40B4-BE49-F238E27FC236}">
                <a16:creationId xmlns:a16="http://schemas.microsoft.com/office/drawing/2014/main" id="{2E7A66F5-598B-4460-B1D8-1F41A14EEE8F}"/>
              </a:ext>
            </a:extLst>
          </p:cNvPr>
          <p:cNvSpPr txBox="1"/>
          <p:nvPr/>
        </p:nvSpPr>
        <p:spPr>
          <a:xfrm>
            <a:off x="5600700" y="3262971"/>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s-MX" dirty="0">
                <a:solidFill>
                  <a:srgbClr val="FFA956"/>
                </a:solidFill>
              </a:rPr>
              <a:t>02</a:t>
            </a:r>
          </a:p>
        </p:txBody>
      </p:sp>
      <p:sp>
        <p:nvSpPr>
          <p:cNvPr id="46" name="TextBox 45">
            <a:extLst>
              <a:ext uri="{FF2B5EF4-FFF2-40B4-BE49-F238E27FC236}">
                <a16:creationId xmlns:a16="http://schemas.microsoft.com/office/drawing/2014/main" id="{C608A1A6-A04D-402F-AE40-6CAF3DCB8C0E}"/>
              </a:ext>
            </a:extLst>
          </p:cNvPr>
          <p:cNvSpPr txBox="1"/>
          <p:nvPr/>
        </p:nvSpPr>
        <p:spPr>
          <a:xfrm>
            <a:off x="5600700" y="414256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s-MX" dirty="0">
                <a:solidFill>
                  <a:srgbClr val="695E78"/>
                </a:solidFill>
              </a:rPr>
              <a:t>03</a:t>
            </a:r>
          </a:p>
        </p:txBody>
      </p:sp>
      <p:cxnSp>
        <p:nvCxnSpPr>
          <p:cNvPr id="48" name="Straight Connector 47">
            <a:extLst>
              <a:ext uri="{FF2B5EF4-FFF2-40B4-BE49-F238E27FC236}">
                <a16:creationId xmlns:a16="http://schemas.microsoft.com/office/drawing/2014/main" id="{D078CAE6-6A66-4B47-BEB3-1CF1F9AC5A6E}"/>
              </a:ext>
            </a:extLst>
          </p:cNvPr>
          <p:cNvCxnSpPr>
            <a:cxnSpLocks/>
          </p:cNvCxnSpPr>
          <p:nvPr/>
        </p:nvCxnSpPr>
        <p:spPr>
          <a:xfrm>
            <a:off x="6102350" y="2947716"/>
            <a:ext cx="0" cy="366029"/>
          </a:xfrm>
          <a:prstGeom prst="line">
            <a:avLst/>
          </a:prstGeom>
          <a:ln w="50800">
            <a:solidFill>
              <a:srgbClr val="F25245"/>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26B9647-01CE-4ED3-A1DC-86BEBAFB30FE}"/>
              </a:ext>
            </a:extLst>
          </p:cNvPr>
          <p:cNvCxnSpPr>
            <a:cxnSpLocks/>
          </p:cNvCxnSpPr>
          <p:nvPr/>
        </p:nvCxnSpPr>
        <p:spPr>
          <a:xfrm>
            <a:off x="6102350" y="3842114"/>
            <a:ext cx="0" cy="366029"/>
          </a:xfrm>
          <a:prstGeom prst="line">
            <a:avLst/>
          </a:prstGeom>
          <a:ln w="50800">
            <a:solidFill>
              <a:srgbClr val="FFA956"/>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D7A9755-D3C7-45B9-84BE-3AAD3354FBA8}"/>
              </a:ext>
            </a:extLst>
          </p:cNvPr>
          <p:cNvSpPr txBox="1"/>
          <p:nvPr/>
        </p:nvSpPr>
        <p:spPr>
          <a:xfrm>
            <a:off x="5600700" y="501840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s-MX" dirty="0">
                <a:solidFill>
                  <a:srgbClr val="9C5D71"/>
                </a:solidFill>
              </a:rPr>
              <a:t>04</a:t>
            </a:r>
          </a:p>
        </p:txBody>
      </p:sp>
      <p:cxnSp>
        <p:nvCxnSpPr>
          <p:cNvPr id="52" name="Straight Connector 51">
            <a:extLst>
              <a:ext uri="{FF2B5EF4-FFF2-40B4-BE49-F238E27FC236}">
                <a16:creationId xmlns:a16="http://schemas.microsoft.com/office/drawing/2014/main" id="{91353778-592E-4098-8A5C-BCC414E33B0B}"/>
              </a:ext>
            </a:extLst>
          </p:cNvPr>
          <p:cNvCxnSpPr>
            <a:cxnSpLocks/>
          </p:cNvCxnSpPr>
          <p:nvPr/>
        </p:nvCxnSpPr>
        <p:spPr>
          <a:xfrm>
            <a:off x="6102350" y="4743174"/>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95D77F-4B88-4969-AC4A-5F3665B2E4FE}"/>
              </a:ext>
            </a:extLst>
          </p:cNvPr>
          <p:cNvSpPr txBox="1"/>
          <p:nvPr/>
        </p:nvSpPr>
        <p:spPr>
          <a:xfrm>
            <a:off x="2967717" y="2452556"/>
            <a:ext cx="2632983" cy="400110"/>
          </a:xfrm>
          <a:prstGeom prst="rect">
            <a:avLst/>
          </a:prstGeom>
          <a:noFill/>
        </p:spPr>
        <p:txBody>
          <a:bodyPr wrap="square" rtlCol="0">
            <a:spAutoFit/>
          </a:bodyPr>
          <a:lstStyle/>
          <a:p>
            <a:pPr algn="r"/>
            <a:r>
              <a:rPr lang="es-MX" sz="2000" b="1" dirty="0">
                <a:solidFill>
                  <a:srgbClr val="F25245"/>
                </a:solidFill>
                <a:latin typeface="Tw Cen MT" panose="020B0602020104020603" pitchFamily="34" charset="0"/>
                <a:ea typeface="Tahoma" panose="020B0604030504040204" pitchFamily="34" charset="0"/>
                <a:cs typeface="Arial" panose="020B0604020202020204" pitchFamily="34" charset="0"/>
              </a:rPr>
              <a:t>Definición de metas</a:t>
            </a:r>
            <a:endParaRPr lang="es-MX" sz="1400" b="1" dirty="0">
              <a:solidFill>
                <a:srgbClr val="F25245"/>
              </a:solidFill>
              <a:latin typeface="Tw Cen MT" panose="020B0602020104020603"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D48F9AF3-1033-4788-948F-6E90C8C2BBE5}"/>
              </a:ext>
            </a:extLst>
          </p:cNvPr>
          <p:cNvSpPr txBox="1"/>
          <p:nvPr/>
        </p:nvSpPr>
        <p:spPr>
          <a:xfrm>
            <a:off x="2643193" y="4265673"/>
            <a:ext cx="2957508" cy="400110"/>
          </a:xfrm>
          <a:prstGeom prst="rect">
            <a:avLst/>
          </a:prstGeom>
          <a:noFill/>
        </p:spPr>
        <p:txBody>
          <a:bodyPr wrap="square" rtlCol="0">
            <a:spAutoFit/>
          </a:bodyPr>
          <a:lstStyle/>
          <a:p>
            <a:pPr algn="r"/>
            <a:r>
              <a:rPr lang="es-MX" sz="2000" b="1" dirty="0">
                <a:solidFill>
                  <a:srgbClr val="695E78"/>
                </a:solidFill>
                <a:latin typeface="Tw Cen MT" panose="020B0602020104020603" pitchFamily="34" charset="0"/>
                <a:ea typeface="Tahoma" panose="020B0604030504040204" pitchFamily="34" charset="0"/>
                <a:cs typeface="Arial" panose="020B0604020202020204" pitchFamily="34" charset="0"/>
              </a:rPr>
              <a:t>Evaluación de modelos</a:t>
            </a:r>
          </a:p>
        </p:txBody>
      </p:sp>
      <p:sp>
        <p:nvSpPr>
          <p:cNvPr id="58" name="TextBox 57">
            <a:extLst>
              <a:ext uri="{FF2B5EF4-FFF2-40B4-BE49-F238E27FC236}">
                <a16:creationId xmlns:a16="http://schemas.microsoft.com/office/drawing/2014/main" id="{3DB52463-B0E1-4C00-A0B3-37DB167747ED}"/>
              </a:ext>
            </a:extLst>
          </p:cNvPr>
          <p:cNvSpPr txBox="1"/>
          <p:nvPr/>
        </p:nvSpPr>
        <p:spPr>
          <a:xfrm>
            <a:off x="6603999" y="3386081"/>
            <a:ext cx="2854325" cy="400110"/>
          </a:xfrm>
          <a:prstGeom prst="rect">
            <a:avLst/>
          </a:prstGeom>
          <a:noFill/>
        </p:spPr>
        <p:txBody>
          <a:bodyPr wrap="square" rtlCol="0">
            <a:spAutoFit/>
          </a:bodyPr>
          <a:lstStyle/>
          <a:p>
            <a:r>
              <a:rPr lang="es-MX" sz="2000" b="1" dirty="0">
                <a:solidFill>
                  <a:srgbClr val="FFA956"/>
                </a:solidFill>
                <a:latin typeface="Tw Cen MT" panose="020B0602020104020603" pitchFamily="34" charset="0"/>
                <a:ea typeface="Tahoma" panose="020B0604030504040204" pitchFamily="34" charset="0"/>
                <a:cs typeface="Arial" panose="020B0604020202020204" pitchFamily="34" charset="0"/>
              </a:rPr>
              <a:t>Administración de datos</a:t>
            </a:r>
          </a:p>
        </p:txBody>
      </p:sp>
      <p:sp>
        <p:nvSpPr>
          <p:cNvPr id="59" name="TextBox 58">
            <a:extLst>
              <a:ext uri="{FF2B5EF4-FFF2-40B4-BE49-F238E27FC236}">
                <a16:creationId xmlns:a16="http://schemas.microsoft.com/office/drawing/2014/main" id="{5CBFEB48-9C11-450B-84C8-67F5096509BF}"/>
              </a:ext>
            </a:extLst>
          </p:cNvPr>
          <p:cNvSpPr txBox="1"/>
          <p:nvPr/>
        </p:nvSpPr>
        <p:spPr>
          <a:xfrm>
            <a:off x="6604000" y="5141513"/>
            <a:ext cx="2854324" cy="400110"/>
          </a:xfrm>
          <a:prstGeom prst="rect">
            <a:avLst/>
          </a:prstGeom>
          <a:noFill/>
        </p:spPr>
        <p:txBody>
          <a:bodyPr wrap="square" rtlCol="0">
            <a:spAutoFit/>
          </a:bodyPr>
          <a:lstStyle/>
          <a:p>
            <a:r>
              <a:rPr lang="es-MX" sz="2000" b="1" dirty="0">
                <a:solidFill>
                  <a:srgbClr val="9C5D71"/>
                </a:solidFill>
                <a:latin typeface="Tw Cen MT" panose="020B0602020104020603" pitchFamily="34" charset="0"/>
                <a:ea typeface="Tahoma" panose="020B0604030504040204" pitchFamily="34" charset="0"/>
                <a:cs typeface="Arial" panose="020B0604020202020204" pitchFamily="34" charset="0"/>
              </a:rPr>
              <a:t>Obtención de resultados</a:t>
            </a:r>
          </a:p>
        </p:txBody>
      </p:sp>
      <p:sp>
        <p:nvSpPr>
          <p:cNvPr id="19" name="TextBox 18">
            <a:extLst>
              <a:ext uri="{FF2B5EF4-FFF2-40B4-BE49-F238E27FC236}">
                <a16:creationId xmlns:a16="http://schemas.microsoft.com/office/drawing/2014/main" id="{12885403-E0AF-4934-8679-1D914BD4F0B0}"/>
              </a:ext>
            </a:extLst>
          </p:cNvPr>
          <p:cNvSpPr txBox="1"/>
          <p:nvPr/>
        </p:nvSpPr>
        <p:spPr>
          <a:xfrm>
            <a:off x="3901402" y="1067009"/>
            <a:ext cx="4389195" cy="769441"/>
          </a:xfrm>
          <a:prstGeom prst="rect">
            <a:avLst/>
          </a:prstGeom>
          <a:noFill/>
        </p:spPr>
        <p:txBody>
          <a:bodyPr wrap="square" rtlCol="0">
            <a:spAutoFit/>
          </a:bodyPr>
          <a:lstStyle/>
          <a:p>
            <a:pPr algn="ctr"/>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Proceso de Datos</a:t>
            </a:r>
          </a:p>
        </p:txBody>
      </p:sp>
    </p:spTree>
    <p:extLst>
      <p:ext uri="{BB962C8B-B14F-4D97-AF65-F5344CB8AC3E}">
        <p14:creationId xmlns:p14="http://schemas.microsoft.com/office/powerpoint/2010/main" val="2132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anim calcmode="lin" valueType="num">
                                      <p:cBhvr>
                                        <p:cTn id="10" dur="500" fill="hold"/>
                                        <p:tgtEl>
                                          <p:spTgt spid="44"/>
                                        </p:tgtEl>
                                        <p:attrNameLst>
                                          <p:attrName>ppt_w</p:attrName>
                                        </p:attrNameLst>
                                      </p:cBhvr>
                                      <p:tavLst>
                                        <p:tav tm="0">
                                          <p:val>
                                            <p:fltVal val="0"/>
                                          </p:val>
                                        </p:tav>
                                        <p:tav tm="100000">
                                          <p:val>
                                            <p:strVal val="#ppt_w"/>
                                          </p:val>
                                        </p:tav>
                                      </p:tavLst>
                                    </p:anim>
                                    <p:anim calcmode="lin" valueType="num">
                                      <p:cBhvr>
                                        <p:cTn id="11" dur="500" fill="hold"/>
                                        <p:tgtEl>
                                          <p:spTgt spid="44"/>
                                        </p:tgtEl>
                                        <p:attrNameLst>
                                          <p:attrName>ppt_h</p:attrName>
                                        </p:attrNameLst>
                                      </p:cBhvr>
                                      <p:tavLst>
                                        <p:tav tm="0">
                                          <p:val>
                                            <p:fltVal val="0"/>
                                          </p:val>
                                        </p:tav>
                                        <p:tav tm="100000">
                                          <p:val>
                                            <p:strVal val="#ppt_h"/>
                                          </p:val>
                                        </p:tav>
                                      </p:tavLst>
                                    </p:anim>
                                    <p:animEffect transition="in" filter="fade">
                                      <p:cBhvr>
                                        <p:cTn id="12" dur="500"/>
                                        <p:tgtEl>
                                          <p:spTgt spid="44"/>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250"/>
                                        <p:tgtEl>
                                          <p:spTgt spid="48"/>
                                        </p:tgtEl>
                                      </p:cBhvr>
                                    </p:animEffect>
                                  </p:childTnLst>
                                </p:cTn>
                              </p:par>
                            </p:childTnLst>
                          </p:cTn>
                        </p:par>
                        <p:par>
                          <p:cTn id="23" fill="hold">
                            <p:stCondLst>
                              <p:cond delay="1250"/>
                            </p:stCondLst>
                            <p:childTnLst>
                              <p:par>
                                <p:cTn id="24" presetID="53" presetClass="entr" presetSubtype="16"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1750"/>
                            </p:stCondLst>
                            <p:childTnLst>
                              <p:par>
                                <p:cTn id="30" presetID="42"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anim calcmode="lin" valueType="num">
                                      <p:cBhvr>
                                        <p:cTn id="33" dur="500" fill="hold"/>
                                        <p:tgtEl>
                                          <p:spTgt spid="58"/>
                                        </p:tgtEl>
                                        <p:attrNameLst>
                                          <p:attrName>ppt_x</p:attrName>
                                        </p:attrNameLst>
                                      </p:cBhvr>
                                      <p:tavLst>
                                        <p:tav tm="0">
                                          <p:val>
                                            <p:strVal val="#ppt_x"/>
                                          </p:val>
                                        </p:tav>
                                        <p:tav tm="100000">
                                          <p:val>
                                            <p:strVal val="#ppt_x"/>
                                          </p:val>
                                        </p:tav>
                                      </p:tavLst>
                                    </p:anim>
                                    <p:anim calcmode="lin" valueType="num">
                                      <p:cBhvr>
                                        <p:cTn id="34" dur="500" fill="hold"/>
                                        <p:tgtEl>
                                          <p:spTgt spid="58"/>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22" presetClass="entr" presetSubtype="1"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250"/>
                                        <p:tgtEl>
                                          <p:spTgt spid="50"/>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fltVal val="0"/>
                                          </p:val>
                                        </p:tav>
                                        <p:tav tm="100000">
                                          <p:val>
                                            <p:strVal val="#ppt_h"/>
                                          </p:val>
                                        </p:tav>
                                      </p:tavLst>
                                    </p:anim>
                                    <p:animEffect transition="in" filter="fade">
                                      <p:cBhvr>
                                        <p:cTn id="44" dur="500"/>
                                        <p:tgtEl>
                                          <p:spTgt spid="46"/>
                                        </p:tgtEl>
                                      </p:cBhvr>
                                    </p:animEffect>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anim calcmode="lin" valueType="num">
                                      <p:cBhvr>
                                        <p:cTn id="49" dur="500" fill="hold"/>
                                        <p:tgtEl>
                                          <p:spTgt spid="57"/>
                                        </p:tgtEl>
                                        <p:attrNameLst>
                                          <p:attrName>ppt_x</p:attrName>
                                        </p:attrNameLst>
                                      </p:cBhvr>
                                      <p:tavLst>
                                        <p:tav tm="0">
                                          <p:val>
                                            <p:strVal val="#ppt_x"/>
                                          </p:val>
                                        </p:tav>
                                        <p:tav tm="100000">
                                          <p:val>
                                            <p:strVal val="#ppt_x"/>
                                          </p:val>
                                        </p:tav>
                                      </p:tavLst>
                                    </p:anim>
                                    <p:anim calcmode="lin" valueType="num">
                                      <p:cBhvr>
                                        <p:cTn id="50" dur="500" fill="hold"/>
                                        <p:tgtEl>
                                          <p:spTgt spid="57"/>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250"/>
                                        <p:tgtEl>
                                          <p:spTgt spid="52"/>
                                        </p:tgtEl>
                                      </p:cBhvr>
                                    </p:animEffect>
                                  </p:childTnLst>
                                </p:cTn>
                              </p:par>
                            </p:childTnLst>
                          </p:cTn>
                        </p:par>
                        <p:par>
                          <p:cTn id="55" fill="hold">
                            <p:stCondLst>
                              <p:cond delay="375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500" fill="hold"/>
                                        <p:tgtEl>
                                          <p:spTgt spid="51"/>
                                        </p:tgtEl>
                                        <p:attrNameLst>
                                          <p:attrName>ppt_w</p:attrName>
                                        </p:attrNameLst>
                                      </p:cBhvr>
                                      <p:tavLst>
                                        <p:tav tm="0">
                                          <p:val>
                                            <p:fltVal val="0"/>
                                          </p:val>
                                        </p:tav>
                                        <p:tav tm="100000">
                                          <p:val>
                                            <p:strVal val="#ppt_w"/>
                                          </p:val>
                                        </p:tav>
                                      </p:tavLst>
                                    </p:anim>
                                    <p:anim calcmode="lin" valueType="num">
                                      <p:cBhvr>
                                        <p:cTn id="59" dur="500" fill="hold"/>
                                        <p:tgtEl>
                                          <p:spTgt spid="51"/>
                                        </p:tgtEl>
                                        <p:attrNameLst>
                                          <p:attrName>ppt_h</p:attrName>
                                        </p:attrNameLst>
                                      </p:cBhvr>
                                      <p:tavLst>
                                        <p:tav tm="0">
                                          <p:val>
                                            <p:fltVal val="0"/>
                                          </p:val>
                                        </p:tav>
                                        <p:tav tm="100000">
                                          <p:val>
                                            <p:strVal val="#ppt_h"/>
                                          </p:val>
                                        </p:tav>
                                      </p:tavLst>
                                    </p:anim>
                                    <p:animEffect transition="in" filter="fade">
                                      <p:cBhvr>
                                        <p:cTn id="60" dur="500"/>
                                        <p:tgtEl>
                                          <p:spTgt spid="51"/>
                                        </p:tgtEl>
                                      </p:cBhvr>
                                    </p:animEffect>
                                  </p:childTnLst>
                                </p:cTn>
                              </p:par>
                            </p:childTnLst>
                          </p:cTn>
                        </p:par>
                        <p:par>
                          <p:cTn id="61" fill="hold">
                            <p:stCondLst>
                              <p:cond delay="4250"/>
                            </p:stCondLst>
                            <p:childTnLst>
                              <p:par>
                                <p:cTn id="62" presetID="42"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anim calcmode="lin" valueType="num">
                                      <p:cBhvr>
                                        <p:cTn id="65" dur="500" fill="hold"/>
                                        <p:tgtEl>
                                          <p:spTgt spid="59"/>
                                        </p:tgtEl>
                                        <p:attrNameLst>
                                          <p:attrName>ppt_x</p:attrName>
                                        </p:attrNameLst>
                                      </p:cBhvr>
                                      <p:tavLst>
                                        <p:tav tm="0">
                                          <p:val>
                                            <p:strVal val="#ppt_x"/>
                                          </p:val>
                                        </p:tav>
                                        <p:tav tm="100000">
                                          <p:val>
                                            <p:strVal val="#ppt_x"/>
                                          </p:val>
                                        </p:tav>
                                      </p:tavLst>
                                    </p:anim>
                                    <p:anim calcmode="lin" valueType="num">
                                      <p:cBhvr>
                                        <p:cTn id="66"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51" grpId="0"/>
      <p:bldP spid="56" grpId="0"/>
      <p:bldP spid="57" grpId="0"/>
      <p:bldP spid="58" grpId="0"/>
      <p:bldP spid="59"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a:extLst>
              <a:ext uri="{FF2B5EF4-FFF2-40B4-BE49-F238E27FC236}">
                <a16:creationId xmlns:a16="http://schemas.microsoft.com/office/drawing/2014/main" id="{B6CE42ED-0FD7-485A-9AFF-9B21F4A090C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23" r="6723"/>
          <a:stretch>
            <a:fillRect/>
          </a:stretch>
        </p:blipFill>
        <p:spPr>
          <a:xfrm>
            <a:off x="708023" y="2769868"/>
            <a:ext cx="10774363" cy="2470150"/>
          </a:xfrm>
        </p:spPr>
      </p:pic>
      <p:sp>
        <p:nvSpPr>
          <p:cNvPr id="7" name="Rectangle 6">
            <a:extLst>
              <a:ext uri="{FF2B5EF4-FFF2-40B4-BE49-F238E27FC236}">
                <a16:creationId xmlns:a16="http://schemas.microsoft.com/office/drawing/2014/main" id="{8994574E-46D9-4AD5-8A1D-BAC2E99CB3DE}"/>
              </a:ext>
            </a:extLst>
          </p:cNvPr>
          <p:cNvSpPr/>
          <p:nvPr/>
        </p:nvSpPr>
        <p:spPr>
          <a:xfrm>
            <a:off x="708022" y="2769359"/>
            <a:ext cx="10774363" cy="2470150"/>
          </a:xfrm>
          <a:prstGeom prst="rect">
            <a:avLst/>
          </a:prstGeom>
          <a:gradFill>
            <a:gsLst>
              <a:gs pos="0">
                <a:schemeClr val="bg2">
                  <a:lumMod val="90000"/>
                  <a:alpha val="51000"/>
                </a:schemeClr>
              </a:gs>
              <a:gs pos="95000">
                <a:schemeClr val="accent6">
                  <a:lumMod val="40000"/>
                  <a:lumOff val="6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TextBox 2">
            <a:extLst>
              <a:ext uri="{FF2B5EF4-FFF2-40B4-BE49-F238E27FC236}">
                <a16:creationId xmlns:a16="http://schemas.microsoft.com/office/drawing/2014/main" id="{FA0D561B-7F8A-4E58-AF03-989F0BC7A38E}"/>
              </a:ext>
            </a:extLst>
          </p:cNvPr>
          <p:cNvSpPr txBox="1"/>
          <p:nvPr/>
        </p:nvSpPr>
        <p:spPr>
          <a:xfrm>
            <a:off x="2595738" y="848541"/>
            <a:ext cx="6804444" cy="769441"/>
          </a:xfrm>
          <a:prstGeom prst="rect">
            <a:avLst/>
          </a:prstGeom>
          <a:noFill/>
        </p:spPr>
        <p:txBody>
          <a:bodyPr wrap="square" rtlCol="0">
            <a:spAutoFit/>
          </a:bodyPr>
          <a:lstStyle/>
          <a:p>
            <a:pPr algn="ctr"/>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Administración de datos</a:t>
            </a:r>
          </a:p>
        </p:txBody>
      </p:sp>
      <p:sp>
        <p:nvSpPr>
          <p:cNvPr id="4" name="TextBox 3">
            <a:extLst>
              <a:ext uri="{FF2B5EF4-FFF2-40B4-BE49-F238E27FC236}">
                <a16:creationId xmlns:a16="http://schemas.microsoft.com/office/drawing/2014/main" id="{9D16A650-D773-44E5-884F-57D2D38D46ED}"/>
              </a:ext>
            </a:extLst>
          </p:cNvPr>
          <p:cNvSpPr txBox="1"/>
          <p:nvPr/>
        </p:nvSpPr>
        <p:spPr>
          <a:xfrm>
            <a:off x="983849" y="1654815"/>
            <a:ext cx="10243594" cy="830997"/>
          </a:xfrm>
          <a:prstGeom prst="rect">
            <a:avLst/>
          </a:prstGeom>
          <a:noFill/>
        </p:spPr>
        <p:txBody>
          <a:bodyPr wrap="square" rtlCol="0">
            <a:spAutoFit/>
          </a:bodyPr>
          <a:lstStyle/>
          <a:p>
            <a:pPr algn="ctr"/>
            <a:r>
              <a:rPr lang="es-CR"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Para este ejercicio disponemos de 30,000 registros de clientes con su respectiva información personal y tendencias de pago, aunque esta información es relativamente poca, tomando en cuenta la calidad de los datos y la consistencia de las observaciones puede ser suficiente para construir un modelo robusto.</a:t>
            </a:r>
            <a:endParaRPr lang="es-MX"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620134B7-16A1-4965-A35A-715738BCFC43}"/>
              </a:ext>
            </a:extLst>
          </p:cNvPr>
          <p:cNvGrpSpPr/>
          <p:nvPr/>
        </p:nvGrpSpPr>
        <p:grpSpPr>
          <a:xfrm>
            <a:off x="6042232" y="4044210"/>
            <a:ext cx="1963283" cy="763404"/>
            <a:chOff x="1158171" y="3692112"/>
            <a:chExt cx="1963283" cy="763404"/>
          </a:xfrm>
        </p:grpSpPr>
        <p:sp>
          <p:nvSpPr>
            <p:cNvPr id="10" name="TextBox 9">
              <a:extLst>
                <a:ext uri="{FF2B5EF4-FFF2-40B4-BE49-F238E27FC236}">
                  <a16:creationId xmlns:a16="http://schemas.microsoft.com/office/drawing/2014/main" id="{05BC249B-28FE-4AFB-ABCB-AEED58C37611}"/>
                </a:ext>
              </a:extLst>
            </p:cNvPr>
            <p:cNvSpPr txBox="1"/>
            <p:nvPr/>
          </p:nvSpPr>
          <p:spPr>
            <a:xfrm>
              <a:off x="1158171" y="4147739"/>
              <a:ext cx="1963283" cy="307777"/>
            </a:xfrm>
            <a:prstGeom prst="rect">
              <a:avLst/>
            </a:prstGeom>
            <a:noFill/>
          </p:spPr>
          <p:txBody>
            <a:bodyPr wrap="square" rtlCol="0">
              <a:spAutoFit/>
            </a:bodyPr>
            <a:lstStyle/>
            <a:p>
              <a:pPr algn="ctr"/>
              <a:r>
                <a:rPr lang="es-MX" sz="1400" dirty="0">
                  <a:solidFill>
                    <a:schemeClr val="bg1"/>
                  </a:solidFill>
                  <a:latin typeface="Tw Cen MT" panose="020B0602020104020603" pitchFamily="34" charset="0"/>
                  <a:ea typeface="Tahoma" panose="020B0604030504040204" pitchFamily="34" charset="0"/>
                  <a:cs typeface="Arial" panose="020B0604020202020204" pitchFamily="34" charset="0"/>
                </a:rPr>
                <a:t>Un archivo .</a:t>
              </a:r>
              <a:r>
                <a:rPr lang="es-MX" sz="1400" dirty="0" err="1">
                  <a:solidFill>
                    <a:schemeClr val="bg1"/>
                  </a:solidFill>
                  <a:latin typeface="Tw Cen MT" panose="020B0602020104020603" pitchFamily="34" charset="0"/>
                  <a:ea typeface="Tahoma" panose="020B0604030504040204" pitchFamily="34" charset="0"/>
                  <a:cs typeface="Arial" panose="020B0604020202020204" pitchFamily="34" charset="0"/>
                </a:rPr>
                <a:t>csv</a:t>
              </a:r>
              <a:endParaRPr lang="es-MX" sz="1400"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10C4476-953B-49CC-A65D-ADAF6A3370BC}"/>
                </a:ext>
              </a:extLst>
            </p:cNvPr>
            <p:cNvSpPr txBox="1"/>
            <p:nvPr/>
          </p:nvSpPr>
          <p:spPr>
            <a:xfrm>
              <a:off x="1444715" y="3692112"/>
              <a:ext cx="1390196" cy="584775"/>
            </a:xfrm>
            <a:prstGeom prst="rect">
              <a:avLst/>
            </a:prstGeom>
            <a:noFill/>
          </p:spPr>
          <p:txBody>
            <a:bodyPr wrap="square" rtlCol="0">
              <a:spAutoFit/>
            </a:bodyPr>
            <a:lstStyle/>
            <a:p>
              <a:pPr algn="ctr"/>
              <a:r>
                <a:rPr lang="es-MX" sz="3200" b="1" dirty="0">
                  <a:solidFill>
                    <a:schemeClr val="bg1"/>
                  </a:solidFill>
                  <a:latin typeface="Tw Cen MT" panose="020B0602020104020603" pitchFamily="34" charset="0"/>
                  <a:ea typeface="Tahoma" panose="020B0604030504040204" pitchFamily="34" charset="0"/>
                  <a:cs typeface="Arial" panose="020B0604020202020204" pitchFamily="34" charset="0"/>
                </a:rPr>
                <a:t>CSV</a:t>
              </a:r>
            </a:p>
          </p:txBody>
        </p:sp>
      </p:grpSp>
      <p:sp>
        <p:nvSpPr>
          <p:cNvPr id="16" name="Freeform 219">
            <a:extLst>
              <a:ext uri="{FF2B5EF4-FFF2-40B4-BE49-F238E27FC236}">
                <a16:creationId xmlns:a16="http://schemas.microsoft.com/office/drawing/2014/main" id="{72A4FE91-A9D3-41CB-BA85-3FB01CAFF075}"/>
              </a:ext>
            </a:extLst>
          </p:cNvPr>
          <p:cNvSpPr>
            <a:spLocks noChangeArrowheads="1"/>
          </p:cNvSpPr>
          <p:nvPr/>
        </p:nvSpPr>
        <p:spPr bwMode="auto">
          <a:xfrm>
            <a:off x="6678191" y="3314505"/>
            <a:ext cx="678518" cy="763330"/>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s-MX" dirty="0">
              <a:latin typeface="+mn-lt"/>
              <a:ea typeface="+mn-ea"/>
            </a:endParaRPr>
          </a:p>
        </p:txBody>
      </p:sp>
      <p:grpSp>
        <p:nvGrpSpPr>
          <p:cNvPr id="6" name="Group 5">
            <a:extLst>
              <a:ext uri="{FF2B5EF4-FFF2-40B4-BE49-F238E27FC236}">
                <a16:creationId xmlns:a16="http://schemas.microsoft.com/office/drawing/2014/main" id="{49FC96CC-758D-4B48-9C4B-5BFF8CBD690E}"/>
              </a:ext>
            </a:extLst>
          </p:cNvPr>
          <p:cNvGrpSpPr/>
          <p:nvPr/>
        </p:nvGrpSpPr>
        <p:grpSpPr>
          <a:xfrm>
            <a:off x="8281341" y="4044210"/>
            <a:ext cx="1963283" cy="978847"/>
            <a:chOff x="3121454" y="3692112"/>
            <a:chExt cx="1963283" cy="978847"/>
          </a:xfrm>
        </p:grpSpPr>
        <p:sp>
          <p:nvSpPr>
            <p:cNvPr id="17" name="TextBox 16">
              <a:extLst>
                <a:ext uri="{FF2B5EF4-FFF2-40B4-BE49-F238E27FC236}">
                  <a16:creationId xmlns:a16="http://schemas.microsoft.com/office/drawing/2014/main" id="{8E8BCAD2-AC3D-4189-B8D2-61B96C540E5A}"/>
                </a:ext>
              </a:extLst>
            </p:cNvPr>
            <p:cNvSpPr txBox="1"/>
            <p:nvPr/>
          </p:nvSpPr>
          <p:spPr>
            <a:xfrm>
              <a:off x="3121454" y="4147739"/>
              <a:ext cx="1963283" cy="523220"/>
            </a:xfrm>
            <a:prstGeom prst="rect">
              <a:avLst/>
            </a:prstGeom>
            <a:noFill/>
          </p:spPr>
          <p:txBody>
            <a:bodyPr wrap="square" rtlCol="0">
              <a:spAutoFit/>
            </a:bodyPr>
            <a:lstStyle/>
            <a:p>
              <a:pPr algn="ctr"/>
              <a:r>
                <a:rPr lang="es-MX" sz="1400" dirty="0">
                  <a:solidFill>
                    <a:schemeClr val="bg1"/>
                  </a:solidFill>
                  <a:latin typeface="Tw Cen MT" panose="020B0602020104020603" pitchFamily="34" charset="0"/>
                  <a:ea typeface="Tahoma" panose="020B0604030504040204" pitchFamily="34" charset="0"/>
                  <a:cs typeface="Arial" panose="020B0604020202020204" pitchFamily="34" charset="0"/>
                </a:rPr>
                <a:t>Análisis gráfico de resultados</a:t>
              </a:r>
            </a:p>
          </p:txBody>
        </p:sp>
        <p:sp>
          <p:nvSpPr>
            <p:cNvPr id="18" name="TextBox 17">
              <a:extLst>
                <a:ext uri="{FF2B5EF4-FFF2-40B4-BE49-F238E27FC236}">
                  <a16:creationId xmlns:a16="http://schemas.microsoft.com/office/drawing/2014/main" id="{65062B4C-56D7-416C-872A-DFEAA6DE332B}"/>
                </a:ext>
              </a:extLst>
            </p:cNvPr>
            <p:cNvSpPr txBox="1"/>
            <p:nvPr/>
          </p:nvSpPr>
          <p:spPr>
            <a:xfrm>
              <a:off x="3407998" y="3692112"/>
              <a:ext cx="1390196" cy="584775"/>
            </a:xfrm>
            <a:prstGeom prst="rect">
              <a:avLst/>
            </a:prstGeom>
            <a:noFill/>
          </p:spPr>
          <p:txBody>
            <a:bodyPr wrap="square" rtlCol="0">
              <a:spAutoFit/>
            </a:bodyPr>
            <a:lstStyle/>
            <a:p>
              <a:pPr algn="ctr"/>
              <a:r>
                <a:rPr lang="es-MX" sz="3200" b="1" dirty="0">
                  <a:solidFill>
                    <a:schemeClr val="bg1"/>
                  </a:solidFill>
                  <a:latin typeface="Tw Cen MT" panose="020B0602020104020603" pitchFamily="34" charset="0"/>
                  <a:ea typeface="Tahoma" panose="020B0604030504040204" pitchFamily="34" charset="0"/>
                  <a:cs typeface="Arial" panose="020B0604020202020204" pitchFamily="34" charset="0"/>
                </a:rPr>
                <a:t>GRA</a:t>
              </a:r>
            </a:p>
          </p:txBody>
        </p:sp>
      </p:grpSp>
      <p:grpSp>
        <p:nvGrpSpPr>
          <p:cNvPr id="9" name="Group 8">
            <a:extLst>
              <a:ext uri="{FF2B5EF4-FFF2-40B4-BE49-F238E27FC236}">
                <a16:creationId xmlns:a16="http://schemas.microsoft.com/office/drawing/2014/main" id="{DC1290E9-9D38-4F7B-8B1B-3A610927E716}"/>
              </a:ext>
            </a:extLst>
          </p:cNvPr>
          <p:cNvGrpSpPr/>
          <p:nvPr/>
        </p:nvGrpSpPr>
        <p:grpSpPr>
          <a:xfrm>
            <a:off x="1581005" y="3981819"/>
            <a:ext cx="1963283" cy="778775"/>
            <a:chOff x="7048020" y="3676741"/>
            <a:chExt cx="1963283" cy="778775"/>
          </a:xfrm>
        </p:grpSpPr>
        <p:sp>
          <p:nvSpPr>
            <p:cNvPr id="23" name="TextBox 22">
              <a:extLst>
                <a:ext uri="{FF2B5EF4-FFF2-40B4-BE49-F238E27FC236}">
                  <a16:creationId xmlns:a16="http://schemas.microsoft.com/office/drawing/2014/main" id="{9BCC899E-4D78-4E85-9CA5-9ECFD5BD9BCF}"/>
                </a:ext>
              </a:extLst>
            </p:cNvPr>
            <p:cNvSpPr txBox="1"/>
            <p:nvPr/>
          </p:nvSpPr>
          <p:spPr>
            <a:xfrm>
              <a:off x="7048020" y="4147739"/>
              <a:ext cx="1963283" cy="307777"/>
            </a:xfrm>
            <a:prstGeom prst="rect">
              <a:avLst/>
            </a:prstGeom>
            <a:noFill/>
          </p:spPr>
          <p:txBody>
            <a:bodyPr wrap="square" rtlCol="0">
              <a:spAutoFit/>
            </a:bodyPr>
            <a:lstStyle/>
            <a:p>
              <a:pPr algn="ctr"/>
              <a:r>
                <a:rPr lang="es-MX" sz="1400" dirty="0">
                  <a:solidFill>
                    <a:schemeClr val="bg1"/>
                  </a:solidFill>
                  <a:latin typeface="Tw Cen MT" panose="020B0602020104020603" pitchFamily="34" charset="0"/>
                  <a:ea typeface="Tahoma" panose="020B0604030504040204" pitchFamily="34" charset="0"/>
                  <a:cs typeface="Arial" panose="020B0604020202020204" pitchFamily="34" charset="0"/>
                </a:rPr>
                <a:t>Histórico de pagos</a:t>
              </a:r>
            </a:p>
          </p:txBody>
        </p:sp>
        <p:sp>
          <p:nvSpPr>
            <p:cNvPr id="24" name="TextBox 23">
              <a:extLst>
                <a:ext uri="{FF2B5EF4-FFF2-40B4-BE49-F238E27FC236}">
                  <a16:creationId xmlns:a16="http://schemas.microsoft.com/office/drawing/2014/main" id="{744830C8-C093-469A-B45A-FA57B12F1377}"/>
                </a:ext>
              </a:extLst>
            </p:cNvPr>
            <p:cNvSpPr txBox="1"/>
            <p:nvPr/>
          </p:nvSpPr>
          <p:spPr>
            <a:xfrm>
              <a:off x="7217718" y="3676741"/>
              <a:ext cx="1676739" cy="584775"/>
            </a:xfrm>
            <a:prstGeom prst="rect">
              <a:avLst/>
            </a:prstGeom>
            <a:noFill/>
          </p:spPr>
          <p:txBody>
            <a:bodyPr wrap="square" rtlCol="0">
              <a:spAutoFit/>
            </a:bodyPr>
            <a:lstStyle/>
            <a:p>
              <a:pPr algn="ctr"/>
              <a:r>
                <a:rPr lang="es-MX" sz="3200" b="1" dirty="0">
                  <a:solidFill>
                    <a:schemeClr val="bg1"/>
                  </a:solidFill>
                  <a:latin typeface="Tw Cen MT" panose="020B0602020104020603" pitchFamily="34" charset="0"/>
                  <a:ea typeface="Tahoma" panose="020B0604030504040204" pitchFamily="34" charset="0"/>
                  <a:cs typeface="Arial" panose="020B0604020202020204" pitchFamily="34" charset="0"/>
                </a:rPr>
                <a:t>6 Meses</a:t>
              </a:r>
            </a:p>
          </p:txBody>
        </p:sp>
      </p:grpSp>
      <p:grpSp>
        <p:nvGrpSpPr>
          <p:cNvPr id="15" name="Group 14">
            <a:extLst>
              <a:ext uri="{FF2B5EF4-FFF2-40B4-BE49-F238E27FC236}">
                <a16:creationId xmlns:a16="http://schemas.microsoft.com/office/drawing/2014/main" id="{4BB53EA6-71FD-4B0D-94BD-073ABBA9B9D3}"/>
              </a:ext>
            </a:extLst>
          </p:cNvPr>
          <p:cNvGrpSpPr/>
          <p:nvPr/>
        </p:nvGrpSpPr>
        <p:grpSpPr>
          <a:xfrm>
            <a:off x="4033002" y="4016009"/>
            <a:ext cx="1963283" cy="772738"/>
            <a:chOff x="9017061" y="3728945"/>
            <a:chExt cx="1963283" cy="772738"/>
          </a:xfrm>
        </p:grpSpPr>
        <p:sp>
          <p:nvSpPr>
            <p:cNvPr id="26" name="TextBox 25">
              <a:extLst>
                <a:ext uri="{FF2B5EF4-FFF2-40B4-BE49-F238E27FC236}">
                  <a16:creationId xmlns:a16="http://schemas.microsoft.com/office/drawing/2014/main" id="{EE0C6CDC-9391-47B7-9664-CA3B8BF269F5}"/>
                </a:ext>
              </a:extLst>
            </p:cNvPr>
            <p:cNvSpPr txBox="1"/>
            <p:nvPr/>
          </p:nvSpPr>
          <p:spPr>
            <a:xfrm>
              <a:off x="9017061" y="4193906"/>
              <a:ext cx="1963283" cy="307777"/>
            </a:xfrm>
            <a:prstGeom prst="rect">
              <a:avLst/>
            </a:prstGeom>
            <a:noFill/>
          </p:spPr>
          <p:txBody>
            <a:bodyPr wrap="square" rtlCol="0">
              <a:spAutoFit/>
            </a:bodyPr>
            <a:lstStyle/>
            <a:p>
              <a:pPr algn="ctr"/>
              <a:r>
                <a:rPr lang="es-MX" sz="1400" dirty="0">
                  <a:solidFill>
                    <a:schemeClr val="bg1"/>
                  </a:solidFill>
                  <a:latin typeface="Tw Cen MT" panose="020B0602020104020603" pitchFamily="34" charset="0"/>
                  <a:ea typeface="Tahoma" panose="020B0604030504040204" pitchFamily="34" charset="0"/>
                  <a:cs typeface="Arial" panose="020B0604020202020204" pitchFamily="34" charset="0"/>
                </a:rPr>
                <a:t>30.000 observaciones</a:t>
              </a:r>
            </a:p>
          </p:txBody>
        </p:sp>
        <p:sp>
          <p:nvSpPr>
            <p:cNvPr id="27" name="TextBox 26">
              <a:extLst>
                <a:ext uri="{FF2B5EF4-FFF2-40B4-BE49-F238E27FC236}">
                  <a16:creationId xmlns:a16="http://schemas.microsoft.com/office/drawing/2014/main" id="{74069B51-FC6D-43DE-9DAA-AE7FA3090BB0}"/>
                </a:ext>
              </a:extLst>
            </p:cNvPr>
            <p:cNvSpPr txBox="1"/>
            <p:nvPr/>
          </p:nvSpPr>
          <p:spPr>
            <a:xfrm>
              <a:off x="9303073" y="3728945"/>
              <a:ext cx="1390196" cy="584775"/>
            </a:xfrm>
            <a:prstGeom prst="rect">
              <a:avLst/>
            </a:prstGeom>
            <a:noFill/>
          </p:spPr>
          <p:txBody>
            <a:bodyPr wrap="square" rtlCol="0">
              <a:spAutoFit/>
            </a:bodyPr>
            <a:lstStyle/>
            <a:p>
              <a:pPr algn="ctr"/>
              <a:r>
                <a:rPr lang="es-MX" sz="3200" b="1" dirty="0">
                  <a:solidFill>
                    <a:schemeClr val="bg1"/>
                  </a:solidFill>
                  <a:latin typeface="Tw Cen MT" panose="020B0602020104020603" pitchFamily="34" charset="0"/>
                  <a:ea typeface="Tahoma" panose="020B0604030504040204" pitchFamily="34" charset="0"/>
                  <a:cs typeface="Arial" panose="020B0604020202020204" pitchFamily="34" charset="0"/>
                </a:rPr>
                <a:t>30 K</a:t>
              </a:r>
            </a:p>
          </p:txBody>
        </p:sp>
      </p:grpSp>
      <p:sp>
        <p:nvSpPr>
          <p:cNvPr id="29" name="Freeform 200">
            <a:extLst>
              <a:ext uri="{FF2B5EF4-FFF2-40B4-BE49-F238E27FC236}">
                <a16:creationId xmlns:a16="http://schemas.microsoft.com/office/drawing/2014/main" id="{56FED591-7FFA-4FD0-BFBA-F3DEB4EC4293}"/>
              </a:ext>
            </a:extLst>
          </p:cNvPr>
          <p:cNvSpPr>
            <a:spLocks noChangeArrowheads="1"/>
          </p:cNvSpPr>
          <p:nvPr/>
        </p:nvSpPr>
        <p:spPr bwMode="auto">
          <a:xfrm>
            <a:off x="4639206" y="3288210"/>
            <a:ext cx="792000" cy="756000"/>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s-MX" dirty="0">
              <a:latin typeface="+mn-lt"/>
              <a:ea typeface="+mn-ea"/>
            </a:endParaRPr>
          </a:p>
        </p:txBody>
      </p:sp>
      <p:pic>
        <p:nvPicPr>
          <p:cNvPr id="19" name="Imagen 18">
            <a:extLst>
              <a:ext uri="{FF2B5EF4-FFF2-40B4-BE49-F238E27FC236}">
                <a16:creationId xmlns:a16="http://schemas.microsoft.com/office/drawing/2014/main" id="{7E307087-568E-4B25-8677-5208163859CE}"/>
              </a:ext>
            </a:extLst>
          </p:cNvPr>
          <p:cNvPicPr>
            <a:picLocks noChangeAspect="1"/>
          </p:cNvPicPr>
          <p:nvPr/>
        </p:nvPicPr>
        <p:blipFill>
          <a:blip r:embed="rId3"/>
          <a:stretch>
            <a:fillRect/>
          </a:stretch>
        </p:blipFill>
        <p:spPr>
          <a:xfrm>
            <a:off x="2189407" y="3213835"/>
            <a:ext cx="864000" cy="864000"/>
          </a:xfrm>
          <a:prstGeom prst="rect">
            <a:avLst/>
          </a:prstGeom>
        </p:spPr>
      </p:pic>
      <p:pic>
        <p:nvPicPr>
          <p:cNvPr id="34" name="Imagen 33">
            <a:extLst>
              <a:ext uri="{FF2B5EF4-FFF2-40B4-BE49-F238E27FC236}">
                <a16:creationId xmlns:a16="http://schemas.microsoft.com/office/drawing/2014/main" id="{E978B837-E2DC-4DF8-BF00-FBC7441335DA}"/>
              </a:ext>
            </a:extLst>
          </p:cNvPr>
          <p:cNvPicPr>
            <a:picLocks noChangeAspect="1"/>
          </p:cNvPicPr>
          <p:nvPr/>
        </p:nvPicPr>
        <p:blipFill>
          <a:blip r:embed="rId4"/>
          <a:stretch>
            <a:fillRect/>
          </a:stretch>
        </p:blipFill>
        <p:spPr>
          <a:xfrm>
            <a:off x="8788640" y="3245181"/>
            <a:ext cx="838947" cy="838947"/>
          </a:xfrm>
          <a:prstGeom prst="rect">
            <a:avLst/>
          </a:prstGeom>
        </p:spPr>
      </p:pic>
    </p:spTree>
    <p:extLst>
      <p:ext uri="{BB962C8B-B14F-4D97-AF65-F5344CB8AC3E}">
        <p14:creationId xmlns:p14="http://schemas.microsoft.com/office/powerpoint/2010/main" val="24523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anim calcmode="lin" valueType="num">
                                      <p:cBhvr>
                                        <p:cTn id="32" dur="500" fill="hold"/>
                                        <p:tgtEl>
                                          <p:spTgt spid="15"/>
                                        </p:tgtEl>
                                        <p:attrNameLst>
                                          <p:attrName>ppt_x</p:attrName>
                                        </p:attrNameLst>
                                      </p:cBhvr>
                                      <p:tavLst>
                                        <p:tav tm="0">
                                          <p:val>
                                            <p:strVal val="#ppt_x"/>
                                          </p:val>
                                        </p:tav>
                                        <p:tav tm="100000">
                                          <p:val>
                                            <p:strVal val="#ppt_x"/>
                                          </p:val>
                                        </p:tav>
                                      </p:tavLst>
                                    </p:anim>
                                    <p:anim calcmode="lin" valueType="num">
                                      <p:cBhvr>
                                        <p:cTn id="33" dur="5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anim calcmode="lin" valueType="num">
                                      <p:cBhvr>
                                        <p:cTn id="44" dur="500" fill="hold"/>
                                        <p:tgtEl>
                                          <p:spTgt spid="2"/>
                                        </p:tgtEl>
                                        <p:attrNameLst>
                                          <p:attrName>ppt_x</p:attrName>
                                        </p:attrNameLst>
                                      </p:cBhvr>
                                      <p:tavLst>
                                        <p:tav tm="0">
                                          <p:val>
                                            <p:strVal val="#ppt_x"/>
                                          </p:val>
                                        </p:tav>
                                        <p:tav tm="100000">
                                          <p:val>
                                            <p:strVal val="#ppt_x"/>
                                          </p:val>
                                        </p:tav>
                                      </p:tavLst>
                                    </p:anim>
                                    <p:anim calcmode="lin" valueType="num">
                                      <p:cBhvr>
                                        <p:cTn id="45" dur="500" fill="hold"/>
                                        <p:tgtEl>
                                          <p:spTgt spid="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anim calcmode="lin" valueType="num">
                                      <p:cBhvr>
                                        <p:cTn id="56" dur="500" fill="hold"/>
                                        <p:tgtEl>
                                          <p:spTgt spid="6"/>
                                        </p:tgtEl>
                                        <p:attrNameLst>
                                          <p:attrName>ppt_x</p:attrName>
                                        </p:attrNameLst>
                                      </p:cBhvr>
                                      <p:tavLst>
                                        <p:tav tm="0">
                                          <p:val>
                                            <p:strVal val="#ppt_x"/>
                                          </p:val>
                                        </p:tav>
                                        <p:tav tm="100000">
                                          <p:val>
                                            <p:strVal val="#ppt_x"/>
                                          </p:val>
                                        </p:tav>
                                      </p:tavLst>
                                    </p:anim>
                                    <p:anim calcmode="lin" valueType="num">
                                      <p:cBhvr>
                                        <p:cTn id="5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4543425" y="3429000"/>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TextBox 5">
            <a:extLst>
              <a:ext uri="{FF2B5EF4-FFF2-40B4-BE49-F238E27FC236}">
                <a16:creationId xmlns:a16="http://schemas.microsoft.com/office/drawing/2014/main" id="{50879957-CD43-4A95-845A-AE2DBCE441EC}"/>
              </a:ext>
            </a:extLst>
          </p:cNvPr>
          <p:cNvSpPr txBox="1"/>
          <p:nvPr/>
        </p:nvSpPr>
        <p:spPr>
          <a:xfrm>
            <a:off x="4742813" y="4239959"/>
            <a:ext cx="2772357" cy="1200329"/>
          </a:xfrm>
          <a:prstGeom prst="rect">
            <a:avLst/>
          </a:prstGeom>
          <a:noFill/>
        </p:spPr>
        <p:txBody>
          <a:bodyPr wrap="square" rtlCol="0">
            <a:spAutoFit/>
          </a:bodyPr>
          <a:lstStyle/>
          <a:p>
            <a:pPr algn="ctr"/>
            <a:r>
              <a:rPr lang="es-MX" sz="2400" b="1" dirty="0">
                <a:solidFill>
                  <a:srgbClr val="F25245"/>
                </a:solidFill>
                <a:latin typeface="Tw Cen MT" panose="020B0602020104020603" pitchFamily="34" charset="0"/>
                <a:ea typeface="Tahoma" panose="020B0604030504040204" pitchFamily="34" charset="0"/>
                <a:cs typeface="Arial" panose="020B0604020202020204" pitchFamily="34" charset="0"/>
              </a:rPr>
              <a:t>Comparación de estadísticas de confianza</a:t>
            </a:r>
          </a:p>
        </p:txBody>
      </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4560095" y="341308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5110163" y="286165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7631905" y="45513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7079456" y="510275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1130856" y="3429000"/>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TextBox 15">
            <a:extLst>
              <a:ext uri="{FF2B5EF4-FFF2-40B4-BE49-F238E27FC236}">
                <a16:creationId xmlns:a16="http://schemas.microsoft.com/office/drawing/2014/main" id="{FE6BED11-9D5E-498B-95B8-CA1C624F3D37}"/>
              </a:ext>
            </a:extLst>
          </p:cNvPr>
          <p:cNvSpPr txBox="1"/>
          <p:nvPr/>
        </p:nvSpPr>
        <p:spPr>
          <a:xfrm>
            <a:off x="889303" y="4338638"/>
            <a:ext cx="3413765" cy="830997"/>
          </a:xfrm>
          <a:prstGeom prst="rect">
            <a:avLst/>
          </a:prstGeom>
          <a:noFill/>
        </p:spPr>
        <p:txBody>
          <a:bodyPr wrap="square" rtlCol="0">
            <a:spAutoFit/>
          </a:bodyPr>
          <a:lstStyle/>
          <a:p>
            <a:pPr algn="ctr"/>
            <a:r>
              <a:rPr lang="es-MX" sz="2400" b="1" dirty="0">
                <a:solidFill>
                  <a:srgbClr val="FFA956"/>
                </a:solidFill>
                <a:latin typeface="Tw Cen MT" panose="020B0602020104020603" pitchFamily="34" charset="0"/>
                <a:ea typeface="Tahoma" panose="020B0604030504040204" pitchFamily="34" charset="0"/>
                <a:cs typeface="Arial" panose="020B0604020202020204" pitchFamily="34" charset="0"/>
              </a:rPr>
              <a:t>Diseño de modelos predictivos</a:t>
            </a:r>
          </a:p>
        </p:txBody>
      </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1147526" y="342899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1697594" y="287756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4219336" y="456723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3669268" y="511866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5995" y="3429000"/>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TextBox 24">
            <a:extLst>
              <a:ext uri="{FF2B5EF4-FFF2-40B4-BE49-F238E27FC236}">
                <a16:creationId xmlns:a16="http://schemas.microsoft.com/office/drawing/2014/main" id="{4DD8561F-57CF-47CD-9005-1775EC48A16D}"/>
              </a:ext>
            </a:extLst>
          </p:cNvPr>
          <p:cNvSpPr txBox="1"/>
          <p:nvPr/>
        </p:nvSpPr>
        <p:spPr>
          <a:xfrm>
            <a:off x="8155384" y="4255872"/>
            <a:ext cx="2689700" cy="1200329"/>
          </a:xfrm>
          <a:prstGeom prst="rect">
            <a:avLst/>
          </a:prstGeom>
          <a:noFill/>
        </p:spPr>
        <p:txBody>
          <a:bodyPr wrap="square" rtlCol="0">
            <a:spAutoFit/>
          </a:bodyPr>
          <a:lstStyle/>
          <a:p>
            <a:pPr algn="ctr"/>
            <a:r>
              <a:rPr lang="es-MX" sz="2400" b="1" dirty="0">
                <a:solidFill>
                  <a:srgbClr val="695E78"/>
                </a:solidFill>
                <a:latin typeface="Tw Cen MT" panose="020B0602020104020603" pitchFamily="34" charset="0"/>
                <a:ea typeface="Tahoma" panose="020B0604030504040204" pitchFamily="34" charset="0"/>
                <a:cs typeface="Arial" panose="020B0604020202020204" pitchFamily="34" charset="0"/>
              </a:rPr>
              <a:t>Obtención de resultados con el modelo elegido</a:t>
            </a:r>
          </a:p>
        </p:txBody>
      </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2665" y="3428999"/>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2733" y="2877568"/>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4475" y="4567237"/>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4407" y="5118668"/>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1785938" y="809562"/>
            <a:ext cx="8401049" cy="1446550"/>
          </a:xfrm>
          <a:prstGeom prst="rect">
            <a:avLst/>
          </a:prstGeom>
          <a:noFill/>
        </p:spPr>
        <p:txBody>
          <a:bodyPr wrap="square" rtlCol="0">
            <a:spAutoFit/>
          </a:bodyPr>
          <a:lstStyle/>
          <a:p>
            <a:pPr algn="ctr"/>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Evaluación y definición del modelo predictivo</a:t>
            </a:r>
          </a:p>
        </p:txBody>
      </p:sp>
      <p:sp>
        <p:nvSpPr>
          <p:cNvPr id="34" name="TextBox 33">
            <a:extLst>
              <a:ext uri="{FF2B5EF4-FFF2-40B4-BE49-F238E27FC236}">
                <a16:creationId xmlns:a16="http://schemas.microsoft.com/office/drawing/2014/main" id="{47E98EB8-5EFD-4DDD-9723-BDA0083DCB01}"/>
              </a:ext>
            </a:extLst>
          </p:cNvPr>
          <p:cNvSpPr txBox="1"/>
          <p:nvPr/>
        </p:nvSpPr>
        <p:spPr>
          <a:xfrm>
            <a:off x="1471124" y="2288594"/>
            <a:ext cx="9144486" cy="830997"/>
          </a:xfrm>
          <a:prstGeom prst="rect">
            <a:avLst/>
          </a:prstGeom>
          <a:noFill/>
        </p:spPr>
        <p:txBody>
          <a:bodyPr wrap="square" rtlCol="0">
            <a:spAutoFit/>
          </a:bodyPr>
          <a:lstStyle/>
          <a:p>
            <a:pPr algn="ctr"/>
            <a:r>
              <a:rPr lang="es-CR"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Con base en la necesidad de análisis se define el requerimiento como categórico y se establece la necesidad de utilizar modelos de clasificación, para ello se utilizaron </a:t>
            </a:r>
            <a:r>
              <a:rPr lang="es-CR" sz="1600" dirty="0" err="1">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Random</a:t>
            </a:r>
            <a:r>
              <a:rPr lang="es-CR"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 Forest, C5.0, SVM y KKNN alternando cada uno de ellos con los tres diferentes controles </a:t>
            </a:r>
            <a:endParaRPr lang="es-MX"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9" name="Freeform 219">
            <a:extLst>
              <a:ext uri="{FF2B5EF4-FFF2-40B4-BE49-F238E27FC236}">
                <a16:creationId xmlns:a16="http://schemas.microsoft.com/office/drawing/2014/main" id="{74D2BDD8-BD38-47A7-B371-0B812D6B891F}"/>
              </a:ext>
            </a:extLst>
          </p:cNvPr>
          <p:cNvSpPr>
            <a:spLocks noChangeArrowheads="1"/>
          </p:cNvSpPr>
          <p:nvPr/>
        </p:nvSpPr>
        <p:spPr bwMode="auto">
          <a:xfrm>
            <a:off x="5825171" y="3617559"/>
            <a:ext cx="524986" cy="590606"/>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s-MX" dirty="0">
              <a:latin typeface="+mn-lt"/>
              <a:ea typeface="+mn-ea"/>
            </a:endParaRPr>
          </a:p>
        </p:txBody>
      </p:sp>
      <p:sp>
        <p:nvSpPr>
          <p:cNvPr id="32" name="Freeform 200">
            <a:extLst>
              <a:ext uri="{FF2B5EF4-FFF2-40B4-BE49-F238E27FC236}">
                <a16:creationId xmlns:a16="http://schemas.microsoft.com/office/drawing/2014/main" id="{1644D58D-E2BC-48B6-B67F-1D096FD0CED3}"/>
              </a:ext>
            </a:extLst>
          </p:cNvPr>
          <p:cNvSpPr>
            <a:spLocks noChangeArrowheads="1"/>
          </p:cNvSpPr>
          <p:nvPr/>
        </p:nvSpPr>
        <p:spPr bwMode="auto">
          <a:xfrm>
            <a:off x="9233155" y="3641178"/>
            <a:ext cx="556072" cy="528386"/>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s-MX" dirty="0">
              <a:latin typeface="+mn-lt"/>
              <a:ea typeface="+mn-ea"/>
            </a:endParaRPr>
          </a:p>
        </p:txBody>
      </p:sp>
      <p:pic>
        <p:nvPicPr>
          <p:cNvPr id="2" name="Imagen 1">
            <a:extLst>
              <a:ext uri="{FF2B5EF4-FFF2-40B4-BE49-F238E27FC236}">
                <a16:creationId xmlns:a16="http://schemas.microsoft.com/office/drawing/2014/main" id="{D4D64638-7F28-460A-BF46-A05C9EB78763}"/>
              </a:ext>
            </a:extLst>
          </p:cNvPr>
          <p:cNvPicPr>
            <a:picLocks noChangeAspect="1"/>
          </p:cNvPicPr>
          <p:nvPr/>
        </p:nvPicPr>
        <p:blipFill>
          <a:blip r:embed="rId2"/>
          <a:stretch>
            <a:fillRect/>
          </a:stretch>
        </p:blipFill>
        <p:spPr>
          <a:xfrm>
            <a:off x="2330083" y="3608899"/>
            <a:ext cx="641472" cy="639752"/>
          </a:xfrm>
          <a:prstGeom prst="rect">
            <a:avLst/>
          </a:prstGeom>
        </p:spPr>
      </p:pic>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childTnLst>
                          </p:cTn>
                        </p:par>
                        <p:par>
                          <p:cTn id="14" fill="hold">
                            <p:stCondLst>
                              <p:cond delay="750"/>
                            </p:stCondLst>
                            <p:childTnLst>
                              <p:par>
                                <p:cTn id="15" presetID="22" presetClass="entr" presetSubtype="4"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250"/>
                                        <p:tgtEl>
                                          <p:spTgt spid="18"/>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250"/>
                                        <p:tgtEl>
                                          <p:spTgt spid="19"/>
                                        </p:tgtEl>
                                      </p:cBhvr>
                                    </p:animEffect>
                                  </p:childTnLst>
                                </p:cTn>
                              </p:par>
                            </p:childTnLst>
                          </p:cTn>
                        </p:par>
                        <p:par>
                          <p:cTn id="22" fill="hold">
                            <p:stCondLst>
                              <p:cond delay="1250"/>
                            </p:stCondLst>
                            <p:childTnLst>
                              <p:par>
                                <p:cTn id="23" presetID="22" presetClass="entr" presetSubtype="1"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250"/>
                                        <p:tgtEl>
                                          <p:spTgt spid="21"/>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right)">
                                      <p:cBhvr>
                                        <p:cTn id="29" dur="250"/>
                                        <p:tgtEl>
                                          <p:spTgt spid="22"/>
                                        </p:tgtEl>
                                      </p:cBhvr>
                                    </p:animEffect>
                                  </p:childTnLst>
                                </p:cTn>
                              </p:par>
                            </p:childTnLst>
                          </p:cTn>
                        </p:par>
                        <p:par>
                          <p:cTn id="30" fill="hold">
                            <p:stCondLst>
                              <p:cond delay="1750"/>
                            </p:stCondLst>
                            <p:childTnLst>
                              <p:par>
                                <p:cTn id="31" presetID="53" presetClass="entr" presetSubtype="16"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250" fill="hold"/>
                                        <p:tgtEl>
                                          <p:spTgt spid="2"/>
                                        </p:tgtEl>
                                        <p:attrNameLst>
                                          <p:attrName>ppt_w</p:attrName>
                                        </p:attrNameLst>
                                      </p:cBhvr>
                                      <p:tavLst>
                                        <p:tav tm="0">
                                          <p:val>
                                            <p:fltVal val="0"/>
                                          </p:val>
                                        </p:tav>
                                        <p:tav tm="100000">
                                          <p:val>
                                            <p:strVal val="#ppt_w"/>
                                          </p:val>
                                        </p:tav>
                                      </p:tavLst>
                                    </p:anim>
                                    <p:anim calcmode="lin" valueType="num">
                                      <p:cBhvr>
                                        <p:cTn id="34" dur="250" fill="hold"/>
                                        <p:tgtEl>
                                          <p:spTgt spid="2"/>
                                        </p:tgtEl>
                                        <p:attrNameLst>
                                          <p:attrName>ppt_h</p:attrName>
                                        </p:attrNameLst>
                                      </p:cBhvr>
                                      <p:tavLst>
                                        <p:tav tm="0">
                                          <p:val>
                                            <p:fltVal val="0"/>
                                          </p:val>
                                        </p:tav>
                                        <p:tav tm="100000">
                                          <p:val>
                                            <p:strVal val="#ppt_h"/>
                                          </p:val>
                                        </p:tav>
                                      </p:tavLst>
                                    </p:anim>
                                    <p:animEffect transition="in" filter="fade">
                                      <p:cBhvr>
                                        <p:cTn id="35" dur="250"/>
                                        <p:tgtEl>
                                          <p:spTgt spid="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250"/>
                                        <p:tgtEl>
                                          <p:spTgt spid="16"/>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250"/>
                                        <p:tgtEl>
                                          <p:spTgt spid="4"/>
                                        </p:tgtEl>
                                      </p:cBhvr>
                                    </p:animEffect>
                                  </p:childTnLst>
                                </p:cTn>
                              </p:par>
                            </p:childTnLst>
                          </p:cTn>
                        </p:par>
                        <p:par>
                          <p:cTn id="44" fill="hold">
                            <p:stCondLst>
                              <p:cond delay="250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250"/>
                                        <p:tgtEl>
                                          <p:spTgt spid="8"/>
                                        </p:tgtEl>
                                      </p:cBhvr>
                                    </p:animEffect>
                                  </p:childTnLst>
                                </p:cTn>
                              </p:par>
                            </p:childTnLst>
                          </p:cTn>
                        </p:par>
                        <p:par>
                          <p:cTn id="48" fill="hold">
                            <p:stCondLst>
                              <p:cond delay="2750"/>
                            </p:stCondLst>
                            <p:childTnLst>
                              <p:par>
                                <p:cTn id="49" presetID="22" presetClass="entr" presetSubtype="8"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250"/>
                                        <p:tgtEl>
                                          <p:spTgt spid="9"/>
                                        </p:tgtEl>
                                      </p:cBhvr>
                                    </p:animEffect>
                                  </p:childTnLst>
                                </p:cTn>
                              </p:par>
                            </p:childTnLst>
                          </p:cTn>
                        </p:par>
                        <p:par>
                          <p:cTn id="52" fill="hold">
                            <p:stCondLst>
                              <p:cond delay="3000"/>
                            </p:stCondLst>
                            <p:childTnLst>
                              <p:par>
                                <p:cTn id="53" presetID="22" presetClass="entr" presetSubtype="1"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250"/>
                                        <p:tgtEl>
                                          <p:spTgt spid="12"/>
                                        </p:tgtEl>
                                      </p:cBhvr>
                                    </p:animEffect>
                                  </p:childTnLst>
                                </p:cTn>
                              </p:par>
                            </p:childTnLst>
                          </p:cTn>
                        </p:par>
                        <p:par>
                          <p:cTn id="56" fill="hold">
                            <p:stCondLst>
                              <p:cond delay="3250"/>
                            </p:stCondLst>
                            <p:childTnLst>
                              <p:par>
                                <p:cTn id="57" presetID="22" presetClass="entr" presetSubtype="2"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250"/>
                                        <p:tgtEl>
                                          <p:spTgt spid="13"/>
                                        </p:tgtEl>
                                      </p:cBhvr>
                                    </p:animEffect>
                                  </p:childTnLst>
                                </p:cTn>
                              </p:par>
                            </p:childTnLst>
                          </p:cTn>
                        </p:par>
                        <p:par>
                          <p:cTn id="60" fill="hold">
                            <p:stCondLst>
                              <p:cond delay="3500"/>
                            </p:stCondLst>
                            <p:childTnLst>
                              <p:par>
                                <p:cTn id="61" presetID="53" presetClass="entr" presetSubtype="16"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250" fill="hold"/>
                                        <p:tgtEl>
                                          <p:spTgt spid="29"/>
                                        </p:tgtEl>
                                        <p:attrNameLst>
                                          <p:attrName>ppt_w</p:attrName>
                                        </p:attrNameLst>
                                      </p:cBhvr>
                                      <p:tavLst>
                                        <p:tav tm="0">
                                          <p:val>
                                            <p:fltVal val="0"/>
                                          </p:val>
                                        </p:tav>
                                        <p:tav tm="100000">
                                          <p:val>
                                            <p:strVal val="#ppt_w"/>
                                          </p:val>
                                        </p:tav>
                                      </p:tavLst>
                                    </p:anim>
                                    <p:anim calcmode="lin" valueType="num">
                                      <p:cBhvr>
                                        <p:cTn id="64" dur="250" fill="hold"/>
                                        <p:tgtEl>
                                          <p:spTgt spid="29"/>
                                        </p:tgtEl>
                                        <p:attrNameLst>
                                          <p:attrName>ppt_h</p:attrName>
                                        </p:attrNameLst>
                                      </p:cBhvr>
                                      <p:tavLst>
                                        <p:tav tm="0">
                                          <p:val>
                                            <p:fltVal val="0"/>
                                          </p:val>
                                        </p:tav>
                                        <p:tav tm="100000">
                                          <p:val>
                                            <p:strVal val="#ppt_h"/>
                                          </p:val>
                                        </p:tav>
                                      </p:tavLst>
                                    </p:anim>
                                    <p:animEffect transition="in" filter="fade">
                                      <p:cBhvr>
                                        <p:cTn id="65" dur="250"/>
                                        <p:tgtEl>
                                          <p:spTgt spid="29"/>
                                        </p:tgtEl>
                                      </p:cBhvr>
                                    </p:animEffect>
                                  </p:childTnLst>
                                </p:cTn>
                              </p:par>
                            </p:childTnLst>
                          </p:cTn>
                        </p:par>
                        <p:par>
                          <p:cTn id="66" fill="hold">
                            <p:stCondLst>
                              <p:cond delay="3750"/>
                            </p:stCondLst>
                            <p:childTnLst>
                              <p:par>
                                <p:cTn id="67" presetID="22" presetClass="entr" presetSubtype="8"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left)">
                                      <p:cBhvr>
                                        <p:cTn id="69" dur="250"/>
                                        <p:tgtEl>
                                          <p:spTgt spid="6"/>
                                        </p:tgtEl>
                                      </p:cBhvr>
                                    </p:animEffect>
                                  </p:childTnLst>
                                </p:cTn>
                              </p:par>
                            </p:childTnLst>
                          </p:cTn>
                        </p:par>
                        <p:par>
                          <p:cTn id="70" fill="hold">
                            <p:stCondLst>
                              <p:cond delay="4000"/>
                            </p:stCondLst>
                            <p:childTnLst>
                              <p:par>
                                <p:cTn id="71" presetID="10"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250"/>
                                        <p:tgtEl>
                                          <p:spTgt spid="23"/>
                                        </p:tgtEl>
                                      </p:cBhvr>
                                    </p:animEffect>
                                  </p:childTnLst>
                                </p:cTn>
                              </p:par>
                            </p:childTnLst>
                          </p:cTn>
                        </p:par>
                        <p:par>
                          <p:cTn id="74" fill="hold">
                            <p:stCondLst>
                              <p:cond delay="4250"/>
                            </p:stCondLst>
                            <p:childTnLst>
                              <p:par>
                                <p:cTn id="75" presetID="22" presetClass="entr" presetSubtype="4"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down)">
                                      <p:cBhvr>
                                        <p:cTn id="77" dur="250"/>
                                        <p:tgtEl>
                                          <p:spTgt spid="27"/>
                                        </p:tgtEl>
                                      </p:cBhvr>
                                    </p:animEffect>
                                  </p:childTnLst>
                                </p:cTn>
                              </p:par>
                            </p:childTnLst>
                          </p:cTn>
                        </p:par>
                        <p:par>
                          <p:cTn id="78" fill="hold">
                            <p:stCondLst>
                              <p:cond delay="4500"/>
                            </p:stCondLst>
                            <p:childTnLst>
                              <p:par>
                                <p:cTn id="79" presetID="22" presetClass="entr" presetSubtype="8"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250"/>
                                        <p:tgtEl>
                                          <p:spTgt spid="28"/>
                                        </p:tgtEl>
                                      </p:cBhvr>
                                    </p:animEffect>
                                  </p:childTnLst>
                                </p:cTn>
                              </p:par>
                            </p:childTnLst>
                          </p:cTn>
                        </p:par>
                        <p:par>
                          <p:cTn id="82" fill="hold">
                            <p:stCondLst>
                              <p:cond delay="4750"/>
                            </p:stCondLst>
                            <p:childTnLst>
                              <p:par>
                                <p:cTn id="83" presetID="22" presetClass="entr" presetSubtype="1"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up)">
                                      <p:cBhvr>
                                        <p:cTn id="85" dur="250"/>
                                        <p:tgtEl>
                                          <p:spTgt spid="30"/>
                                        </p:tgtEl>
                                      </p:cBhvr>
                                    </p:animEffect>
                                  </p:childTnLst>
                                </p:cTn>
                              </p:par>
                            </p:childTnLst>
                          </p:cTn>
                        </p:par>
                        <p:par>
                          <p:cTn id="86" fill="hold">
                            <p:stCondLst>
                              <p:cond delay="5000"/>
                            </p:stCondLst>
                            <p:childTnLst>
                              <p:par>
                                <p:cTn id="87" presetID="22" presetClass="entr" presetSubtype="2"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right)">
                                      <p:cBhvr>
                                        <p:cTn id="89" dur="250"/>
                                        <p:tgtEl>
                                          <p:spTgt spid="31"/>
                                        </p:tgtEl>
                                      </p:cBhvr>
                                    </p:animEffect>
                                  </p:childTnLst>
                                </p:cTn>
                              </p:par>
                            </p:childTnLst>
                          </p:cTn>
                        </p:par>
                        <p:par>
                          <p:cTn id="90" fill="hold">
                            <p:stCondLst>
                              <p:cond delay="5250"/>
                            </p:stCondLst>
                            <p:childTnLst>
                              <p:par>
                                <p:cTn id="91" presetID="53" presetClass="entr" presetSubtype="16"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p:cTn id="93" dur="250" fill="hold"/>
                                        <p:tgtEl>
                                          <p:spTgt spid="32"/>
                                        </p:tgtEl>
                                        <p:attrNameLst>
                                          <p:attrName>ppt_w</p:attrName>
                                        </p:attrNameLst>
                                      </p:cBhvr>
                                      <p:tavLst>
                                        <p:tav tm="0">
                                          <p:val>
                                            <p:fltVal val="0"/>
                                          </p:val>
                                        </p:tav>
                                        <p:tav tm="100000">
                                          <p:val>
                                            <p:strVal val="#ppt_w"/>
                                          </p:val>
                                        </p:tav>
                                      </p:tavLst>
                                    </p:anim>
                                    <p:anim calcmode="lin" valueType="num">
                                      <p:cBhvr>
                                        <p:cTn id="94" dur="250" fill="hold"/>
                                        <p:tgtEl>
                                          <p:spTgt spid="32"/>
                                        </p:tgtEl>
                                        <p:attrNameLst>
                                          <p:attrName>ppt_h</p:attrName>
                                        </p:attrNameLst>
                                      </p:cBhvr>
                                      <p:tavLst>
                                        <p:tav tm="0">
                                          <p:val>
                                            <p:fltVal val="0"/>
                                          </p:val>
                                        </p:tav>
                                        <p:tav tm="100000">
                                          <p:val>
                                            <p:strVal val="#ppt_h"/>
                                          </p:val>
                                        </p:tav>
                                      </p:tavLst>
                                    </p:anim>
                                    <p:animEffect transition="in" filter="fade">
                                      <p:cBhvr>
                                        <p:cTn id="95" dur="250"/>
                                        <p:tgtEl>
                                          <p:spTgt spid="32"/>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wipe(left)">
                                      <p:cBhvr>
                                        <p:cTn id="9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4" grpId="0" animBg="1"/>
      <p:bldP spid="16" grpId="0"/>
      <p:bldP spid="23" grpId="0" animBg="1"/>
      <p:bldP spid="25" grpId="0"/>
      <p:bldP spid="33" grpId="0"/>
      <p:bldP spid="34" grpId="0"/>
      <p:bldP spid="29"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119430" y="1280812"/>
            <a:ext cx="3985970" cy="1446550"/>
          </a:xfrm>
          <a:prstGeom prst="rect">
            <a:avLst/>
          </a:prstGeom>
          <a:noFill/>
        </p:spPr>
        <p:txBody>
          <a:bodyPr wrap="square" rtlCol="0">
            <a:spAutoFit/>
          </a:bodyPr>
          <a:lstStyle/>
          <a:p>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Tratamiento de problemas</a:t>
            </a:r>
          </a:p>
        </p:txBody>
      </p:sp>
      <p:sp>
        <p:nvSpPr>
          <p:cNvPr id="6" name="TextBox 5">
            <a:extLst>
              <a:ext uri="{FF2B5EF4-FFF2-40B4-BE49-F238E27FC236}">
                <a16:creationId xmlns:a16="http://schemas.microsoft.com/office/drawing/2014/main" id="{46947D44-2474-43B0-BA20-00C38F987F79}"/>
              </a:ext>
            </a:extLst>
          </p:cNvPr>
          <p:cNvSpPr txBox="1"/>
          <p:nvPr/>
        </p:nvSpPr>
        <p:spPr>
          <a:xfrm>
            <a:off x="933451" y="2729637"/>
            <a:ext cx="3985970" cy="2554545"/>
          </a:xfrm>
          <a:prstGeom prst="rect">
            <a:avLst/>
          </a:prstGeom>
          <a:noFill/>
        </p:spPr>
        <p:txBody>
          <a:bodyPr wrap="square" rtlCol="0">
            <a:spAutoFit/>
          </a:bodyPr>
          <a:lstStyle/>
          <a:p>
            <a:r>
              <a:rPr lang="es-MX"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Con base en el nivel de detalle necesario y el tipo de análisis requerido lo más probable es que se presente alguno de los siguientes problemas para los cuales ya se cuenta con un plan de contingencia.</a:t>
            </a:r>
          </a:p>
          <a:p>
            <a:endParaRPr lang="es-MX"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a:p>
            <a:endParaRPr lang="es-MX"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08A1BC-043E-4D7D-A15E-5FD1C4895950}"/>
              </a:ext>
            </a:extLst>
          </p:cNvPr>
          <p:cNvSpPr txBox="1"/>
          <p:nvPr/>
        </p:nvSpPr>
        <p:spPr>
          <a:xfrm>
            <a:off x="5429250" y="2354699"/>
            <a:ext cx="2781300" cy="1200329"/>
          </a:xfrm>
          <a:prstGeom prst="rect">
            <a:avLst/>
          </a:prstGeom>
          <a:noFill/>
        </p:spPr>
        <p:txBody>
          <a:bodyPr wrap="square" rtlCol="0">
            <a:spAutoFit/>
          </a:bodyPr>
          <a:lstStyle/>
          <a:p>
            <a:r>
              <a:rPr lang="es-MX" sz="2400" b="1" dirty="0">
                <a:solidFill>
                  <a:srgbClr val="F25245"/>
                </a:solidFill>
                <a:latin typeface="Tw Cen MT" panose="020B0602020104020603" pitchFamily="34" charset="0"/>
                <a:ea typeface="Tahoma" panose="020B0604030504040204" pitchFamily="34" charset="0"/>
                <a:cs typeface="Arial" panose="020B0604020202020204" pitchFamily="34" charset="0"/>
              </a:rPr>
              <a:t>01. Niveles de confianza muy bajos</a:t>
            </a:r>
            <a:endParaRPr lang="es-MX" b="1" dirty="0">
              <a:solidFill>
                <a:srgbClr val="F25245"/>
              </a:solidFill>
              <a:latin typeface="Tw Cen MT" panose="020B0602020104020603" pitchFamily="34" charset="0"/>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2F80E74-66EA-4AA1-BFBD-2A7599EB8E47}"/>
              </a:ext>
            </a:extLst>
          </p:cNvPr>
          <p:cNvSpPr txBox="1"/>
          <p:nvPr/>
        </p:nvSpPr>
        <p:spPr>
          <a:xfrm>
            <a:off x="8458200" y="2340411"/>
            <a:ext cx="3048000" cy="830997"/>
          </a:xfrm>
          <a:prstGeom prst="rect">
            <a:avLst/>
          </a:prstGeom>
          <a:noFill/>
        </p:spPr>
        <p:txBody>
          <a:bodyPr wrap="square" rtlCol="0">
            <a:spAutoFit/>
          </a:bodyPr>
          <a:lstStyle/>
          <a:p>
            <a:r>
              <a:rPr lang="es-MX" sz="2400" b="1" dirty="0">
                <a:solidFill>
                  <a:srgbClr val="FFA956"/>
                </a:solidFill>
                <a:latin typeface="Tw Cen MT" panose="020B0602020104020603" pitchFamily="34" charset="0"/>
                <a:ea typeface="Tahoma" panose="020B0604030504040204" pitchFamily="34" charset="0"/>
                <a:cs typeface="Arial" panose="020B0604020202020204" pitchFamily="34" charset="0"/>
              </a:rPr>
              <a:t>02. Resultados poco concluyentes</a:t>
            </a:r>
            <a:endParaRPr lang="es-MX" b="1" dirty="0">
              <a:solidFill>
                <a:srgbClr val="FFA956"/>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0559543-B912-4D00-9B07-6578EB37E023}"/>
              </a:ext>
            </a:extLst>
          </p:cNvPr>
          <p:cNvSpPr txBox="1"/>
          <p:nvPr/>
        </p:nvSpPr>
        <p:spPr>
          <a:xfrm>
            <a:off x="5429250" y="3650099"/>
            <a:ext cx="2600325" cy="1015663"/>
          </a:xfrm>
          <a:prstGeom prst="rect">
            <a:avLst/>
          </a:prstGeom>
          <a:noFill/>
        </p:spPr>
        <p:txBody>
          <a:bodyPr wrap="square" rtlCol="0">
            <a:spAutoFit/>
          </a:bodyPr>
          <a:lstStyle/>
          <a:p>
            <a:pPr lvl="0"/>
            <a:r>
              <a:rPr lang="es-MX" sz="2000" dirty="0">
                <a:solidFill>
                  <a:prstClr val="white">
                    <a:lumMod val="65000"/>
                  </a:prstClr>
                </a:solidFill>
                <a:latin typeface="Tw Cen MT" panose="020B0602020104020603" pitchFamily="34" charset="0"/>
                <a:ea typeface="Tahoma" panose="020B0604030504040204" pitchFamily="34" charset="0"/>
                <a:cs typeface="Arial" panose="020B0604020202020204" pitchFamily="34" charset="0"/>
              </a:rPr>
              <a:t>Ajustar los controles de entrenamiento y volver  a entrenar los modelos.</a:t>
            </a:r>
          </a:p>
        </p:txBody>
      </p:sp>
      <p:sp>
        <p:nvSpPr>
          <p:cNvPr id="21" name="TextBox 20">
            <a:extLst>
              <a:ext uri="{FF2B5EF4-FFF2-40B4-BE49-F238E27FC236}">
                <a16:creationId xmlns:a16="http://schemas.microsoft.com/office/drawing/2014/main" id="{973D6344-E589-442D-9D0A-5D3515FAC7D2}"/>
              </a:ext>
            </a:extLst>
          </p:cNvPr>
          <p:cNvSpPr txBox="1"/>
          <p:nvPr/>
        </p:nvSpPr>
        <p:spPr>
          <a:xfrm>
            <a:off x="8458200" y="3650099"/>
            <a:ext cx="2800350" cy="1323439"/>
          </a:xfrm>
          <a:prstGeom prst="rect">
            <a:avLst/>
          </a:prstGeom>
          <a:noFill/>
        </p:spPr>
        <p:txBody>
          <a:bodyPr wrap="square" rtlCol="0">
            <a:spAutoFit/>
          </a:bodyPr>
          <a:lstStyle/>
          <a:p>
            <a:pPr lvl="0"/>
            <a:r>
              <a:rPr lang="es-MX" sz="2000" dirty="0">
                <a:solidFill>
                  <a:prstClr val="white">
                    <a:lumMod val="65000"/>
                  </a:prstClr>
                </a:solidFill>
                <a:latin typeface="Tw Cen MT" panose="020B0602020104020603" pitchFamily="34" charset="0"/>
                <a:ea typeface="Tahoma" panose="020B0604030504040204" pitchFamily="34" charset="0"/>
                <a:cs typeface="Arial" panose="020B0604020202020204" pitchFamily="34" charset="0"/>
              </a:rPr>
              <a:t>Obtener más datos para el entrenamiento o agregar atributos al set de datos actuales.</a:t>
            </a:r>
          </a:p>
        </p:txBody>
      </p:sp>
    </p:spTree>
    <p:extLst>
      <p:ext uri="{BB962C8B-B14F-4D97-AF65-F5344CB8AC3E}">
        <p14:creationId xmlns:p14="http://schemas.microsoft.com/office/powerpoint/2010/main" val="18005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5"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261111" y="217527"/>
            <a:ext cx="3638477" cy="1446550"/>
          </a:xfrm>
          <a:prstGeom prst="rect">
            <a:avLst/>
          </a:prstGeom>
          <a:noFill/>
        </p:spPr>
        <p:txBody>
          <a:bodyPr wrap="square" rtlCol="0">
            <a:spAutoFit/>
          </a:bodyPr>
          <a:lstStyle/>
          <a:p>
            <a:r>
              <a:rPr lang="es-MX"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Diagrama del Proceso</a:t>
            </a:r>
          </a:p>
        </p:txBody>
      </p:sp>
      <p:sp>
        <p:nvSpPr>
          <p:cNvPr id="3" name="Diagrama de flujo: disco magnético 2">
            <a:extLst>
              <a:ext uri="{FF2B5EF4-FFF2-40B4-BE49-F238E27FC236}">
                <a16:creationId xmlns:a16="http://schemas.microsoft.com/office/drawing/2014/main" id="{2165A472-1B4F-4657-88E1-3BD25D81BD68}"/>
              </a:ext>
            </a:extLst>
          </p:cNvPr>
          <p:cNvSpPr/>
          <p:nvPr/>
        </p:nvSpPr>
        <p:spPr>
          <a:xfrm>
            <a:off x="5538378" y="2854269"/>
            <a:ext cx="1057569" cy="1370728"/>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Datos</a:t>
            </a:r>
          </a:p>
        </p:txBody>
      </p:sp>
      <p:sp>
        <p:nvSpPr>
          <p:cNvPr id="4" name="Rectángulo: esquinas redondeadas 3">
            <a:extLst>
              <a:ext uri="{FF2B5EF4-FFF2-40B4-BE49-F238E27FC236}">
                <a16:creationId xmlns:a16="http://schemas.microsoft.com/office/drawing/2014/main" id="{579A3EE7-602C-4761-85B4-EECED02A33AE}"/>
              </a:ext>
            </a:extLst>
          </p:cNvPr>
          <p:cNvSpPr/>
          <p:nvPr/>
        </p:nvSpPr>
        <p:spPr>
          <a:xfrm>
            <a:off x="5379689" y="1227097"/>
            <a:ext cx="1362659"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Implementación</a:t>
            </a:r>
          </a:p>
        </p:txBody>
      </p:sp>
      <p:sp>
        <p:nvSpPr>
          <p:cNvPr id="6" name="Rectángulo: esquinas redondeadas 5">
            <a:extLst>
              <a:ext uri="{FF2B5EF4-FFF2-40B4-BE49-F238E27FC236}">
                <a16:creationId xmlns:a16="http://schemas.microsoft.com/office/drawing/2014/main" id="{A4DF37A9-D6F6-4C4E-9C29-341C4BD1A299}"/>
              </a:ext>
            </a:extLst>
          </p:cNvPr>
          <p:cNvSpPr/>
          <p:nvPr/>
        </p:nvSpPr>
        <p:spPr>
          <a:xfrm>
            <a:off x="7411959" y="2461771"/>
            <a:ext cx="1362660"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Definición del Problema</a:t>
            </a:r>
          </a:p>
        </p:txBody>
      </p:sp>
      <p:sp>
        <p:nvSpPr>
          <p:cNvPr id="7" name="Rectángulo: esquinas redondeadas 6">
            <a:extLst>
              <a:ext uri="{FF2B5EF4-FFF2-40B4-BE49-F238E27FC236}">
                <a16:creationId xmlns:a16="http://schemas.microsoft.com/office/drawing/2014/main" id="{F1B87EAD-8337-42BB-B092-11A28466EEFB}"/>
              </a:ext>
            </a:extLst>
          </p:cNvPr>
          <p:cNvSpPr/>
          <p:nvPr/>
        </p:nvSpPr>
        <p:spPr>
          <a:xfrm>
            <a:off x="3347422" y="2461771"/>
            <a:ext cx="1362660"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Evaluación de resultados</a:t>
            </a:r>
          </a:p>
        </p:txBody>
      </p:sp>
      <p:sp>
        <p:nvSpPr>
          <p:cNvPr id="8" name="Rectángulo: esquinas redondeadas 7">
            <a:extLst>
              <a:ext uri="{FF2B5EF4-FFF2-40B4-BE49-F238E27FC236}">
                <a16:creationId xmlns:a16="http://schemas.microsoft.com/office/drawing/2014/main" id="{15F0C262-9DDE-4631-AC5F-BD035CB56266}"/>
              </a:ext>
            </a:extLst>
          </p:cNvPr>
          <p:cNvSpPr/>
          <p:nvPr/>
        </p:nvSpPr>
        <p:spPr>
          <a:xfrm>
            <a:off x="3347421" y="3814624"/>
            <a:ext cx="1362660"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Modelado</a:t>
            </a:r>
          </a:p>
        </p:txBody>
      </p:sp>
      <p:sp>
        <p:nvSpPr>
          <p:cNvPr id="9" name="Rectángulo: esquinas redondeadas 8">
            <a:extLst>
              <a:ext uri="{FF2B5EF4-FFF2-40B4-BE49-F238E27FC236}">
                <a16:creationId xmlns:a16="http://schemas.microsoft.com/office/drawing/2014/main" id="{699577AA-5445-4D99-AF7B-FE384E539DBC}"/>
              </a:ext>
            </a:extLst>
          </p:cNvPr>
          <p:cNvSpPr/>
          <p:nvPr/>
        </p:nvSpPr>
        <p:spPr>
          <a:xfrm>
            <a:off x="5379689" y="5102626"/>
            <a:ext cx="1362659"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Preparación de los datos</a:t>
            </a:r>
          </a:p>
        </p:txBody>
      </p:sp>
      <p:sp>
        <p:nvSpPr>
          <p:cNvPr id="10" name="Rectángulo: esquinas redondeadas 9">
            <a:extLst>
              <a:ext uri="{FF2B5EF4-FFF2-40B4-BE49-F238E27FC236}">
                <a16:creationId xmlns:a16="http://schemas.microsoft.com/office/drawing/2014/main" id="{AE9621BA-A7BF-4B5D-AB95-64049BF1A625}"/>
              </a:ext>
            </a:extLst>
          </p:cNvPr>
          <p:cNvSpPr/>
          <p:nvPr/>
        </p:nvSpPr>
        <p:spPr>
          <a:xfrm>
            <a:off x="7411960" y="3814623"/>
            <a:ext cx="1362659" cy="6607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Comprensión de los datos</a:t>
            </a:r>
          </a:p>
        </p:txBody>
      </p:sp>
      <p:sp>
        <p:nvSpPr>
          <p:cNvPr id="11" name="Flecha: a la derecha 10">
            <a:extLst>
              <a:ext uri="{FF2B5EF4-FFF2-40B4-BE49-F238E27FC236}">
                <a16:creationId xmlns:a16="http://schemas.microsoft.com/office/drawing/2014/main" id="{FBA44BF1-0B2B-42C8-99E5-5BF3371AC982}"/>
              </a:ext>
            </a:extLst>
          </p:cNvPr>
          <p:cNvSpPr/>
          <p:nvPr/>
        </p:nvSpPr>
        <p:spPr>
          <a:xfrm rot="16200000">
            <a:off x="7611762" y="3283522"/>
            <a:ext cx="625033" cy="370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a la derecha 11">
            <a:extLst>
              <a:ext uri="{FF2B5EF4-FFF2-40B4-BE49-F238E27FC236}">
                <a16:creationId xmlns:a16="http://schemas.microsoft.com/office/drawing/2014/main" id="{A894B1D3-110F-4B89-9AA8-BB3C80AB871C}"/>
              </a:ext>
            </a:extLst>
          </p:cNvPr>
          <p:cNvSpPr/>
          <p:nvPr/>
        </p:nvSpPr>
        <p:spPr>
          <a:xfrm rot="5400000">
            <a:off x="7993532" y="3283522"/>
            <a:ext cx="625033" cy="370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a la derecha 12">
            <a:extLst>
              <a:ext uri="{FF2B5EF4-FFF2-40B4-BE49-F238E27FC236}">
                <a16:creationId xmlns:a16="http://schemas.microsoft.com/office/drawing/2014/main" id="{D9009ADB-7290-4455-A5D7-28DBEA8D9168}"/>
              </a:ext>
            </a:extLst>
          </p:cNvPr>
          <p:cNvSpPr/>
          <p:nvPr/>
        </p:nvSpPr>
        <p:spPr>
          <a:xfrm rot="16200000">
            <a:off x="3503476" y="3269110"/>
            <a:ext cx="625033" cy="370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lecha: a la derecha 13">
            <a:extLst>
              <a:ext uri="{FF2B5EF4-FFF2-40B4-BE49-F238E27FC236}">
                <a16:creationId xmlns:a16="http://schemas.microsoft.com/office/drawing/2014/main" id="{0FBE283B-5121-49DF-9045-DEC0D96E8E4E}"/>
              </a:ext>
            </a:extLst>
          </p:cNvPr>
          <p:cNvSpPr/>
          <p:nvPr/>
        </p:nvSpPr>
        <p:spPr>
          <a:xfrm rot="5400000">
            <a:off x="3913981" y="3315409"/>
            <a:ext cx="625033" cy="370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doblada 17">
            <a:extLst>
              <a:ext uri="{FF2B5EF4-FFF2-40B4-BE49-F238E27FC236}">
                <a16:creationId xmlns:a16="http://schemas.microsoft.com/office/drawing/2014/main" id="{446993BF-636E-4434-928C-BD421C30CF2F}"/>
              </a:ext>
            </a:extLst>
          </p:cNvPr>
          <p:cNvSpPr/>
          <p:nvPr/>
        </p:nvSpPr>
        <p:spPr>
          <a:xfrm rot="16200000">
            <a:off x="4092983" y="4421297"/>
            <a:ext cx="769440" cy="136265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9" name="Flecha: doblada 18">
            <a:extLst>
              <a:ext uri="{FF2B5EF4-FFF2-40B4-BE49-F238E27FC236}">
                <a16:creationId xmlns:a16="http://schemas.microsoft.com/office/drawing/2014/main" id="{D113F2C0-0B7B-4FA7-B7E8-F01D50978411}"/>
              </a:ext>
            </a:extLst>
          </p:cNvPr>
          <p:cNvSpPr/>
          <p:nvPr/>
        </p:nvSpPr>
        <p:spPr>
          <a:xfrm rot="10800000">
            <a:off x="7000333" y="4717906"/>
            <a:ext cx="1201332" cy="9211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0" name="Flecha: doblada 19">
            <a:extLst>
              <a:ext uri="{FF2B5EF4-FFF2-40B4-BE49-F238E27FC236}">
                <a16:creationId xmlns:a16="http://schemas.microsoft.com/office/drawing/2014/main" id="{ED6DDBB8-ED62-4807-985C-26412CC63C9F}"/>
              </a:ext>
            </a:extLst>
          </p:cNvPr>
          <p:cNvSpPr/>
          <p:nvPr/>
        </p:nvSpPr>
        <p:spPr>
          <a:xfrm>
            <a:off x="3957701" y="1401056"/>
            <a:ext cx="1201332" cy="9211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23" name="Imagen 22">
            <a:extLst>
              <a:ext uri="{FF2B5EF4-FFF2-40B4-BE49-F238E27FC236}">
                <a16:creationId xmlns:a16="http://schemas.microsoft.com/office/drawing/2014/main" id="{39818058-E8AF-49CB-B8B5-D47ED771B15F}"/>
              </a:ext>
            </a:extLst>
          </p:cNvPr>
          <p:cNvPicPr>
            <a:picLocks noChangeAspect="1"/>
          </p:cNvPicPr>
          <p:nvPr/>
        </p:nvPicPr>
        <p:blipFill>
          <a:blip r:embed="rId2"/>
          <a:stretch>
            <a:fillRect/>
          </a:stretch>
        </p:blipFill>
        <p:spPr>
          <a:xfrm>
            <a:off x="2416108" y="-69621"/>
            <a:ext cx="7289819" cy="7076379"/>
          </a:xfrm>
          <a:prstGeom prst="rect">
            <a:avLst/>
          </a:prstGeom>
        </p:spPr>
      </p:pic>
    </p:spTree>
    <p:extLst>
      <p:ext uri="{BB962C8B-B14F-4D97-AF65-F5344CB8AC3E}">
        <p14:creationId xmlns:p14="http://schemas.microsoft.com/office/powerpoint/2010/main" val="32841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4000"/>
                            </p:stCondLst>
                            <p:childTnLst>
                              <p:par>
                                <p:cTn id="36" presetID="2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par>
                          <p:cTn id="39" fill="hold">
                            <p:stCondLst>
                              <p:cond delay="4500"/>
                            </p:stCondLst>
                            <p:childTnLst>
                              <p:par>
                                <p:cTn id="40" presetID="22" presetClass="entr" presetSubtype="8"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par>
                          <p:cTn id="47" fill="hold">
                            <p:stCondLst>
                              <p:cond delay="5500"/>
                            </p:stCondLst>
                            <p:childTnLst>
                              <p:par>
                                <p:cTn id="48" presetID="22" presetClass="entr" presetSubtype="1"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par>
                          <p:cTn id="51" fill="hold">
                            <p:stCondLst>
                              <p:cond delay="6000"/>
                            </p:stCondLst>
                            <p:childTnLst>
                              <p:par>
                                <p:cTn id="52" presetID="22" presetClass="entr" presetSubtype="8"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par>
                          <p:cTn id="59" fill="hold">
                            <p:stCondLst>
                              <p:cond delay="7000"/>
                            </p:stCondLst>
                            <p:childTnLst>
                              <p:par>
                                <p:cTn id="60" presetID="22" presetClass="entr" presetSubtype="8" fill="hold" grpId="0"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par>
                          <p:cTn id="63" fill="hold">
                            <p:stCondLst>
                              <p:cond delay="7500"/>
                            </p:stCondLst>
                            <p:childTnLst>
                              <p:par>
                                <p:cTn id="64" presetID="21" presetClass="entr" presetSubtype="1"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heel(1)">
                                      <p:cBhvr>
                                        <p:cTn id="6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0D7EC335-BB69-4886-AA4E-226D97170F5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07" b="1007"/>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5" y="682626"/>
            <a:ext cx="10796587" cy="5459412"/>
          </a:xfrm>
          <a:prstGeom prst="rect">
            <a:avLst/>
          </a:prstGeom>
          <a:gradFill>
            <a:gsLst>
              <a:gs pos="7000">
                <a:schemeClr val="accent6">
                  <a:lumMod val="40000"/>
                  <a:lumOff val="60000"/>
                  <a:alpha val="95000"/>
                </a:schemeClr>
              </a:gs>
              <a:gs pos="100000">
                <a:schemeClr val="tx1">
                  <a:lumMod val="50000"/>
                  <a:lumOff val="50000"/>
                  <a:alpha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7882800-4F87-4414-875E-C15FCBF3BDB1}"/>
              </a:ext>
            </a:extLst>
          </p:cNvPr>
          <p:cNvGrpSpPr/>
          <p:nvPr/>
        </p:nvGrpSpPr>
        <p:grpSpPr>
          <a:xfrm>
            <a:off x="2565086" y="2383240"/>
            <a:ext cx="7061829" cy="1722189"/>
            <a:chOff x="2565086" y="1971338"/>
            <a:chExt cx="7061829" cy="1722189"/>
          </a:xfrm>
        </p:grpSpPr>
        <p:sp>
          <p:nvSpPr>
            <p:cNvPr id="8" name="TextBox 7">
              <a:extLst>
                <a:ext uri="{FF2B5EF4-FFF2-40B4-BE49-F238E27FC236}">
                  <a16:creationId xmlns:a16="http://schemas.microsoft.com/office/drawing/2014/main" id="{2583DBDA-88B7-493D-9B65-582E914C9A41}"/>
                </a:ext>
              </a:extLst>
            </p:cNvPr>
            <p:cNvSpPr txBox="1"/>
            <p:nvPr/>
          </p:nvSpPr>
          <p:spPr>
            <a:xfrm>
              <a:off x="3436601" y="1971338"/>
              <a:ext cx="5318798"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GRACIAS</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461665"/>
            </a:xfrm>
            <a:prstGeom prst="rect">
              <a:avLst/>
            </a:prstGeom>
            <a:noFill/>
          </p:spPr>
          <p:txBody>
            <a:bodyPr wrap="square" rtlCol="0">
              <a:spAutoFit/>
            </a:bodyPr>
            <a:lstStyle/>
            <a:p>
              <a:pPr algn="ctr"/>
              <a:endPar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2584359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361</Words>
  <Application>Microsoft Office PowerPoint</Application>
  <PresentationFormat>Panorámica</PresentationFormat>
  <Paragraphs>60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Montserrat ExtraBold</vt:lpstr>
      <vt:lpstr>Tw Cen MT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MICHAEL FERNANDEZ BOLAÑOS</cp:lastModifiedBy>
  <cp:revision>150</cp:revision>
  <dcterms:created xsi:type="dcterms:W3CDTF">2019-09-26T18:34:37Z</dcterms:created>
  <dcterms:modified xsi:type="dcterms:W3CDTF">2020-03-15T19:18:04Z</dcterms:modified>
</cp:coreProperties>
</file>