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9240" y="3792780"/>
            <a:ext cx="1044952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3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942543" y="471487"/>
            <a:ext cx="4062651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User-Input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89302"/>
            <a:ext cx="1670006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Input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programming refers to the process of receiving data from the user of a program. It allows the program to interact with the user and respond based on the data provided.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3244" y="4274667"/>
            <a:ext cx="12858013" cy="4344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Asking for the user's name and age</a:t>
            </a:r>
          </a:p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 = input("Enter your name: ") </a:t>
            </a:r>
          </a:p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 = input("Enter your age: ") </a:t>
            </a:r>
          </a:p>
          <a:p>
            <a:pPr algn="l">
              <a:lnSpc>
                <a:spcPts val="4941"/>
              </a:lnSpc>
              <a:spcBef>
                <a:spcPct val="0"/>
              </a:spcBef>
            </a:pPr>
            <a:endParaRPr lang="en-US" sz="352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Displaying the collected information</a:t>
            </a:r>
          </a:p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print(“Your name: ”,name)</a:t>
            </a:r>
          </a:p>
          <a:p>
            <a:pPr algn="l">
              <a:lnSpc>
                <a:spcPts val="4941"/>
              </a:lnSpc>
              <a:spcBef>
                <a:spcPct val="0"/>
              </a:spcBef>
            </a:pPr>
            <a:r>
              <a:rPr lang="en-US" sz="3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print(“Your age: ”,age)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42100" y="333406"/>
            <a:ext cx="4997499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Exercises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776739"/>
            <a:ext cx="16968552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WAP to create a Basic Calculator using the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if,elif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concept.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WAP Converts temperatures between Celsius to Fahrenheit &amp; Vice-Versa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Formula: C = (F - 32) × 5/9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Where F will be input.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Formula: F = (9/5)C + 32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Where C will be input.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WAP to Calculate Simple Interest. 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Formula: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= P x T x R / 100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WAP to Check if the user is eligible for Voting or Not.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user has to be more than 18 years old, else print “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eligible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WAP to find the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Square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&amp;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Cube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the given number.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63870" y="356708"/>
            <a:ext cx="594270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- Syntax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8540" y="2304184"/>
            <a:ext cx="7952482" cy="7415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2"/>
              </a:lnSpc>
            </a:pPr>
            <a:r>
              <a:rPr lang="en-US" sz="27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Indentation: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7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 spaces </a:t>
            </a: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indentation or use a tab.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Consistent indentation defines code blocks.</a:t>
            </a:r>
          </a:p>
          <a:p>
            <a:pPr algn="just">
              <a:lnSpc>
                <a:spcPts val="3902"/>
              </a:lnSpc>
            </a:pPr>
            <a:endParaRPr lang="en-US" sz="278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902"/>
              </a:lnSpc>
            </a:pPr>
            <a:r>
              <a:rPr lang="en-US" sz="27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Comments: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Single-line: #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Multi-line: ''' or """</a:t>
            </a:r>
          </a:p>
          <a:p>
            <a:pPr algn="just">
              <a:lnSpc>
                <a:spcPts val="3902"/>
              </a:lnSpc>
            </a:pPr>
            <a:endParaRPr lang="en-US" sz="278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902"/>
              </a:lnSpc>
            </a:pPr>
            <a:r>
              <a:rPr lang="en-US" sz="27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Variables: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with a letter or _.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Case-sensitive.</a:t>
            </a:r>
          </a:p>
          <a:p>
            <a:pPr algn="just">
              <a:lnSpc>
                <a:spcPts val="3902"/>
              </a:lnSpc>
            </a:pPr>
            <a:endParaRPr lang="en-US" sz="278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902"/>
              </a:lnSpc>
            </a:pPr>
            <a:r>
              <a:rPr lang="en-US" sz="27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Types:</a:t>
            </a:r>
          </a:p>
          <a:p>
            <a:pPr marL="601751" lvl="1" indent="-300875" algn="just">
              <a:lnSpc>
                <a:spcPts val="3902"/>
              </a:lnSpc>
              <a:buFont typeface="Arial"/>
              <a:buChar char="•"/>
            </a:pPr>
            <a:r>
              <a:rPr lang="en-US" sz="27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int, float, str, list, tuple, dict, set, bool.</a:t>
            </a:r>
          </a:p>
          <a:p>
            <a:pPr algn="just">
              <a:lnSpc>
                <a:spcPts val="3902"/>
              </a:lnSpc>
            </a:pPr>
            <a:endParaRPr lang="en-US" sz="278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91699" y="2304184"/>
            <a:ext cx="6613846" cy="709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98"/>
              </a:lnSpc>
            </a:pPr>
            <a:r>
              <a:rPr lang="en-US" sz="271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Strings: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Enclose in ', ", ''', or """.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\ for escape characters.</a:t>
            </a:r>
          </a:p>
          <a:p>
            <a:pPr algn="just">
              <a:lnSpc>
                <a:spcPts val="3798"/>
              </a:lnSpc>
            </a:pPr>
            <a:endParaRPr lang="en-US" sz="271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798"/>
              </a:lnSpc>
            </a:pPr>
            <a:r>
              <a:rPr lang="en-US" sz="271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Operators: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Arithmetic: +, -, *, /, //, %, **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Comparison: ==, !=, &lt;, &gt;, &lt;=, &gt;=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Logical: and, or, not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Assignment: =, +=, -=, *=, /=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Bitwise: &amp;, |, ^, ~, &lt;&lt;, &gt;&gt;</a:t>
            </a:r>
          </a:p>
          <a:p>
            <a:pPr algn="just">
              <a:lnSpc>
                <a:spcPts val="3798"/>
              </a:lnSpc>
            </a:pPr>
            <a:endParaRPr lang="en-US" sz="271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798"/>
              </a:lnSpc>
            </a:pPr>
            <a:r>
              <a:rPr lang="en-US" sz="271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Functions: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with def name():</a:t>
            </a:r>
          </a:p>
          <a:p>
            <a:pPr marL="585716" lvl="1" indent="-292858" algn="just">
              <a:lnSpc>
                <a:spcPts val="3798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return to return a value.</a:t>
            </a:r>
          </a:p>
          <a:p>
            <a:pPr algn="just">
              <a:lnSpc>
                <a:spcPts val="3798"/>
              </a:lnSpc>
            </a:pPr>
            <a:endParaRPr lang="en-US" sz="271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96808" y="3665088"/>
            <a:ext cx="6927756" cy="3966012"/>
          </a:xfrm>
          <a:custGeom>
            <a:avLst/>
            <a:gdLst/>
            <a:ahLst/>
            <a:cxnLst/>
            <a:rect l="l" t="t" r="r" b="b"/>
            <a:pathLst>
              <a:path w="6927756" h="3966012">
                <a:moveTo>
                  <a:pt x="0" y="0"/>
                </a:moveTo>
                <a:lnTo>
                  <a:pt x="6927756" y="0"/>
                </a:lnTo>
                <a:lnTo>
                  <a:pt x="6927756" y="3966012"/>
                </a:lnTo>
                <a:lnTo>
                  <a:pt x="0" y="3966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04675" y="335762"/>
            <a:ext cx="4512022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Variables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67839"/>
            <a:ext cx="15750481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variable is a named storage location in a program that holds a value that can be changed during the execution of the program.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73600" y="8029235"/>
            <a:ext cx="3140799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 = “Hello”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44630" y="366233"/>
            <a:ext cx="5909370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Types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5173" y="1449474"/>
            <a:ext cx="10575841" cy="794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Numeric Types: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int: Integer numbers (e.g., 5, -3)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float: Floating-point numbers (e.g., 3.14, -2.0)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complex: Complex numbers (e.g., 1+2j)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Sequence Types: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str: Strings (e.g., "hello", 'world')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list: Ordered, mutable collections (e.g., [1, 2, 3])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tuple: Ordered, immutable collections (e.g., (1, 2, 3))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Mapping Type: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Key-value pairs (e.g., {'key': 'value'})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 Types: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set: Unordered collections of unique elements (e.g., {1, 2, 3})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Boolean Type: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bool: Boolean values (True, False)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734523" y="366233"/>
            <a:ext cx="2818954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6287" y="2454764"/>
            <a:ext cx="16432513" cy="6969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1"/>
              </a:lnSpc>
            </a:pPr>
            <a:r>
              <a:rPr lang="en-US" sz="2794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Casting is the process of converting one data type to another. In Python, you can cast between different data types using built-in functions.</a:t>
            </a:r>
          </a:p>
          <a:p>
            <a:pPr algn="just">
              <a:lnSpc>
                <a:spcPts val="3911"/>
              </a:lnSpc>
            </a:pPr>
            <a:endParaRPr lang="en-US" sz="2794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603282" lvl="1" indent="-301641" algn="just">
              <a:lnSpc>
                <a:spcPts val="3911"/>
              </a:lnSpc>
              <a:buFont typeface="Arial"/>
              <a:buChar char="•"/>
            </a:pPr>
            <a:r>
              <a:rPr lang="en-US" sz="2794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Implicit Casting:</a:t>
            </a: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Done automatically by Python to prevent data loss and ensure correct operations.</a:t>
            </a:r>
          </a:p>
          <a:p>
            <a:pPr marL="603282" lvl="1" indent="-301641" algn="just">
              <a:lnSpc>
                <a:spcPts val="3911"/>
              </a:lnSpc>
              <a:buFont typeface="Arial"/>
              <a:buChar char="•"/>
            </a:pPr>
            <a:r>
              <a:rPr lang="en-US" sz="2794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Explicit Casting: </a:t>
            </a: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Done manually by the programmer to ensure correct data types.</a:t>
            </a:r>
          </a:p>
          <a:p>
            <a:pPr algn="just">
              <a:lnSpc>
                <a:spcPts val="3911"/>
              </a:lnSpc>
            </a:pPr>
            <a:endParaRPr lang="en-US" sz="279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911"/>
              </a:lnSpc>
            </a:pPr>
            <a:r>
              <a:rPr lang="en-US" sz="2794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Common Casting Functions:</a:t>
            </a:r>
          </a:p>
          <a:p>
            <a:pPr marL="603282" lvl="1" indent="-301641" algn="just">
              <a:lnSpc>
                <a:spcPts val="3911"/>
              </a:lnSpc>
              <a:buAutoNum type="arabicPeriod"/>
            </a:pP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int(): Converts a value to an integer.</a:t>
            </a:r>
          </a:p>
          <a:p>
            <a:pPr marL="603282" lvl="1" indent="-301641" algn="just">
              <a:lnSpc>
                <a:spcPts val="3911"/>
              </a:lnSpc>
              <a:buAutoNum type="arabicPeriod"/>
            </a:pP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float(): Converts a value to a float.</a:t>
            </a:r>
          </a:p>
          <a:p>
            <a:pPr marL="603282" lvl="1" indent="-301641" algn="just">
              <a:lnSpc>
                <a:spcPts val="3911"/>
              </a:lnSpc>
              <a:buAutoNum type="arabicPeriod"/>
            </a:pP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str(): Converts a value to a string.</a:t>
            </a:r>
          </a:p>
          <a:p>
            <a:pPr marL="603282" lvl="1" indent="-301641" algn="just">
              <a:lnSpc>
                <a:spcPts val="3911"/>
              </a:lnSpc>
              <a:buAutoNum type="arabicPeriod"/>
            </a:pP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complex(): Converts a value to a complex number.</a:t>
            </a:r>
          </a:p>
          <a:p>
            <a:pPr marL="603282" lvl="1" indent="-301641" algn="just">
              <a:lnSpc>
                <a:spcPts val="3911"/>
              </a:lnSpc>
              <a:buAutoNum type="arabicPeriod"/>
            </a:pP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bool(): Converts a value to a </a:t>
            </a:r>
            <a:r>
              <a:rPr lang="en-US" sz="279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279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3911"/>
              </a:lnSpc>
            </a:pPr>
            <a:endParaRPr lang="en-US" sz="279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99998" y="2212585"/>
            <a:ext cx="12147740" cy="6976274"/>
          </a:xfrm>
          <a:custGeom>
            <a:avLst/>
            <a:gdLst/>
            <a:ahLst/>
            <a:cxnLst/>
            <a:rect l="l" t="t" r="r" b="b"/>
            <a:pathLst>
              <a:path w="12147740" h="6976274">
                <a:moveTo>
                  <a:pt x="0" y="0"/>
                </a:moveTo>
                <a:lnTo>
                  <a:pt x="12147740" y="0"/>
                </a:lnTo>
                <a:lnTo>
                  <a:pt x="12147740" y="6976273"/>
                </a:lnTo>
                <a:lnTo>
                  <a:pt x="0" y="6976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37837" y="471487"/>
            <a:ext cx="4925563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711758" y="2057928"/>
            <a:ext cx="12177938" cy="7200372"/>
          </a:xfrm>
          <a:custGeom>
            <a:avLst/>
            <a:gdLst/>
            <a:ahLst/>
            <a:cxnLst/>
            <a:rect l="l" t="t" r="r" b="b"/>
            <a:pathLst>
              <a:path w="12177938" h="7200372">
                <a:moveTo>
                  <a:pt x="0" y="0"/>
                </a:moveTo>
                <a:lnTo>
                  <a:pt x="12177938" y="0"/>
                </a:lnTo>
                <a:lnTo>
                  <a:pt x="12177938" y="7200372"/>
                </a:lnTo>
                <a:lnTo>
                  <a:pt x="0" y="720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37837" y="471487"/>
            <a:ext cx="4696963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79041" y="2446064"/>
            <a:ext cx="13972919" cy="5927905"/>
          </a:xfrm>
          <a:custGeom>
            <a:avLst/>
            <a:gdLst/>
            <a:ahLst/>
            <a:cxnLst/>
            <a:rect l="l" t="t" r="r" b="b"/>
            <a:pathLst>
              <a:path w="13972919" h="5927905">
                <a:moveTo>
                  <a:pt x="0" y="0"/>
                </a:moveTo>
                <a:lnTo>
                  <a:pt x="13972919" y="0"/>
                </a:lnTo>
                <a:lnTo>
                  <a:pt x="13972919" y="5927905"/>
                </a:lnTo>
                <a:lnTo>
                  <a:pt x="0" y="592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37837" y="471487"/>
            <a:ext cx="4849363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20305"/>
            <a:ext cx="18288000" cy="366695"/>
            <a:chOff x="0" y="0"/>
            <a:chExt cx="4816593" cy="96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578"/>
            </a:xfrm>
            <a:custGeom>
              <a:avLst/>
              <a:gdLst/>
              <a:ahLst/>
              <a:cxnLst/>
              <a:rect l="l" t="t" r="r" b="b"/>
              <a:pathLst>
                <a:path w="4816592" h="96578">
                  <a:moveTo>
                    <a:pt x="0" y="0"/>
                  </a:moveTo>
                  <a:lnTo>
                    <a:pt x="4816592" y="0"/>
                  </a:lnTo>
                  <a:lnTo>
                    <a:pt x="4816592" y="96578"/>
                  </a:lnTo>
                  <a:lnTo>
                    <a:pt x="0" y="96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9987" y="2206586"/>
            <a:ext cx="12108026" cy="7051714"/>
          </a:xfrm>
          <a:custGeom>
            <a:avLst/>
            <a:gdLst/>
            <a:ahLst/>
            <a:cxnLst/>
            <a:rect l="l" t="t" r="r" b="b"/>
            <a:pathLst>
              <a:path w="12108026" h="7051714">
                <a:moveTo>
                  <a:pt x="0" y="0"/>
                </a:moveTo>
                <a:lnTo>
                  <a:pt x="12108026" y="0"/>
                </a:lnTo>
                <a:lnTo>
                  <a:pt x="12108026" y="7051714"/>
                </a:lnTo>
                <a:lnTo>
                  <a:pt x="0" y="705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37837" y="471487"/>
            <a:ext cx="5458963" cy="100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620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Canva Sans</vt:lpstr>
      <vt:lpstr>Canva Sans Bold</vt:lpstr>
      <vt:lpstr>Open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cp:lastModifiedBy>Michael Gomes</cp:lastModifiedBy>
  <cp:revision>3</cp:revision>
  <dcterms:created xsi:type="dcterms:W3CDTF">2006-08-16T00:00:00Z</dcterms:created>
  <dcterms:modified xsi:type="dcterms:W3CDTF">2024-07-25T19:29:22Z</dcterms:modified>
  <dc:identifier>DAGL-SliDY0</dc:identifier>
</cp:coreProperties>
</file>