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8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4" autoAdjust="0"/>
    <p:restoredTop sz="94660"/>
  </p:normalViewPr>
  <p:slideViewPr>
    <p:cSldViewPr snapToGrid="0">
      <p:cViewPr varScale="1">
        <p:scale>
          <a:sx n="89" d="100"/>
          <a:sy n="89" d="100"/>
        </p:scale>
        <p:origin x="158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A585ED7-4F0A-416D-BF92-407ED4EFC602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CD7768-3819-4361-B7F3-407C9E2D1FD9}">
      <dgm:prSet phldrT="[Text]"/>
      <dgm:spPr/>
      <dgm:t>
        <a:bodyPr/>
        <a:lstStyle/>
        <a:p>
          <a:r>
            <a:rPr lang="zh-CN" altLang="en-US" dirty="0"/>
            <a:t>程序输入</a:t>
          </a:r>
          <a:endParaRPr lang="en-US" dirty="0"/>
        </a:p>
      </dgm:t>
    </dgm:pt>
    <dgm:pt modelId="{18FCBF91-5EE1-4F2A-8166-71D41F42BA62}" type="parTrans" cxnId="{3832E8C9-53DF-443A-A2BD-2FEB01265561}">
      <dgm:prSet/>
      <dgm:spPr/>
      <dgm:t>
        <a:bodyPr/>
        <a:lstStyle/>
        <a:p>
          <a:endParaRPr lang="en-US"/>
        </a:p>
      </dgm:t>
    </dgm:pt>
    <dgm:pt modelId="{D5782A01-D521-4B6B-B386-5DDAA27FCDDD}" type="sibTrans" cxnId="{3832E8C9-53DF-443A-A2BD-2FEB01265561}">
      <dgm:prSet/>
      <dgm:spPr/>
      <dgm:t>
        <a:bodyPr/>
        <a:lstStyle/>
        <a:p>
          <a:endParaRPr lang="en-US"/>
        </a:p>
      </dgm:t>
    </dgm:pt>
    <dgm:pt modelId="{89042DB6-6353-4790-87EF-7D2B36A09A03}">
      <dgm:prSet phldrT="[Text]"/>
      <dgm:spPr/>
      <dgm:t>
        <a:bodyPr/>
        <a:lstStyle/>
        <a:p>
          <a:r>
            <a:rPr lang="zh-CN" altLang="en-US" dirty="0"/>
            <a:t>程序输出</a:t>
          </a:r>
          <a:endParaRPr lang="en-US" dirty="0"/>
        </a:p>
      </dgm:t>
    </dgm:pt>
    <dgm:pt modelId="{2F2A7227-30A7-459B-9A2D-D7B66D686968}" type="parTrans" cxnId="{141B8CA5-6A34-4263-A3B1-27CF72CBE752}">
      <dgm:prSet/>
      <dgm:spPr/>
      <dgm:t>
        <a:bodyPr/>
        <a:lstStyle/>
        <a:p>
          <a:endParaRPr lang="en-US"/>
        </a:p>
      </dgm:t>
    </dgm:pt>
    <dgm:pt modelId="{6D2606BF-0FD3-49ED-B09E-65DAB26CC616}" type="sibTrans" cxnId="{141B8CA5-6A34-4263-A3B1-27CF72CBE752}">
      <dgm:prSet/>
      <dgm:spPr/>
      <dgm:t>
        <a:bodyPr/>
        <a:lstStyle/>
        <a:p>
          <a:endParaRPr lang="en-US"/>
        </a:p>
      </dgm:t>
    </dgm:pt>
    <dgm:pt modelId="{F6159519-C29C-4040-823A-1380ADCC8C0E}">
      <dgm:prSet phldrT="[Text]"/>
      <dgm:spPr/>
      <dgm:t>
        <a:bodyPr/>
        <a:lstStyle/>
        <a:p>
          <a:r>
            <a:rPr lang="zh-CN" altLang="en-US" dirty="0" smtClean="0"/>
            <a:t>数据</a:t>
          </a:r>
          <a:endParaRPr lang="en-US" dirty="0"/>
        </a:p>
      </dgm:t>
    </dgm:pt>
    <dgm:pt modelId="{5F55A840-BD79-46B2-9367-4E3B2C13C7A7}" type="parTrans" cxnId="{362C9F42-666E-443D-BA66-193F44E8BFF9}">
      <dgm:prSet/>
      <dgm:spPr/>
      <dgm:t>
        <a:bodyPr/>
        <a:lstStyle/>
        <a:p>
          <a:endParaRPr lang="en-US"/>
        </a:p>
      </dgm:t>
    </dgm:pt>
    <dgm:pt modelId="{34B92B17-4623-4E4F-8E62-66F2E41AE29A}" type="sibTrans" cxnId="{362C9F42-666E-443D-BA66-193F44E8BFF9}">
      <dgm:prSet/>
      <dgm:spPr/>
      <dgm:t>
        <a:bodyPr/>
        <a:lstStyle/>
        <a:p>
          <a:endParaRPr lang="en-US"/>
        </a:p>
      </dgm:t>
    </dgm:pt>
    <dgm:pt modelId="{65920FFB-C7A4-461F-8FF9-462A6D100A04}" type="pres">
      <dgm:prSet presAssocID="{CA585ED7-4F0A-416D-BF92-407ED4EFC602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D2B4597-29C8-488A-813C-6D0F8AEE65D9}" type="pres">
      <dgm:prSet presAssocID="{7ECD7768-3819-4361-B7F3-407C9E2D1FD9}" presName="centerShape" presStyleLbl="node0" presStyleIdx="0" presStyleCnt="1"/>
      <dgm:spPr/>
      <dgm:t>
        <a:bodyPr/>
        <a:lstStyle/>
        <a:p>
          <a:endParaRPr lang="zh-CN" altLang="en-US"/>
        </a:p>
      </dgm:t>
    </dgm:pt>
    <dgm:pt modelId="{227A0692-8F30-449C-AE3C-A7578D9F88E7}" type="pres">
      <dgm:prSet presAssocID="{2F2A7227-30A7-459B-9A2D-D7B66D686968}" presName="parTrans" presStyleLbl="bgSibTrans2D1" presStyleIdx="0" presStyleCnt="2"/>
      <dgm:spPr/>
      <dgm:t>
        <a:bodyPr/>
        <a:lstStyle/>
        <a:p>
          <a:endParaRPr lang="zh-CN" altLang="en-US"/>
        </a:p>
      </dgm:t>
    </dgm:pt>
    <dgm:pt modelId="{FD94469D-446C-4DC3-906F-05DC9587CC2C}" type="pres">
      <dgm:prSet presAssocID="{89042DB6-6353-4790-87EF-7D2B36A09A03}" presName="node" presStyleLbl="node1" presStyleIdx="0" presStyleCnt="2" custScaleX="8268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E3CFD12-66D0-49C9-A438-0BC33AB8DCFA}" type="pres">
      <dgm:prSet presAssocID="{5F55A840-BD79-46B2-9367-4E3B2C13C7A7}" presName="parTrans" presStyleLbl="bgSibTrans2D1" presStyleIdx="1" presStyleCnt="2"/>
      <dgm:spPr/>
      <dgm:t>
        <a:bodyPr/>
        <a:lstStyle/>
        <a:p>
          <a:endParaRPr lang="zh-CN" altLang="en-US"/>
        </a:p>
      </dgm:t>
    </dgm:pt>
    <dgm:pt modelId="{27459282-4071-4EB1-9A3D-2CD0D1F25ABD}" type="pres">
      <dgm:prSet presAssocID="{F6159519-C29C-4040-823A-1380ADCC8C0E}" presName="node" presStyleLbl="node1" presStyleIdx="1" presStyleCnt="2" custScaleX="8356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162B869-7AE7-4C58-B8C6-5E4CB3D5BF28}" type="presOf" srcId="{F6159519-C29C-4040-823A-1380ADCC8C0E}" destId="{27459282-4071-4EB1-9A3D-2CD0D1F25ABD}" srcOrd="0" destOrd="0" presId="urn:microsoft.com/office/officeart/2005/8/layout/radial4"/>
    <dgm:cxn modelId="{141B8CA5-6A34-4263-A3B1-27CF72CBE752}" srcId="{7ECD7768-3819-4361-B7F3-407C9E2D1FD9}" destId="{89042DB6-6353-4790-87EF-7D2B36A09A03}" srcOrd="0" destOrd="0" parTransId="{2F2A7227-30A7-459B-9A2D-D7B66D686968}" sibTransId="{6D2606BF-0FD3-49ED-B09E-65DAB26CC616}"/>
    <dgm:cxn modelId="{3832E8C9-53DF-443A-A2BD-2FEB01265561}" srcId="{CA585ED7-4F0A-416D-BF92-407ED4EFC602}" destId="{7ECD7768-3819-4361-B7F3-407C9E2D1FD9}" srcOrd="0" destOrd="0" parTransId="{18FCBF91-5EE1-4F2A-8166-71D41F42BA62}" sibTransId="{D5782A01-D521-4B6B-B386-5DDAA27FCDDD}"/>
    <dgm:cxn modelId="{C3529A29-6F31-41D7-AFCF-43E68DEEFC07}" type="presOf" srcId="{CA585ED7-4F0A-416D-BF92-407ED4EFC602}" destId="{65920FFB-C7A4-461F-8FF9-462A6D100A04}" srcOrd="0" destOrd="0" presId="urn:microsoft.com/office/officeart/2005/8/layout/radial4"/>
    <dgm:cxn modelId="{362C9F42-666E-443D-BA66-193F44E8BFF9}" srcId="{7ECD7768-3819-4361-B7F3-407C9E2D1FD9}" destId="{F6159519-C29C-4040-823A-1380ADCC8C0E}" srcOrd="1" destOrd="0" parTransId="{5F55A840-BD79-46B2-9367-4E3B2C13C7A7}" sibTransId="{34B92B17-4623-4E4F-8E62-66F2E41AE29A}"/>
    <dgm:cxn modelId="{EDF3EDDA-D43A-401C-BA21-50B025FDEACB}" type="presOf" srcId="{5F55A840-BD79-46B2-9367-4E3B2C13C7A7}" destId="{FE3CFD12-66D0-49C9-A438-0BC33AB8DCFA}" srcOrd="0" destOrd="0" presId="urn:microsoft.com/office/officeart/2005/8/layout/radial4"/>
    <dgm:cxn modelId="{686036C2-1E24-49D6-952D-C206870F7D16}" type="presOf" srcId="{2F2A7227-30A7-459B-9A2D-D7B66D686968}" destId="{227A0692-8F30-449C-AE3C-A7578D9F88E7}" srcOrd="0" destOrd="0" presId="urn:microsoft.com/office/officeart/2005/8/layout/radial4"/>
    <dgm:cxn modelId="{2155820A-B4A7-42DF-9649-2B21F73148EA}" type="presOf" srcId="{7ECD7768-3819-4361-B7F3-407C9E2D1FD9}" destId="{CD2B4597-29C8-488A-813C-6D0F8AEE65D9}" srcOrd="0" destOrd="0" presId="urn:microsoft.com/office/officeart/2005/8/layout/radial4"/>
    <dgm:cxn modelId="{82ACF81E-472C-411C-9214-681656E2FA1D}" type="presOf" srcId="{89042DB6-6353-4790-87EF-7D2B36A09A03}" destId="{FD94469D-446C-4DC3-906F-05DC9587CC2C}" srcOrd="0" destOrd="0" presId="urn:microsoft.com/office/officeart/2005/8/layout/radial4"/>
    <dgm:cxn modelId="{70451754-7750-4080-940A-EF638A1E065B}" type="presParOf" srcId="{65920FFB-C7A4-461F-8FF9-462A6D100A04}" destId="{CD2B4597-29C8-488A-813C-6D0F8AEE65D9}" srcOrd="0" destOrd="0" presId="urn:microsoft.com/office/officeart/2005/8/layout/radial4"/>
    <dgm:cxn modelId="{F39A4003-C18B-4033-9883-9E51674A126B}" type="presParOf" srcId="{65920FFB-C7A4-461F-8FF9-462A6D100A04}" destId="{227A0692-8F30-449C-AE3C-A7578D9F88E7}" srcOrd="1" destOrd="0" presId="urn:microsoft.com/office/officeart/2005/8/layout/radial4"/>
    <dgm:cxn modelId="{67A73243-1AFA-475C-A67F-5CA4E13CD1A7}" type="presParOf" srcId="{65920FFB-C7A4-461F-8FF9-462A6D100A04}" destId="{FD94469D-446C-4DC3-906F-05DC9587CC2C}" srcOrd="2" destOrd="0" presId="urn:microsoft.com/office/officeart/2005/8/layout/radial4"/>
    <dgm:cxn modelId="{80230763-E65E-44ED-9FBF-9C5FE9B46D3F}" type="presParOf" srcId="{65920FFB-C7A4-461F-8FF9-462A6D100A04}" destId="{FE3CFD12-66D0-49C9-A438-0BC33AB8DCFA}" srcOrd="3" destOrd="0" presId="urn:microsoft.com/office/officeart/2005/8/layout/radial4"/>
    <dgm:cxn modelId="{87BC2013-4952-465F-B77D-11D96826E13B}" type="presParOf" srcId="{65920FFB-C7A4-461F-8FF9-462A6D100A04}" destId="{27459282-4071-4EB1-9A3D-2CD0D1F25ABD}" srcOrd="4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2B4597-29C8-488A-813C-6D0F8AEE65D9}">
      <dsp:nvSpPr>
        <dsp:cNvPr id="0" name=""/>
        <dsp:cNvSpPr/>
      </dsp:nvSpPr>
      <dsp:spPr>
        <a:xfrm>
          <a:off x="1245601" y="1113591"/>
          <a:ext cx="1151132" cy="115113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/>
            <a:t>程序输入</a:t>
          </a:r>
          <a:endParaRPr lang="en-US" sz="2400" kern="1200" dirty="0"/>
        </a:p>
      </dsp:txBody>
      <dsp:txXfrm>
        <a:off x="1414180" y="1282170"/>
        <a:ext cx="813974" cy="813974"/>
      </dsp:txXfrm>
    </dsp:sp>
    <dsp:sp modelId="{227A0692-8F30-449C-AE3C-A7578D9F88E7}">
      <dsp:nvSpPr>
        <dsp:cNvPr id="0" name=""/>
        <dsp:cNvSpPr/>
      </dsp:nvSpPr>
      <dsp:spPr>
        <a:xfrm rot="12900000">
          <a:off x="463159" y="898472"/>
          <a:ext cx="926122" cy="328072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94469D-446C-4DC3-906F-05DC9587CC2C}">
      <dsp:nvSpPr>
        <dsp:cNvPr id="0" name=""/>
        <dsp:cNvSpPr/>
      </dsp:nvSpPr>
      <dsp:spPr>
        <a:xfrm>
          <a:off x="94791" y="359477"/>
          <a:ext cx="904223" cy="8748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43815" rIns="43815" bIns="4381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/>
            <a:t>程序输出</a:t>
          </a:r>
          <a:endParaRPr lang="en-US" sz="2300" kern="1200" dirty="0"/>
        </a:p>
      </dsp:txBody>
      <dsp:txXfrm>
        <a:off x="120415" y="385101"/>
        <a:ext cx="852975" cy="823612"/>
      </dsp:txXfrm>
    </dsp:sp>
    <dsp:sp modelId="{FE3CFD12-66D0-49C9-A438-0BC33AB8DCFA}">
      <dsp:nvSpPr>
        <dsp:cNvPr id="0" name=""/>
        <dsp:cNvSpPr/>
      </dsp:nvSpPr>
      <dsp:spPr>
        <a:xfrm rot="19500000">
          <a:off x="2253053" y="898472"/>
          <a:ext cx="926122" cy="328072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459282-4071-4EB1-9A3D-2CD0D1F25ABD}">
      <dsp:nvSpPr>
        <dsp:cNvPr id="0" name=""/>
        <dsp:cNvSpPr/>
      </dsp:nvSpPr>
      <dsp:spPr>
        <a:xfrm>
          <a:off x="2638503" y="359477"/>
          <a:ext cx="913857" cy="8748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43815" rIns="43815" bIns="4381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数据</a:t>
          </a:r>
          <a:endParaRPr lang="en-US" sz="2300" kern="1200" dirty="0"/>
        </a:p>
      </dsp:txBody>
      <dsp:txXfrm>
        <a:off x="2664127" y="385101"/>
        <a:ext cx="862609" cy="8236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93CC12-0DD5-4C6F-87F9-E61048C105A0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C89E71-DA23-4372-8402-BD0282551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62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C89E71-DA23-4372-8402-BD028255146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7086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F53D5-133A-4568-9584-C97F568108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CDD873-D129-4AAA-8DE0-C3989E3A27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9A9BEC-12EF-4115-AD2E-A4A57A5E8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9AB80-C3AE-41E8-B578-1B7E7BFAF18B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63B18A-F9EA-49B1-BFA3-E362BC5F1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7EB338-2121-4F94-81AA-C9C1C90CB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4F133-F95A-424C-98F6-F356A9A82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106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E248B-EBDD-4D06-803A-02556EBD9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197777-ABEC-44C6-9B69-DE82418DEA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524008-B1D2-4DF2-A5D0-278ACCA95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9AB80-C3AE-41E8-B578-1B7E7BFAF18B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B8C53D-8DC5-4D9F-B9FF-CCAAEFCCB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D5A4D2-C3AC-4949-8531-783AFD8E6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4F133-F95A-424C-98F6-F356A9A82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512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0317B8-2F91-4404-92F2-DD86ED812E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F1A69E-9470-45EE-B813-8FE6DCE947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B49DE6-1914-4707-B144-2ED47CF4E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9AB80-C3AE-41E8-B578-1B7E7BFAF18B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CFC5EF-94C4-4B07-AA39-0C28DA35A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7D875-E007-4712-BEC9-FFB06FE82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4F133-F95A-424C-98F6-F356A9A82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099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82A28-15F6-4716-933D-9A8A7E26B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D5A26-81C9-4577-820C-54784100C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79AD0-FF73-4DC7-8645-29121CE87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9AB80-C3AE-41E8-B578-1B7E7BFAF18B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82791E-99B5-48D6-AA56-B70BB7A3E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558D27-7F22-4605-B6E9-DF6D8254B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4F133-F95A-424C-98F6-F356A9A82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542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58C52-629E-413F-B09F-09284A196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BA261C-214A-4AEF-814F-941EC09BCC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82256D-79C7-4BCA-96E9-E1AA82A09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9AB80-C3AE-41E8-B578-1B7E7BFAF18B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468C97-92E6-4390-B75D-95704B748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E8D472-2415-41EE-B325-F715FE211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4F133-F95A-424C-98F6-F356A9A82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3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55E81-9366-4F0A-A66D-3DC611139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32F0A-6881-409E-9601-600D1EB645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E80855-946A-4AEB-B092-A15F3188C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A860A6-4EFB-4B2A-9CF7-CA4AD08EF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9AB80-C3AE-41E8-B578-1B7E7BFAF18B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F00238-AB98-49A3-AC40-0AAFC2C66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593C66-F6BC-415C-9312-BA389C8CE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4F133-F95A-424C-98F6-F356A9A82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371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B14ED-6034-4CB5-A58A-7A20A2B3A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55E7CD-8EA8-4E8E-96EA-2C5961F558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EA939E-3E00-400A-9B84-42F105EC72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9E3593-FC99-465E-98C7-8BE9AF8A43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DB9C6B-AD17-4E3B-92B1-27D2026F14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D1FBC5-DB80-4B16-84A9-02F9E27FF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9AB80-C3AE-41E8-B578-1B7E7BFAF18B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1B7394-6AA9-488D-9F61-F51FC0DE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73E519-F795-4C3B-A376-5189EAFE5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4F133-F95A-424C-98F6-F356A9A82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607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6CF50-E955-4922-8EF0-BBC834D6E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B352C9-B622-4FF2-A40B-579B7578C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9AB80-C3AE-41E8-B578-1B7E7BFAF18B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5AF8F3-7925-493C-8D00-08BCC1C41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548555-D61A-452C-803E-F6B8EA25F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4F133-F95A-424C-98F6-F356A9A82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421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842DC6-378C-4236-9BC4-8C9F26881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9AB80-C3AE-41E8-B578-1B7E7BFAF18B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A95BA6-43F7-481D-B456-A4E3460AE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728A3E-6F34-48FF-9F3F-DF0B2CABE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4F133-F95A-424C-98F6-F356A9A82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821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3029F-0C17-465A-A9CB-CE4819BC9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0161E-9087-4DD5-9176-BF9E372B6B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6CD16D-7AA8-463B-9452-5615C8A9F8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31AAE2-C282-4568-A7FE-FDADFB620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9AB80-C3AE-41E8-B578-1B7E7BFAF18B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30E5A4-7F0F-4295-80D5-9C2919B6A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D4F758-17ED-445C-B327-88DAE4474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4F133-F95A-424C-98F6-F356A9A82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172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E69A4-9427-49C3-B06A-E249BD541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B44DD7-9535-43DE-85AC-065F674749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F9A0B0-7DED-4E07-A1FE-0FADF86D5A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12DEEF-EA71-4C42-B772-CFD370D40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9AB80-C3AE-41E8-B578-1B7E7BFAF18B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13143F-4CCA-4427-8701-57A7E5E5D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CFDE60-7521-464F-B991-17D82EBAE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4F133-F95A-424C-98F6-F356A9A82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97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FC2CD9-F427-4701-8212-9BB9D4370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E65C56-FB17-4F5E-9EB5-9719649E11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3B9CBE-3838-4C8E-89DC-99D0D8B928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9AB80-C3AE-41E8-B578-1B7E7BFAF18B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4EA3C1-9157-4942-B7D3-9518BCF61B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2C288F-1890-4965-8130-F142EFE6FD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E4F133-F95A-424C-98F6-F356A9A82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124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279BF-3E0E-42B9-9326-5FEC0A460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编译语言和脚本语言</a:t>
            </a:r>
            <a:r>
              <a:rPr lang="en-US" altLang="zh-CN" dirty="0"/>
              <a:t>	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5B219-7972-470D-8C07-6973479FE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6532"/>
            <a:ext cx="10515600" cy="4667250"/>
          </a:xfrm>
        </p:spPr>
        <p:txBody>
          <a:bodyPr>
            <a:normAutofit/>
          </a:bodyPr>
          <a:lstStyle/>
          <a:p>
            <a:r>
              <a:rPr lang="zh-CN" altLang="en-US" dirty="0"/>
              <a:t>编译语言：</a:t>
            </a:r>
            <a:r>
              <a:rPr lang="en-US" altLang="zh-CN" dirty="0"/>
              <a:t>C</a:t>
            </a:r>
            <a:r>
              <a:rPr lang="zh-CN" altLang="en-US" dirty="0"/>
              <a:t>语言</a:t>
            </a:r>
            <a:r>
              <a:rPr lang="en-US" altLang="zh-CN" dirty="0"/>
              <a:t>(.c)</a:t>
            </a:r>
            <a:r>
              <a:rPr lang="zh-CN" altLang="en-US" dirty="0"/>
              <a:t>，</a:t>
            </a:r>
            <a:r>
              <a:rPr lang="en-US" altLang="zh-CN" dirty="0"/>
              <a:t>Fortran(.f .f90)</a:t>
            </a:r>
          </a:p>
          <a:p>
            <a:r>
              <a:rPr lang="zh-CN" altLang="en-US" dirty="0"/>
              <a:t>脚本语言：</a:t>
            </a:r>
            <a:r>
              <a:rPr lang="en-US" altLang="zh-CN" dirty="0"/>
              <a:t>Python(.</a:t>
            </a:r>
            <a:r>
              <a:rPr lang="en-US" altLang="zh-CN" dirty="0" err="1"/>
              <a:t>py</a:t>
            </a:r>
            <a:r>
              <a:rPr lang="en-US" altLang="zh-CN" dirty="0"/>
              <a:t>)</a:t>
            </a:r>
            <a:r>
              <a:rPr lang="zh-CN" altLang="en-US" dirty="0"/>
              <a:t>，</a:t>
            </a:r>
            <a:r>
              <a:rPr lang="en-US" altLang="zh-CN" dirty="0"/>
              <a:t>Bash(.</a:t>
            </a:r>
            <a:r>
              <a:rPr lang="en-US" altLang="zh-CN" dirty="0" err="1"/>
              <a:t>sh</a:t>
            </a:r>
            <a:r>
              <a:rPr lang="en-US" altLang="zh-CN" dirty="0"/>
              <a:t>)</a:t>
            </a:r>
          </a:p>
          <a:p>
            <a:endParaRPr lang="en-US" dirty="0"/>
          </a:p>
          <a:p>
            <a:r>
              <a:rPr lang="zh-CN" altLang="en-US" dirty="0"/>
              <a:t>编译语言需要先编译后运行，两种方法编译</a:t>
            </a:r>
            <a:r>
              <a:rPr lang="en-US" altLang="zh-CN" dirty="0"/>
              <a:t>C</a:t>
            </a:r>
            <a:r>
              <a:rPr lang="zh-CN" altLang="en-US" dirty="0"/>
              <a:t>代码：</a:t>
            </a:r>
            <a:endParaRPr lang="en-US" altLang="zh-CN" dirty="0"/>
          </a:p>
          <a:p>
            <a:pPr marL="914400" lvl="1" indent="-457200">
              <a:buAutoNum type="arabicPeriod"/>
            </a:pPr>
            <a:r>
              <a:rPr lang="en-US" dirty="0">
                <a:highlight>
                  <a:srgbClr val="C0C0C0"/>
                </a:highlight>
              </a:rPr>
              <a:t>cd c </a:t>
            </a:r>
            <a:r>
              <a:rPr lang="en-US" dirty="0"/>
              <a:t> 	</a:t>
            </a:r>
            <a:r>
              <a:rPr lang="en-US" dirty="0" err="1">
                <a:highlight>
                  <a:srgbClr val="C0C0C0"/>
                </a:highlight>
              </a:rPr>
              <a:t>gcc</a:t>
            </a:r>
            <a:r>
              <a:rPr lang="en-US" dirty="0">
                <a:highlight>
                  <a:srgbClr val="C0C0C0"/>
                </a:highlight>
              </a:rPr>
              <a:t> –o hello </a:t>
            </a:r>
            <a:r>
              <a:rPr lang="en-US" dirty="0" err="1">
                <a:highlight>
                  <a:srgbClr val="C0C0C0"/>
                </a:highlight>
              </a:rPr>
              <a:t>hello.c</a:t>
            </a:r>
            <a:r>
              <a:rPr lang="en-US" dirty="0">
                <a:highlight>
                  <a:srgbClr val="C0C0C0"/>
                </a:highlight>
              </a:rPr>
              <a:t> </a:t>
            </a:r>
            <a:r>
              <a:rPr lang="en-US" dirty="0"/>
              <a:t>	</a:t>
            </a:r>
            <a:r>
              <a:rPr lang="zh-CN" altLang="en-US" dirty="0"/>
              <a:t>运行：</a:t>
            </a:r>
            <a:r>
              <a:rPr lang="en-US" dirty="0"/>
              <a:t>	</a:t>
            </a:r>
            <a:r>
              <a:rPr lang="en-US" dirty="0">
                <a:highlight>
                  <a:srgbClr val="C0C0C0"/>
                </a:highlight>
              </a:rPr>
              <a:t>./hello</a:t>
            </a:r>
          </a:p>
          <a:p>
            <a:pPr marL="914400" lvl="1" indent="-457200">
              <a:buAutoNum type="arabicPeriod"/>
            </a:pPr>
            <a:r>
              <a:rPr lang="en-US" dirty="0">
                <a:highlight>
                  <a:srgbClr val="C0C0C0"/>
                </a:highlight>
              </a:rPr>
              <a:t>make</a:t>
            </a:r>
            <a:r>
              <a:rPr lang="en-US" dirty="0"/>
              <a:t>				</a:t>
            </a:r>
            <a:r>
              <a:rPr lang="zh-CN" altLang="en-US" dirty="0"/>
              <a:t>运行：</a:t>
            </a:r>
            <a:r>
              <a:rPr lang="en-US" dirty="0"/>
              <a:t>	</a:t>
            </a:r>
            <a:r>
              <a:rPr lang="en-US" dirty="0">
                <a:highlight>
                  <a:srgbClr val="C0C0C0"/>
                </a:highlight>
              </a:rPr>
              <a:t>./</a:t>
            </a:r>
            <a:r>
              <a:rPr lang="en-US" dirty="0" err="1">
                <a:highlight>
                  <a:srgbClr val="C0C0C0"/>
                </a:highlight>
              </a:rPr>
              <a:t>hello_from_make</a:t>
            </a:r>
            <a:endParaRPr lang="en-US" dirty="0">
              <a:highlight>
                <a:srgbClr val="C0C0C0"/>
              </a:highlight>
            </a:endParaRPr>
          </a:p>
          <a:p>
            <a:endParaRPr lang="en-US" dirty="0"/>
          </a:p>
          <a:p>
            <a:r>
              <a:rPr lang="zh-CN" altLang="en-US" dirty="0"/>
              <a:t>脚本语言直接运行，但需要指定解释器，两种方法：</a:t>
            </a:r>
            <a:endParaRPr lang="en-US" altLang="zh-CN" dirty="0"/>
          </a:p>
          <a:p>
            <a:pPr marL="914400" lvl="1" indent="-457200">
              <a:buAutoNum type="arabicPeriod"/>
            </a:pPr>
            <a:r>
              <a:rPr lang="en-US" dirty="0">
                <a:highlight>
                  <a:srgbClr val="C0C0C0"/>
                </a:highlight>
              </a:rPr>
              <a:t>cd ../python</a:t>
            </a:r>
            <a:r>
              <a:rPr lang="en-US" dirty="0"/>
              <a:t>	</a:t>
            </a:r>
            <a:r>
              <a:rPr lang="en-US" dirty="0">
                <a:highlight>
                  <a:srgbClr val="C0C0C0"/>
                </a:highlight>
              </a:rPr>
              <a:t>python hello.py</a:t>
            </a:r>
            <a:r>
              <a:rPr lang="en-US" dirty="0"/>
              <a:t>	</a:t>
            </a:r>
          </a:p>
          <a:p>
            <a:pPr marL="914400" lvl="1" indent="-457200">
              <a:buAutoNum type="arabicPeriod"/>
            </a:pPr>
            <a:r>
              <a:rPr lang="en-US" dirty="0">
                <a:highlight>
                  <a:srgbClr val="C0C0C0"/>
                </a:highlight>
              </a:rPr>
              <a:t>./hello.py</a:t>
            </a:r>
            <a:r>
              <a:rPr lang="en-US" dirty="0"/>
              <a:t>	(</a:t>
            </a:r>
            <a:r>
              <a:rPr lang="zh-CN" altLang="en-US" dirty="0"/>
              <a:t>需要在脚本第一行添加</a:t>
            </a:r>
            <a:r>
              <a:rPr lang="en-US" altLang="zh-CN" dirty="0">
                <a:highlight>
                  <a:srgbClr val="C0C0C0"/>
                </a:highlight>
              </a:rPr>
              <a:t>#!/usr/bin/env python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390ACDE-CE70-4B06-8363-67D7570241E2}"/>
              </a:ext>
            </a:extLst>
          </p:cNvPr>
          <p:cNvSpPr txBox="1">
            <a:spLocks/>
          </p:cNvSpPr>
          <p:nvPr/>
        </p:nvSpPr>
        <p:spPr>
          <a:xfrm>
            <a:off x="838200" y="4977393"/>
            <a:ext cx="10515600" cy="17045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highlight>
                <a:srgbClr val="C0C0C0"/>
              </a:highligh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7AA8D2-B9BD-44B9-A0B1-1389681F23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4283" y="2505205"/>
            <a:ext cx="6386603" cy="51339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6467DB0-F52A-488F-8D26-EE3B93E36A29}"/>
              </a:ext>
            </a:extLst>
          </p:cNvPr>
          <p:cNvSpPr txBox="1"/>
          <p:nvPr/>
        </p:nvSpPr>
        <p:spPr>
          <a:xfrm>
            <a:off x="7327319" y="1148932"/>
            <a:ext cx="4420024" cy="1200329"/>
          </a:xfrm>
          <a:prstGeom prst="rect">
            <a:avLst/>
          </a:prstGeom>
          <a:noFill/>
          <a:ln w="19050">
            <a:solidFill>
              <a:schemeClr val="tx1"/>
            </a:solidFill>
            <a:extLst>
              <a:ext uri="{C807C97D-BFC1-408E-A445-0C87EB9F89A2}">
                <ask:lineSketchStyleProps xmlns="" xmlns:ask="http://schemas.microsoft.com/office/drawing/2018/sketchyshapes" sd="1219033472">
                  <a:custGeom>
                    <a:avLst/>
                    <a:gdLst>
                      <a:gd name="connsiteX0" fmla="*/ 0 w 4420024"/>
                      <a:gd name="connsiteY0" fmla="*/ 0 h 1200329"/>
                      <a:gd name="connsiteX1" fmla="*/ 508303 w 4420024"/>
                      <a:gd name="connsiteY1" fmla="*/ 0 h 1200329"/>
                      <a:gd name="connsiteX2" fmla="*/ 928205 w 4420024"/>
                      <a:gd name="connsiteY2" fmla="*/ 0 h 1200329"/>
                      <a:gd name="connsiteX3" fmla="*/ 1569109 w 4420024"/>
                      <a:gd name="connsiteY3" fmla="*/ 0 h 1200329"/>
                      <a:gd name="connsiteX4" fmla="*/ 2077411 w 4420024"/>
                      <a:gd name="connsiteY4" fmla="*/ 0 h 1200329"/>
                      <a:gd name="connsiteX5" fmla="*/ 2585714 w 4420024"/>
                      <a:gd name="connsiteY5" fmla="*/ 0 h 1200329"/>
                      <a:gd name="connsiteX6" fmla="*/ 3226618 w 4420024"/>
                      <a:gd name="connsiteY6" fmla="*/ 0 h 1200329"/>
                      <a:gd name="connsiteX7" fmla="*/ 3690720 w 4420024"/>
                      <a:gd name="connsiteY7" fmla="*/ 0 h 1200329"/>
                      <a:gd name="connsiteX8" fmla="*/ 4420024 w 4420024"/>
                      <a:gd name="connsiteY8" fmla="*/ 0 h 1200329"/>
                      <a:gd name="connsiteX9" fmla="*/ 4420024 w 4420024"/>
                      <a:gd name="connsiteY9" fmla="*/ 424116 h 1200329"/>
                      <a:gd name="connsiteX10" fmla="*/ 4420024 w 4420024"/>
                      <a:gd name="connsiteY10" fmla="*/ 800219 h 1200329"/>
                      <a:gd name="connsiteX11" fmla="*/ 4420024 w 4420024"/>
                      <a:gd name="connsiteY11" fmla="*/ 1200329 h 1200329"/>
                      <a:gd name="connsiteX12" fmla="*/ 3823321 w 4420024"/>
                      <a:gd name="connsiteY12" fmla="*/ 1200329 h 1200329"/>
                      <a:gd name="connsiteX13" fmla="*/ 3182417 w 4420024"/>
                      <a:gd name="connsiteY13" fmla="*/ 1200329 h 1200329"/>
                      <a:gd name="connsiteX14" fmla="*/ 2541514 w 4420024"/>
                      <a:gd name="connsiteY14" fmla="*/ 1200329 h 1200329"/>
                      <a:gd name="connsiteX15" fmla="*/ 2077411 w 4420024"/>
                      <a:gd name="connsiteY15" fmla="*/ 1200329 h 1200329"/>
                      <a:gd name="connsiteX16" fmla="*/ 1524908 w 4420024"/>
                      <a:gd name="connsiteY16" fmla="*/ 1200329 h 1200329"/>
                      <a:gd name="connsiteX17" fmla="*/ 884005 w 4420024"/>
                      <a:gd name="connsiteY17" fmla="*/ 1200329 h 1200329"/>
                      <a:gd name="connsiteX18" fmla="*/ 0 w 4420024"/>
                      <a:gd name="connsiteY18" fmla="*/ 1200329 h 1200329"/>
                      <a:gd name="connsiteX19" fmla="*/ 0 w 4420024"/>
                      <a:gd name="connsiteY19" fmla="*/ 836229 h 1200329"/>
                      <a:gd name="connsiteX20" fmla="*/ 0 w 4420024"/>
                      <a:gd name="connsiteY20" fmla="*/ 460126 h 1200329"/>
                      <a:gd name="connsiteX21" fmla="*/ 0 w 4420024"/>
                      <a:gd name="connsiteY21" fmla="*/ 0 h 120032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4420024" h="1200329" extrusionOk="0">
                        <a:moveTo>
                          <a:pt x="0" y="0"/>
                        </a:moveTo>
                        <a:cubicBezTo>
                          <a:pt x="161580" y="-48558"/>
                          <a:pt x="356121" y="51651"/>
                          <a:pt x="508303" y="0"/>
                        </a:cubicBezTo>
                        <a:cubicBezTo>
                          <a:pt x="660485" y="-51651"/>
                          <a:pt x="769413" y="24083"/>
                          <a:pt x="928205" y="0"/>
                        </a:cubicBezTo>
                        <a:cubicBezTo>
                          <a:pt x="1086997" y="-24083"/>
                          <a:pt x="1285073" y="66297"/>
                          <a:pt x="1569109" y="0"/>
                        </a:cubicBezTo>
                        <a:cubicBezTo>
                          <a:pt x="1853145" y="-66297"/>
                          <a:pt x="1950339" y="15471"/>
                          <a:pt x="2077411" y="0"/>
                        </a:cubicBezTo>
                        <a:cubicBezTo>
                          <a:pt x="2204483" y="-15471"/>
                          <a:pt x="2470828" y="47144"/>
                          <a:pt x="2585714" y="0"/>
                        </a:cubicBezTo>
                        <a:cubicBezTo>
                          <a:pt x="2700600" y="-47144"/>
                          <a:pt x="3011242" y="33900"/>
                          <a:pt x="3226618" y="0"/>
                        </a:cubicBezTo>
                        <a:cubicBezTo>
                          <a:pt x="3441994" y="-33900"/>
                          <a:pt x="3511548" y="47965"/>
                          <a:pt x="3690720" y="0"/>
                        </a:cubicBezTo>
                        <a:cubicBezTo>
                          <a:pt x="3869892" y="-47965"/>
                          <a:pt x="4196782" y="83727"/>
                          <a:pt x="4420024" y="0"/>
                        </a:cubicBezTo>
                        <a:cubicBezTo>
                          <a:pt x="4463649" y="139432"/>
                          <a:pt x="4379072" y="324368"/>
                          <a:pt x="4420024" y="424116"/>
                        </a:cubicBezTo>
                        <a:cubicBezTo>
                          <a:pt x="4460976" y="523864"/>
                          <a:pt x="4399432" y="627513"/>
                          <a:pt x="4420024" y="800219"/>
                        </a:cubicBezTo>
                        <a:cubicBezTo>
                          <a:pt x="4440616" y="972925"/>
                          <a:pt x="4378319" y="1039944"/>
                          <a:pt x="4420024" y="1200329"/>
                        </a:cubicBezTo>
                        <a:cubicBezTo>
                          <a:pt x="4173566" y="1232893"/>
                          <a:pt x="4079173" y="1166570"/>
                          <a:pt x="3823321" y="1200329"/>
                        </a:cubicBezTo>
                        <a:cubicBezTo>
                          <a:pt x="3567469" y="1234088"/>
                          <a:pt x="3353981" y="1136705"/>
                          <a:pt x="3182417" y="1200329"/>
                        </a:cubicBezTo>
                        <a:cubicBezTo>
                          <a:pt x="3010853" y="1263953"/>
                          <a:pt x="2716315" y="1151426"/>
                          <a:pt x="2541514" y="1200329"/>
                        </a:cubicBezTo>
                        <a:cubicBezTo>
                          <a:pt x="2366713" y="1249232"/>
                          <a:pt x="2309209" y="1192210"/>
                          <a:pt x="2077411" y="1200329"/>
                        </a:cubicBezTo>
                        <a:cubicBezTo>
                          <a:pt x="1845613" y="1208448"/>
                          <a:pt x="1687468" y="1159075"/>
                          <a:pt x="1524908" y="1200329"/>
                        </a:cubicBezTo>
                        <a:cubicBezTo>
                          <a:pt x="1362348" y="1241583"/>
                          <a:pt x="1102864" y="1128357"/>
                          <a:pt x="884005" y="1200329"/>
                        </a:cubicBezTo>
                        <a:cubicBezTo>
                          <a:pt x="665146" y="1272301"/>
                          <a:pt x="263786" y="1160214"/>
                          <a:pt x="0" y="1200329"/>
                        </a:cubicBezTo>
                        <a:cubicBezTo>
                          <a:pt x="-24197" y="1036806"/>
                          <a:pt x="30541" y="985070"/>
                          <a:pt x="0" y="836229"/>
                        </a:cubicBezTo>
                        <a:cubicBezTo>
                          <a:pt x="-30541" y="687388"/>
                          <a:pt x="27653" y="622722"/>
                          <a:pt x="0" y="460126"/>
                        </a:cubicBezTo>
                        <a:cubicBezTo>
                          <a:pt x="-27653" y="297530"/>
                          <a:pt x="31170" y="128967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运行练习的准备：</a:t>
            </a:r>
            <a:endParaRPr lang="en-US" altLang="zh-CN" dirty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en-US" altLang="zh-CN" dirty="0" err="1"/>
              <a:t>wget</a:t>
            </a:r>
            <a:r>
              <a:rPr lang="en-US" altLang="zh-CN" dirty="0"/>
              <a:t> </a:t>
            </a:r>
            <a:r>
              <a:rPr lang="zh-CN" altLang="en-US" dirty="0"/>
              <a:t>网站上复制的链接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dirty="0"/>
              <a:t>tar –</a:t>
            </a:r>
            <a:r>
              <a:rPr lang="en-US" dirty="0" err="1"/>
              <a:t>xf</a:t>
            </a:r>
            <a:r>
              <a:rPr lang="en-US" dirty="0"/>
              <a:t> </a:t>
            </a:r>
            <a:r>
              <a:rPr lang="en-US" dirty="0" smtClean="0"/>
              <a:t>programming.tar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cd </a:t>
            </a:r>
            <a:r>
              <a:rPr lang="en-US" dirty="0" smtClean="0"/>
              <a:t>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430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25696DB-67E2-4DE3-87E2-5EC58F632F2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39888765"/>
              </p:ext>
            </p:extLst>
          </p:nvPr>
        </p:nvGraphicFramePr>
        <p:xfrm>
          <a:off x="231732" y="144050"/>
          <a:ext cx="3647152" cy="26242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DBB368EE-2AED-4389-8E89-C58F252E320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78884" y="153394"/>
            <a:ext cx="8311539" cy="9916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B6EAF5-4530-4191-AF09-B006F18BDCC3}"/>
              </a:ext>
            </a:extLst>
          </p:cNvPr>
          <p:cNvSpPr txBox="1"/>
          <p:nvPr/>
        </p:nvSpPr>
        <p:spPr>
          <a:xfrm>
            <a:off x="402409" y="133542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用脚本处理表格</a:t>
            </a:r>
            <a:r>
              <a:rPr lang="zh-CN" altLang="en-US" dirty="0" smtClean="0">
                <a:solidFill>
                  <a:srgbClr val="FF0000"/>
                </a:solidFill>
              </a:rPr>
              <a:t>数据十分重要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717D74-D16B-45BC-9262-DA4A0E4C3B7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98933" y="2475888"/>
            <a:ext cx="9793067" cy="43821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21AD26E-DDD4-4646-AEED-2E1E508AD39C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19958"/>
          <a:stretch/>
        </p:blipFill>
        <p:spPr>
          <a:xfrm>
            <a:off x="3827883" y="1453115"/>
            <a:ext cx="8311539" cy="1053225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CEDCE50-84D9-48F3-A0B3-1A5C8DD7E270}"/>
              </a:ext>
            </a:extLst>
          </p:cNvPr>
          <p:cNvCxnSpPr/>
          <p:nvPr/>
        </p:nvCxnSpPr>
        <p:spPr>
          <a:xfrm>
            <a:off x="7835030" y="757825"/>
            <a:ext cx="0" cy="695290"/>
          </a:xfrm>
          <a:prstGeom prst="straightConnector1">
            <a:avLst/>
          </a:prstGeom>
          <a:ln w="539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001E2FF-79B6-41F6-A312-C94485CABFEE}"/>
              </a:ext>
            </a:extLst>
          </p:cNvPr>
          <p:cNvSpPr txBox="1"/>
          <p:nvPr/>
        </p:nvSpPr>
        <p:spPr>
          <a:xfrm>
            <a:off x="231732" y="3824242"/>
            <a:ext cx="24513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 smtClean="0"/>
              <a:t>打开</a:t>
            </a:r>
            <a:r>
              <a:rPr lang="zh-CN" altLang="en-US" dirty="0"/>
              <a:t>文件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逐行读入，处理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用</a:t>
            </a:r>
            <a:r>
              <a:rPr lang="en-US" altLang="zh-CN" dirty="0"/>
              <a:t>split()</a:t>
            </a:r>
            <a:r>
              <a:rPr lang="zh-CN" altLang="en-US" dirty="0"/>
              <a:t>分割字符串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写到输出文件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74808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</TotalTime>
  <Words>91</Words>
  <Application>Microsoft Office PowerPoint</Application>
  <PresentationFormat>宽屏</PresentationFormat>
  <Paragraphs>24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等线</vt:lpstr>
      <vt:lpstr>等线 Light</vt:lpstr>
      <vt:lpstr>Arial</vt:lpstr>
      <vt:lpstr>Calibri</vt:lpstr>
      <vt:lpstr>Calibri Light</vt:lpstr>
      <vt:lpstr>Office Theme</vt:lpstr>
      <vt:lpstr>编译语言和脚本语言 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编程语言简介</dc:title>
  <dc:creator>#HAO SHIJIE#</dc:creator>
  <cp:lastModifiedBy>郝 识杰</cp:lastModifiedBy>
  <cp:revision>22</cp:revision>
  <dcterms:created xsi:type="dcterms:W3CDTF">2020-12-04T06:08:56Z</dcterms:created>
  <dcterms:modified xsi:type="dcterms:W3CDTF">2020-12-07T05:50:07Z</dcterms:modified>
</cp:coreProperties>
</file>