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e2737455b2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e2737455b2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e2737455b2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e2737455b2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2737455b2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2737455b2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2737455b2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e2737455b2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2737455b2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e2737455b2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2737455b2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e2737455b2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2737455b2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2737455b2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2737455b2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e2737455b2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2737455b2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e2737455b2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2737455b2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e2737455b2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Pipeline for MMA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MIguel Lopez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0" y="59650"/>
            <a:ext cx="363855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Greater predicting power</a:t>
            </a:r>
            <a:endParaRPr/>
          </a:p>
        </p:txBody>
      </p:sp>
      <p:sp>
        <p:nvSpPr>
          <p:cNvPr id="341" name="Google Shape;341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Boxing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Kickboxing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Judo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BJJ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  <p:sp>
        <p:nvSpPr>
          <p:cNvPr id="347" name="Google Shape;347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Please ask!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Motivation: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875175" y="1436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 train in MMA. I lose. I want to win. Use all of my skills and attributes.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Max Holloway Featherweight champion doesn’t spar but plays UFC.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aim of this project is to scrape the data found on UFC's stat website, clean it and store on an AWS's RDS. 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Which will later be used in making a model to come up with the most efficient way of fighting depending on your 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opponent's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style. 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Allow us to visualise the 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development</a:t>
            </a:r>
            <a:r>
              <a:rPr lang="en-GB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 technique for MMA over the years.</a:t>
            </a:r>
            <a:endParaRPr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1324" y="0"/>
            <a:ext cx="1583324" cy="2111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50" y="3374475"/>
            <a:ext cx="3027400" cy="17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I got my data from?</a:t>
            </a:r>
            <a:endParaRPr/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0" y="1597875"/>
            <a:ext cx="44211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From the UFC’s official website.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Greatest history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Well documented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Consistent</a:t>
            </a:r>
            <a:endParaRPr/>
          </a:p>
        </p:txBody>
      </p:sp>
      <p:pic>
        <p:nvPicPr>
          <p:cNvPr id="294" name="Google Shape;2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100" y="1597875"/>
            <a:ext cx="4631776" cy="31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Layout example: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Events page</a:t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1303800" y="35323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Finds the links to fight night event in the main table.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Accessed</a:t>
            </a:r>
            <a:r>
              <a:rPr lang="en-GB"/>
              <a:t> via </a:t>
            </a:r>
            <a:r>
              <a:rPr lang="en-GB"/>
              <a:t>selenium</a:t>
            </a:r>
            <a:r>
              <a:rPr lang="en-GB"/>
              <a:t>, using tags to access table </a:t>
            </a:r>
            <a:r>
              <a:rPr lang="en-GB"/>
              <a:t>containing</a:t>
            </a:r>
            <a:r>
              <a:rPr lang="en-GB"/>
              <a:t> links with tag a and href attribute.</a:t>
            </a:r>
            <a:endParaRPr/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675" y="1670625"/>
            <a:ext cx="5331551" cy="189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Layout example: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Fight Night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1229325" y="4189550"/>
            <a:ext cx="71049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Find the links in the page. To then access the stats of that fight.</a:t>
            </a:r>
            <a:endParaRPr/>
          </a:p>
        </p:txBody>
      </p:sp>
      <p:pic>
        <p:nvPicPr>
          <p:cNvPr id="308" name="Google Shape;3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655324"/>
            <a:ext cx="5630552" cy="247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Layout example: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Fight stats</a:t>
            </a:r>
            <a:endParaRPr/>
          </a:p>
        </p:txBody>
      </p:sp>
      <p:sp>
        <p:nvSpPr>
          <p:cNvPr id="314" name="Google Shape;314;p18"/>
          <p:cNvSpPr txBox="1"/>
          <p:nvPr>
            <p:ph idx="1" type="body"/>
          </p:nvPr>
        </p:nvSpPr>
        <p:spPr>
          <a:xfrm>
            <a:off x="1350825" y="4182850"/>
            <a:ext cx="66216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Scrapes the data of tables and stores them </a:t>
            </a:r>
            <a:r>
              <a:rPr lang="en-GB"/>
              <a:t>according</a:t>
            </a:r>
            <a:r>
              <a:rPr lang="en-GB"/>
              <a:t> to fighter and type of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034" y="1597872"/>
            <a:ext cx="4994068" cy="254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Cleaning process and adding it to AWS RDS</a:t>
            </a:r>
            <a:endParaRPr/>
          </a:p>
        </p:txBody>
      </p:sp>
      <p:sp>
        <p:nvSpPr>
          <p:cNvPr id="321" name="Google Shape;321;p19"/>
          <p:cNvSpPr txBox="1"/>
          <p:nvPr>
            <p:ph idx="1" type="body"/>
          </p:nvPr>
        </p:nvSpPr>
        <p:spPr>
          <a:xfrm>
            <a:off x="41125" y="1597875"/>
            <a:ext cx="2634000" cy="30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Dataframe was built as the websites </a:t>
            </a:r>
            <a:r>
              <a:rPr lang="en-GB"/>
              <a:t>containing</a:t>
            </a:r>
            <a:r>
              <a:rPr lang="en-GB"/>
              <a:t> the fight stats were scraped.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Checked for unique values, duplicates and errors before storing.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Once the dataframe was built used pd.to_sql to upload to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Try and except.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8000" y="1597871"/>
            <a:ext cx="6425999" cy="304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Storage type: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warehouse - AWS RDS</a:t>
            </a:r>
            <a:endParaRPr/>
          </a:p>
        </p:txBody>
      </p:sp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data was stored in AWS’s RDS with Postgres.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Python sqlalchemy.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Each key is linked to a particular fight.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time allows us to see how </a:t>
            </a:r>
            <a:r>
              <a:rPr lang="en-GB"/>
              <a:t>fighting</a:t>
            </a:r>
            <a:r>
              <a:rPr lang="en-GB"/>
              <a:t> in MMA evolved.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Variables to be used in predicting a fight strategy</a:t>
            </a:r>
            <a:endParaRPr/>
          </a:p>
        </p:txBody>
      </p:sp>
      <p:sp>
        <p:nvSpPr>
          <p:cNvPr id="334" name="Google Shape;334;p21"/>
          <p:cNvSpPr txBox="1"/>
          <p:nvPr>
            <p:ph idx="1" type="body"/>
          </p:nvPr>
        </p:nvSpPr>
        <p:spPr>
          <a:xfrm>
            <a:off x="2737700" y="1547750"/>
            <a:ext cx="6236700" cy="26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First we will need to categorise the fights into weight class.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From the weight-class we can then find out which method of striking and body location most likely results in winning.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Find the fighter height and weight.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Then do the same for grappling stats.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Compare the relative success of the two.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What is better? More grappling or striking. Which method of grappling and striking is best?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Predict the result of fights that never </a:t>
            </a:r>
            <a:r>
              <a:rPr lang="en-GB"/>
              <a:t>happened?</a:t>
            </a:r>
            <a:r>
              <a:rPr lang="en-GB"/>
              <a:t>!</a:t>
            </a:r>
            <a:endParaRPr/>
          </a:p>
        </p:txBody>
      </p:sp>
      <p:pic>
        <p:nvPicPr>
          <p:cNvPr id="335" name="Google Shape;3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400" y="1547750"/>
            <a:ext cx="1967450" cy="22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