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263" r:id="rId4"/>
    <p:sldId id="306" r:id="rId5"/>
    <p:sldId id="296" r:id="rId6"/>
    <p:sldId id="305" r:id="rId7"/>
    <p:sldId id="271" r:id="rId8"/>
  </p:sldIdLst>
  <p:sldSz cx="9144000" cy="5143500" type="screen16x9"/>
  <p:notesSz cx="6858000" cy="9144000"/>
  <p:embeddedFontLst>
    <p:embeddedFont>
      <p:font typeface="Azeret Mono" panose="020B0604020202020204" charset="0"/>
      <p:regular r:id="rId10"/>
      <p:bold r:id="rId11"/>
      <p:italic r:id="rId12"/>
      <p:boldItalic r:id="rId13"/>
    </p:embeddedFont>
    <p:embeddedFont>
      <p:font typeface="Bebas Neue" panose="020B0606020202050201" pitchFamily="3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99A2-8F1A-C394-D4DE-5BA7158C1C8E}" v="2" dt="2024-01-25T21:48:52.168"/>
  </p1510:revLst>
</p1510:revInfo>
</file>

<file path=ppt/tableStyles.xml><?xml version="1.0" encoding="utf-8"?>
<a:tblStyleLst xmlns:a="http://schemas.openxmlformats.org/drawingml/2006/main" def="{D7B838D1-CEA3-40F0-B039-98AB36E2AA4D}">
  <a:tblStyle styleId="{D7B838D1-CEA3-40F0-B039-98AB36E2A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iyan nikolov" userId="bd2ab8351b04f1df" providerId="LiveId" clId="{C5B180B5-90D9-4608-A6A4-58C5E63F8445}"/>
    <pc:docChg chg="custSel modSld">
      <pc:chgData name="steliyan nikolov" userId="bd2ab8351b04f1df" providerId="LiveId" clId="{C5B180B5-90D9-4608-A6A4-58C5E63F8445}" dt="2024-01-25T22:29:51.969" v="13" actId="1076"/>
      <pc:docMkLst>
        <pc:docMk/>
      </pc:docMkLst>
      <pc:sldChg chg="addSp delSp modSp mod">
        <pc:chgData name="steliyan nikolov" userId="bd2ab8351b04f1df" providerId="LiveId" clId="{C5B180B5-90D9-4608-A6A4-58C5E63F8445}" dt="2024-01-25T22:29:51.969" v="13" actId="1076"/>
        <pc:sldMkLst>
          <pc:docMk/>
          <pc:sldMk cId="1814114402" sldId="306"/>
        </pc:sldMkLst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3" creationId="{2A0FDCA5-338E-2D82-C816-B9E79DC8D542}"/>
          </ac:spMkLst>
        </pc:spChg>
        <pc:spChg chg="mod">
          <ac:chgData name="steliyan nikolov" userId="bd2ab8351b04f1df" providerId="LiveId" clId="{C5B180B5-90D9-4608-A6A4-58C5E63F8445}" dt="2024-01-25T22:29:51.969" v="13" actId="1076"/>
          <ac:spMkLst>
            <pc:docMk/>
            <pc:sldMk cId="1814114402" sldId="306"/>
            <ac:spMk id="4" creationId="{FFBF6091-291E-E2E6-8A92-8154312025F0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5" creationId="{884EA2BA-990E-0196-3A1D-1BC5BD0871E7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6" creationId="{93BAF074-F83F-6B50-9986-DC11864E06AD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7" creationId="{B762A0A3-6FC2-CE7E-E46E-5F025623E222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8" creationId="{722582D5-FEF7-DF32-C09C-8861E7D91EDD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9" creationId="{B1B2FE9A-BB83-D490-1F70-189A869C0A47}"/>
          </ac:spMkLst>
        </pc:spChg>
        <pc:spChg chg="mod">
          <ac:chgData name="steliyan nikolov" userId="bd2ab8351b04f1df" providerId="LiveId" clId="{C5B180B5-90D9-4608-A6A4-58C5E63F8445}" dt="2024-01-25T22:28:18.685" v="2" actId="1076"/>
          <ac:spMkLst>
            <pc:docMk/>
            <pc:sldMk cId="1814114402" sldId="306"/>
            <ac:spMk id="10" creationId="{006FCB41-E523-8C00-0C33-E9520CCD0E5B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1" creationId="{A3F5FF57-016C-CB33-EB61-BF8D1A4A99B8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3" creationId="{0E8A7E5F-C316-CCF3-39AE-7978ABBED532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4" creationId="{EDE54C83-1807-B3EC-AAD4-C44A77ED051E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5" creationId="{46335DD3-B89B-C0DB-81AD-A4779877B76A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6" creationId="{2645F6C5-74C3-C6C9-DEF1-DC6AF9EA45DF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7" creationId="{99E84B86-F26C-F71D-66F0-4899F6903EC0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8" creationId="{AE185DB4-BE85-4B35-65C5-853214DE9D10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19" creationId="{1209B875-1B90-C0A0-D52E-89BDD832B6B0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20" creationId="{8D3DC474-DF07-A83C-A3AC-EFD78E513372}"/>
          </ac:spMkLst>
        </pc:spChg>
        <pc:spChg chg="mod">
          <ac:chgData name="steliyan nikolov" userId="bd2ab8351b04f1df" providerId="LiveId" clId="{C5B180B5-90D9-4608-A6A4-58C5E63F8445}" dt="2024-01-25T22:29:25.170" v="5"/>
          <ac:spMkLst>
            <pc:docMk/>
            <pc:sldMk cId="1814114402" sldId="306"/>
            <ac:spMk id="21" creationId="{7E7666F8-7CB3-EA31-A223-3EFF6985E2EF}"/>
          </ac:spMkLst>
        </pc:spChg>
        <pc:spChg chg="add mod">
          <ac:chgData name="steliyan nikolov" userId="bd2ab8351b04f1df" providerId="LiveId" clId="{C5B180B5-90D9-4608-A6A4-58C5E63F8445}" dt="2024-01-25T22:29:40.221" v="8" actId="1076"/>
          <ac:spMkLst>
            <pc:docMk/>
            <pc:sldMk cId="1814114402" sldId="306"/>
            <ac:spMk id="22" creationId="{FFC53418-7C46-5468-EF63-AFA9D5B3576B}"/>
          </ac:spMkLst>
        </pc:spChg>
        <pc:grpChg chg="add mod">
          <ac:chgData name="steliyan nikolov" userId="bd2ab8351b04f1df" providerId="LiveId" clId="{C5B180B5-90D9-4608-A6A4-58C5E63F8445}" dt="2024-01-25T22:29:46.115" v="11" actId="1076"/>
          <ac:grpSpMkLst>
            <pc:docMk/>
            <pc:sldMk cId="1814114402" sldId="306"/>
            <ac:grpSpMk id="2" creationId="{42F1C198-F494-646D-4799-674ACD54CF50}"/>
          </ac:grpSpMkLst>
        </pc:grpChg>
        <pc:picChg chg="del">
          <ac:chgData name="steliyan nikolov" userId="bd2ab8351b04f1df" providerId="LiveId" clId="{C5B180B5-90D9-4608-A6A4-58C5E63F8445}" dt="2024-01-25T22:28:12.699" v="0" actId="478"/>
          <ac:picMkLst>
            <pc:docMk/>
            <pc:sldMk cId="1814114402" sldId="306"/>
            <ac:picMk id="12" creationId="{B7583081-3595-0D52-EB8F-641F5F71FC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74" r:id="rId6"/>
    <p:sldLayoutId id="214748367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Time</a:t>
            </a:r>
            <a:br>
              <a:rPr lang="en-GB" sz="4000" dirty="0"/>
            </a:br>
            <a:r>
              <a:rPr lang="en-GB" sz="4000" dirty="0"/>
              <a:t>Coders</a:t>
            </a:r>
            <a:br>
              <a:rPr lang="en-GB" sz="4000" dirty="0"/>
            </a:br>
            <a:endParaRPr sz="4000" dirty="0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016721" y="754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05;p77">
            <a:extLst>
              <a:ext uri="{FF2B5EF4-FFF2-40B4-BE49-F238E27FC236}">
                <a16:creationId xmlns:a16="http://schemas.microsoft.com/office/drawing/2014/main" id="{92711C4A-C9B1-CFD9-9D09-F7E1A41082A3}"/>
              </a:ext>
            </a:extLst>
          </p:cNvPr>
          <p:cNvSpPr/>
          <p:nvPr/>
        </p:nvSpPr>
        <p:spPr>
          <a:xfrm>
            <a:off x="643332" y="3596710"/>
            <a:ext cx="440456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digital will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9"/>
          <p:cNvSpPr txBox="1">
            <a:spLocks noGrp="1"/>
          </p:cNvSpPr>
          <p:nvPr>
            <p:ph type="title" idx="14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15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13"/>
          </p:nvPr>
        </p:nvSpPr>
        <p:spPr>
          <a:xfrm>
            <a:off x="72000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9"/>
          </p:nvPr>
        </p:nvSpPr>
        <p:spPr>
          <a:xfrm>
            <a:off x="72000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2"/>
          </p:nvPr>
        </p:nvSpPr>
        <p:spPr>
          <a:xfrm>
            <a:off x="1648300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br>
              <a:rPr lang="en-GB" dirty="0"/>
            </a:b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3"/>
          </p:nvPr>
        </p:nvSpPr>
        <p:spPr>
          <a:xfrm>
            <a:off x="5392025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</a:t>
            </a:r>
            <a:br>
              <a:rPr lang="en" dirty="0"/>
            </a:b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5"/>
          </p:nvPr>
        </p:nvSpPr>
        <p:spPr>
          <a:xfrm>
            <a:off x="1648300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</a:t>
            </a:r>
            <a:br>
              <a:rPr lang="en-GB" dirty="0"/>
            </a:br>
            <a:r>
              <a:rPr lang="en-GB" dirty="0"/>
              <a:t>Technologies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6"/>
          </p:nvPr>
        </p:nvSpPr>
        <p:spPr>
          <a:xfrm>
            <a:off x="5392025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Application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6" name="Google Shape;1026;p39"/>
          <p:cNvGrpSpPr/>
          <p:nvPr/>
        </p:nvGrpSpPr>
        <p:grpSpPr>
          <a:xfrm>
            <a:off x="7442553" y="445024"/>
            <a:ext cx="1029887" cy="770955"/>
            <a:chOff x="7637528" y="536199"/>
            <a:chExt cx="1029887" cy="770955"/>
          </a:xfrm>
        </p:grpSpPr>
        <p:sp>
          <p:nvSpPr>
            <p:cNvPr id="1027" name="Google Shape;1027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Our</a:t>
            </a:r>
            <a:r>
              <a:rPr lang="en-GB" dirty="0"/>
              <a:t> Team</a:t>
            </a:r>
            <a:endParaRPr dirty="0"/>
          </a:p>
        </p:txBody>
      </p:sp>
      <p:sp>
        <p:nvSpPr>
          <p:cNvPr id="2096" name="Google Shape;2096;p44"/>
          <p:cNvSpPr txBox="1">
            <a:spLocks noGrp="1"/>
          </p:cNvSpPr>
          <p:nvPr>
            <p:ph type="title"/>
          </p:nvPr>
        </p:nvSpPr>
        <p:spPr>
          <a:xfrm>
            <a:off x="1958456" y="1528529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Miroslav Ganev</a:t>
            </a:r>
            <a:endParaRPr dirty="0"/>
          </a:p>
        </p:txBody>
      </p:sp>
      <p:sp>
        <p:nvSpPr>
          <p:cNvPr id="2097" name="Google Shape;2097;p44"/>
          <p:cNvSpPr txBox="1">
            <a:spLocks noGrp="1"/>
          </p:cNvSpPr>
          <p:nvPr>
            <p:ph type="title" idx="2"/>
          </p:nvPr>
        </p:nvSpPr>
        <p:spPr>
          <a:xfrm>
            <a:off x="5724565" y="1481204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Lazar </a:t>
            </a:r>
            <a:r>
              <a:rPr lang="en-GB" dirty="0" err="1"/>
              <a:t>Apostolov</a:t>
            </a:r>
            <a:endParaRPr dirty="0"/>
          </a:p>
        </p:txBody>
      </p:sp>
      <p:sp>
        <p:nvSpPr>
          <p:cNvPr id="2098" name="Google Shape;2098;p44"/>
          <p:cNvSpPr txBox="1">
            <a:spLocks noGrp="1"/>
          </p:cNvSpPr>
          <p:nvPr>
            <p:ph type="subTitle" idx="1"/>
          </p:nvPr>
        </p:nvSpPr>
        <p:spPr>
          <a:xfrm>
            <a:off x="1958456" y="1855928"/>
            <a:ext cx="2316233" cy="71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10A</a:t>
            </a:r>
          </a:p>
        </p:txBody>
      </p:sp>
      <p:sp>
        <p:nvSpPr>
          <p:cNvPr id="2099" name="Google Shape;2099;p44"/>
          <p:cNvSpPr txBox="1">
            <a:spLocks noGrp="1"/>
          </p:cNvSpPr>
          <p:nvPr>
            <p:ph type="subTitle" idx="3"/>
          </p:nvPr>
        </p:nvSpPr>
        <p:spPr>
          <a:xfrm>
            <a:off x="5724559" y="1855928"/>
            <a:ext cx="25563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10B</a:t>
            </a:r>
            <a:endParaRPr dirty="0"/>
          </a:p>
        </p:txBody>
      </p:sp>
      <p:sp>
        <p:nvSpPr>
          <p:cNvPr id="2100" name="Google Shape;2100;p44"/>
          <p:cNvSpPr txBox="1">
            <a:spLocks noGrp="1"/>
          </p:cNvSpPr>
          <p:nvPr>
            <p:ph type="title" idx="4"/>
          </p:nvPr>
        </p:nvSpPr>
        <p:spPr>
          <a:xfrm>
            <a:off x="1958456" y="3176341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Iavanov</a:t>
            </a:r>
            <a:endParaRPr dirty="0"/>
          </a:p>
        </p:txBody>
      </p:sp>
      <p:sp>
        <p:nvSpPr>
          <p:cNvPr id="2101" name="Google Shape;2101;p44"/>
          <p:cNvSpPr txBox="1">
            <a:spLocks noGrp="1"/>
          </p:cNvSpPr>
          <p:nvPr>
            <p:ph type="title" idx="5"/>
          </p:nvPr>
        </p:nvSpPr>
        <p:spPr>
          <a:xfrm>
            <a:off x="5724565" y="3239683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Stelian Nikolov</a:t>
            </a:r>
            <a:endParaRPr dirty="0"/>
          </a:p>
        </p:txBody>
      </p:sp>
      <p:sp>
        <p:nvSpPr>
          <p:cNvPr id="2102" name="Google Shape;2102;p44"/>
          <p:cNvSpPr txBox="1">
            <a:spLocks noGrp="1"/>
          </p:cNvSpPr>
          <p:nvPr>
            <p:ph type="subTitle" idx="6"/>
          </p:nvPr>
        </p:nvSpPr>
        <p:spPr>
          <a:xfrm>
            <a:off x="1958450" y="3564429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10V</a:t>
            </a:r>
            <a:endParaRPr dirty="0"/>
          </a:p>
        </p:txBody>
      </p:sp>
      <p:sp>
        <p:nvSpPr>
          <p:cNvPr id="2103" name="Google Shape;2103;p44"/>
          <p:cNvSpPr txBox="1">
            <a:spLocks noGrp="1"/>
          </p:cNvSpPr>
          <p:nvPr>
            <p:ph type="subTitle" idx="7"/>
          </p:nvPr>
        </p:nvSpPr>
        <p:spPr>
          <a:xfrm>
            <a:off x="5724558" y="3633283"/>
            <a:ext cx="26961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10G</a:t>
            </a:r>
            <a:endParaRPr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0" name="Google Shape;2120;p44"/>
          <p:cNvSpPr/>
          <p:nvPr/>
        </p:nvSpPr>
        <p:spPr>
          <a:xfrm>
            <a:off x="6173315" y="2063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1" name="Google Shape;2121;p44"/>
          <p:cNvSpPr/>
          <p:nvPr/>
        </p:nvSpPr>
        <p:spPr>
          <a:xfrm rot="1163850">
            <a:off x="7993458" y="4266720"/>
            <a:ext cx="474631" cy="63700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80E58-508B-3AFC-B18D-2517A94C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5" y="1286263"/>
            <a:ext cx="1108584" cy="1164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04B62-6B6F-C0D6-8685-E26D0311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15" y="1263420"/>
            <a:ext cx="1143604" cy="115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FD11A-E500-E253-862A-DB7D89932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035138"/>
            <a:ext cx="1111891" cy="105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3B9D6-DCE5-AAB8-7F90-F026FE8DF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215" y="3050649"/>
            <a:ext cx="1143604" cy="1086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F6091-291E-E2E6-8A92-81543120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591" y="1361588"/>
            <a:ext cx="5124893" cy="1684790"/>
          </a:xfrm>
        </p:spPr>
        <p:txBody>
          <a:bodyPr/>
          <a:lstStyle/>
          <a:p>
            <a:pPr marL="139700" indent="0" algn="just"/>
            <a:br>
              <a:rPr lang="en-US" sz="2400" dirty="0"/>
            </a:b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Our idea was to create an application that would help make a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will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easier digitally, as our users would be able to bequeath any material benefits</a:t>
            </a:r>
            <a:r>
              <a:rPr lang="bg-BG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b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6FCB41-E523-8C00-0C33-E9520CCD0E5B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2924484" y="403411"/>
            <a:ext cx="7704000" cy="572700"/>
          </a:xfrm>
        </p:spPr>
        <p:txBody>
          <a:bodyPr/>
          <a:lstStyle/>
          <a:p>
            <a:r>
              <a:rPr lang="en-US" sz="3200" dirty="0"/>
              <a:t>OUR IDEA</a:t>
            </a:r>
          </a:p>
        </p:txBody>
      </p:sp>
      <p:grpSp>
        <p:nvGrpSpPr>
          <p:cNvPr id="2" name="Google Shape;1026;p39">
            <a:extLst>
              <a:ext uri="{FF2B5EF4-FFF2-40B4-BE49-F238E27FC236}">
                <a16:creationId xmlns:a16="http://schemas.microsoft.com/office/drawing/2014/main" id="{42F1C198-F494-646D-4799-674ACD54CF50}"/>
              </a:ext>
            </a:extLst>
          </p:cNvPr>
          <p:cNvGrpSpPr/>
          <p:nvPr/>
        </p:nvGrpSpPr>
        <p:grpSpPr>
          <a:xfrm>
            <a:off x="375446" y="590633"/>
            <a:ext cx="1029887" cy="770955"/>
            <a:chOff x="7637528" y="536199"/>
            <a:chExt cx="1029887" cy="770955"/>
          </a:xfrm>
        </p:grpSpPr>
        <p:sp>
          <p:nvSpPr>
            <p:cNvPr id="3" name="Google Shape;1027;p39">
              <a:extLst>
                <a:ext uri="{FF2B5EF4-FFF2-40B4-BE49-F238E27FC236}">
                  <a16:creationId xmlns:a16="http://schemas.microsoft.com/office/drawing/2014/main" id="{2A0FDCA5-338E-2D82-C816-B9E79DC8D542}"/>
                </a:ext>
              </a:extLst>
            </p:cNvPr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8;p39">
              <a:extLst>
                <a:ext uri="{FF2B5EF4-FFF2-40B4-BE49-F238E27FC236}">
                  <a16:creationId xmlns:a16="http://schemas.microsoft.com/office/drawing/2014/main" id="{884EA2BA-990E-0196-3A1D-1BC5BD0871E7}"/>
                </a:ext>
              </a:extLst>
            </p:cNvPr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;p39">
              <a:extLst>
                <a:ext uri="{FF2B5EF4-FFF2-40B4-BE49-F238E27FC236}">
                  <a16:creationId xmlns:a16="http://schemas.microsoft.com/office/drawing/2014/main" id="{93BAF074-F83F-6B50-9986-DC11864E06AD}"/>
                </a:ext>
              </a:extLst>
            </p:cNvPr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0;p39">
              <a:extLst>
                <a:ext uri="{FF2B5EF4-FFF2-40B4-BE49-F238E27FC236}">
                  <a16:creationId xmlns:a16="http://schemas.microsoft.com/office/drawing/2014/main" id="{B762A0A3-6FC2-CE7E-E46E-5F025623E222}"/>
                </a:ext>
              </a:extLst>
            </p:cNvPr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1;p39">
              <a:extLst>
                <a:ext uri="{FF2B5EF4-FFF2-40B4-BE49-F238E27FC236}">
                  <a16:creationId xmlns:a16="http://schemas.microsoft.com/office/drawing/2014/main" id="{722582D5-FEF7-DF32-C09C-8861E7D91EDD}"/>
                </a:ext>
              </a:extLst>
            </p:cNvPr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;p39">
              <a:extLst>
                <a:ext uri="{FF2B5EF4-FFF2-40B4-BE49-F238E27FC236}">
                  <a16:creationId xmlns:a16="http://schemas.microsoft.com/office/drawing/2014/main" id="{B1B2FE9A-BB83-D490-1F70-189A869C0A47}"/>
                </a:ext>
              </a:extLst>
            </p:cNvPr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3;p39">
              <a:extLst>
                <a:ext uri="{FF2B5EF4-FFF2-40B4-BE49-F238E27FC236}">
                  <a16:creationId xmlns:a16="http://schemas.microsoft.com/office/drawing/2014/main" id="{A3F5FF57-016C-CB33-EB61-BF8D1A4A99B8}"/>
                </a:ext>
              </a:extLst>
            </p:cNvPr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4;p39">
              <a:extLst>
                <a:ext uri="{FF2B5EF4-FFF2-40B4-BE49-F238E27FC236}">
                  <a16:creationId xmlns:a16="http://schemas.microsoft.com/office/drawing/2014/main" id="{0E8A7E5F-C316-CCF3-39AE-7978ABBED532}"/>
                </a:ext>
              </a:extLst>
            </p:cNvPr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39">
              <a:extLst>
                <a:ext uri="{FF2B5EF4-FFF2-40B4-BE49-F238E27FC236}">
                  <a16:creationId xmlns:a16="http://schemas.microsoft.com/office/drawing/2014/main" id="{EDE54C83-1807-B3EC-AAD4-C44A77ED051E}"/>
                </a:ext>
              </a:extLst>
            </p:cNvPr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39">
              <a:extLst>
                <a:ext uri="{FF2B5EF4-FFF2-40B4-BE49-F238E27FC236}">
                  <a16:creationId xmlns:a16="http://schemas.microsoft.com/office/drawing/2014/main" id="{46335DD3-B89B-C0DB-81AD-A4779877B76A}"/>
                </a:ext>
              </a:extLst>
            </p:cNvPr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39">
              <a:extLst>
                <a:ext uri="{FF2B5EF4-FFF2-40B4-BE49-F238E27FC236}">
                  <a16:creationId xmlns:a16="http://schemas.microsoft.com/office/drawing/2014/main" id="{2645F6C5-74C3-C6C9-DEF1-DC6AF9EA45DF}"/>
                </a:ext>
              </a:extLst>
            </p:cNvPr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39">
              <a:extLst>
                <a:ext uri="{FF2B5EF4-FFF2-40B4-BE49-F238E27FC236}">
                  <a16:creationId xmlns:a16="http://schemas.microsoft.com/office/drawing/2014/main" id="{99E84B86-F26C-F71D-66F0-4899F6903EC0}"/>
                </a:ext>
              </a:extLst>
            </p:cNvPr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9;p39">
              <a:extLst>
                <a:ext uri="{FF2B5EF4-FFF2-40B4-BE49-F238E27FC236}">
                  <a16:creationId xmlns:a16="http://schemas.microsoft.com/office/drawing/2014/main" id="{AE185DB4-BE85-4B35-65C5-853214DE9D10}"/>
                </a:ext>
              </a:extLst>
            </p:cNvPr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0;p39">
              <a:extLst>
                <a:ext uri="{FF2B5EF4-FFF2-40B4-BE49-F238E27FC236}">
                  <a16:creationId xmlns:a16="http://schemas.microsoft.com/office/drawing/2014/main" id="{1209B875-1B90-C0A0-D52E-89BDD832B6B0}"/>
                </a:ext>
              </a:extLst>
            </p:cNvPr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1;p39">
              <a:extLst>
                <a:ext uri="{FF2B5EF4-FFF2-40B4-BE49-F238E27FC236}">
                  <a16:creationId xmlns:a16="http://schemas.microsoft.com/office/drawing/2014/main" id="{8D3DC474-DF07-A83C-A3AC-EFD78E513372}"/>
                </a:ext>
              </a:extLst>
            </p:cNvPr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;p39">
              <a:extLst>
                <a:ext uri="{FF2B5EF4-FFF2-40B4-BE49-F238E27FC236}">
                  <a16:creationId xmlns:a16="http://schemas.microsoft.com/office/drawing/2014/main" id="{7E7666F8-7CB3-EA31-A223-3EFF6985E2EF}"/>
                </a:ext>
              </a:extLst>
            </p:cNvPr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20;p44">
            <a:extLst>
              <a:ext uri="{FF2B5EF4-FFF2-40B4-BE49-F238E27FC236}">
                <a16:creationId xmlns:a16="http://schemas.microsoft.com/office/drawing/2014/main" id="{FFC53418-7C46-5468-EF63-AFA9D5B3576B}"/>
              </a:ext>
            </a:extLst>
          </p:cNvPr>
          <p:cNvSpPr/>
          <p:nvPr/>
        </p:nvSpPr>
        <p:spPr>
          <a:xfrm>
            <a:off x="8356534" y="41687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Stages</a:t>
            </a:r>
            <a:endParaRPr sz="2600" dirty="0"/>
          </a:p>
        </p:txBody>
      </p:sp>
      <p:sp>
        <p:nvSpPr>
          <p:cNvPr id="3897" name="Google Shape;3897;p77"/>
          <p:cNvSpPr/>
          <p:nvPr/>
        </p:nvSpPr>
        <p:spPr>
          <a:xfrm>
            <a:off x="1257925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77"/>
          <p:cNvSpPr/>
          <p:nvPr/>
        </p:nvSpPr>
        <p:spPr>
          <a:xfrm>
            <a:off x="3235704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77"/>
          <p:cNvSpPr/>
          <p:nvPr/>
        </p:nvSpPr>
        <p:spPr>
          <a:xfrm>
            <a:off x="5213508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77"/>
          <p:cNvSpPr/>
          <p:nvPr/>
        </p:nvSpPr>
        <p:spPr>
          <a:xfrm>
            <a:off x="7191288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77"/>
          <p:cNvSpPr/>
          <p:nvPr/>
        </p:nvSpPr>
        <p:spPr>
          <a:xfrm>
            <a:off x="8218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2" name="Google Shape;3902;p77"/>
          <p:cNvSpPr/>
          <p:nvPr/>
        </p:nvSpPr>
        <p:spPr>
          <a:xfrm>
            <a:off x="27996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2: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3" name="Google Shape;3903;p77"/>
          <p:cNvSpPr/>
          <p:nvPr/>
        </p:nvSpPr>
        <p:spPr>
          <a:xfrm>
            <a:off x="47774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3:</a:t>
            </a:r>
          </a:p>
        </p:txBody>
      </p:sp>
      <p:sp>
        <p:nvSpPr>
          <p:cNvPr id="3904" name="Google Shape;3904;p77"/>
          <p:cNvSpPr/>
          <p:nvPr/>
        </p:nvSpPr>
        <p:spPr>
          <a:xfrm>
            <a:off x="67552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4: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5" name="Google Shape;3905;p77"/>
          <p:cNvSpPr/>
          <p:nvPr/>
        </p:nvSpPr>
        <p:spPr>
          <a:xfrm>
            <a:off x="2799663" y="1800201"/>
            <a:ext cx="156690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basic app’s design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6" name="Google Shape;3906;p77"/>
          <p:cNvSpPr/>
          <p:nvPr/>
        </p:nvSpPr>
        <p:spPr>
          <a:xfrm>
            <a:off x="6755213" y="16496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Finishing the app and making documentation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7" name="Google Shape;3907;p77"/>
          <p:cNvSpPr/>
          <p:nvPr/>
        </p:nvSpPr>
        <p:spPr>
          <a:xfrm>
            <a:off x="47774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our app idea through code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8" name="Google Shape;3908;p77"/>
          <p:cNvSpPr/>
          <p:nvPr/>
        </p:nvSpPr>
        <p:spPr>
          <a:xfrm>
            <a:off x="8218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logo and discussing ideas about the app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09" name="Google Shape;3909;p77"/>
          <p:cNvCxnSpPr>
            <a:stCxn id="3897" idx="2"/>
            <a:endCxn id="3901" idx="0"/>
          </p:cNvCxnSpPr>
          <p:nvPr/>
        </p:nvCxnSpPr>
        <p:spPr>
          <a:xfrm>
            <a:off x="1605325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0" name="Google Shape;3910;p77"/>
          <p:cNvCxnSpPr>
            <a:stCxn id="3901" idx="2"/>
            <a:endCxn id="3908" idx="0"/>
          </p:cNvCxnSpPr>
          <p:nvPr/>
        </p:nvCxnSpPr>
        <p:spPr>
          <a:xfrm>
            <a:off x="16053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1" name="Google Shape;3911;p77"/>
          <p:cNvCxnSpPr>
            <a:cxnSpLocks/>
            <a:stCxn id="3905" idx="2"/>
            <a:endCxn id="3902" idx="0"/>
          </p:cNvCxnSpPr>
          <p:nvPr/>
        </p:nvCxnSpPr>
        <p:spPr>
          <a:xfrm flipH="1">
            <a:off x="3583100" y="2344400"/>
            <a:ext cx="13" cy="34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2" name="Google Shape;3912;p77"/>
          <p:cNvCxnSpPr>
            <a:stCxn id="3902" idx="2"/>
            <a:endCxn id="3898" idx="0"/>
          </p:cNvCxnSpPr>
          <p:nvPr/>
        </p:nvCxnSpPr>
        <p:spPr>
          <a:xfrm>
            <a:off x="35831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3" name="Google Shape;3913;p77"/>
          <p:cNvCxnSpPr>
            <a:stCxn id="3899" idx="2"/>
            <a:endCxn id="3903" idx="0"/>
          </p:cNvCxnSpPr>
          <p:nvPr/>
        </p:nvCxnSpPr>
        <p:spPr>
          <a:xfrm>
            <a:off x="5560908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4" name="Google Shape;3914;p77"/>
          <p:cNvCxnSpPr>
            <a:stCxn id="3903" idx="2"/>
            <a:endCxn id="3907" idx="0"/>
          </p:cNvCxnSpPr>
          <p:nvPr/>
        </p:nvCxnSpPr>
        <p:spPr>
          <a:xfrm>
            <a:off x="55609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5" name="Google Shape;3915;p77"/>
          <p:cNvCxnSpPr>
            <a:stCxn id="3906" idx="2"/>
            <a:endCxn id="3904" idx="0"/>
          </p:cNvCxnSpPr>
          <p:nvPr/>
        </p:nvCxnSpPr>
        <p:spPr>
          <a:xfrm>
            <a:off x="7538663" y="234440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6" name="Google Shape;3916;p77"/>
          <p:cNvCxnSpPr>
            <a:stCxn id="3904" idx="2"/>
            <a:endCxn id="3900" idx="0"/>
          </p:cNvCxnSpPr>
          <p:nvPr/>
        </p:nvCxnSpPr>
        <p:spPr>
          <a:xfrm>
            <a:off x="75387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7" name="Google Shape;3917;p77"/>
          <p:cNvCxnSpPr>
            <a:endCxn id="3902" idx="1"/>
          </p:cNvCxnSpPr>
          <p:nvPr/>
        </p:nvCxnSpPr>
        <p:spPr>
          <a:xfrm>
            <a:off x="23886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8" name="Google Shape;3918;p77"/>
          <p:cNvCxnSpPr>
            <a:stCxn id="3902" idx="3"/>
            <a:endCxn id="3903" idx="1"/>
          </p:cNvCxnSpPr>
          <p:nvPr/>
        </p:nvCxnSpPr>
        <p:spPr>
          <a:xfrm>
            <a:off x="43665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9" name="Google Shape;3919;p77"/>
          <p:cNvCxnSpPr>
            <a:stCxn id="3903" idx="3"/>
            <a:endCxn id="3904" idx="1"/>
          </p:cNvCxnSpPr>
          <p:nvPr/>
        </p:nvCxnSpPr>
        <p:spPr>
          <a:xfrm>
            <a:off x="63443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0" name="Google Shape;3920;p77"/>
          <p:cNvGrpSpPr/>
          <p:nvPr/>
        </p:nvGrpSpPr>
        <p:grpSpPr>
          <a:xfrm>
            <a:off x="1432362" y="1800201"/>
            <a:ext cx="345937" cy="393603"/>
            <a:chOff x="1529350" y="258825"/>
            <a:chExt cx="423475" cy="481825"/>
          </a:xfrm>
        </p:grpSpPr>
        <p:sp>
          <p:nvSpPr>
            <p:cNvPr id="3921" name="Google Shape;3921;p7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2" name="Google Shape;3922;p7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3" name="Google Shape;3923;p77"/>
          <p:cNvGrpSpPr/>
          <p:nvPr/>
        </p:nvGrpSpPr>
        <p:grpSpPr>
          <a:xfrm>
            <a:off x="5383745" y="1800578"/>
            <a:ext cx="354310" cy="392847"/>
            <a:chOff x="3300325" y="249875"/>
            <a:chExt cx="433725" cy="480900"/>
          </a:xfrm>
        </p:grpSpPr>
        <p:sp>
          <p:nvSpPr>
            <p:cNvPr id="3924" name="Google Shape;3924;p7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5" name="Google Shape;3925;p7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6" name="Google Shape;3926;p7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7" name="Google Shape;3927;p7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8" name="Google Shape;3928;p7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9" name="Google Shape;3929;p7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0" name="Google Shape;3930;p77"/>
          <p:cNvGrpSpPr/>
          <p:nvPr/>
        </p:nvGrpSpPr>
        <p:grpSpPr>
          <a:xfrm>
            <a:off x="3385344" y="3702802"/>
            <a:ext cx="395502" cy="207574"/>
            <a:chOff x="2084325" y="363300"/>
            <a:chExt cx="484150" cy="254100"/>
          </a:xfrm>
        </p:grpSpPr>
        <p:sp>
          <p:nvSpPr>
            <p:cNvPr id="3931" name="Google Shape;3931;p7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2" name="Google Shape;3932;p7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3" name="Google Shape;3933;p77"/>
          <p:cNvGrpSpPr/>
          <p:nvPr/>
        </p:nvGrpSpPr>
        <p:grpSpPr>
          <a:xfrm>
            <a:off x="7340939" y="3610086"/>
            <a:ext cx="408797" cy="393031"/>
            <a:chOff x="3854700" y="249750"/>
            <a:chExt cx="500425" cy="481125"/>
          </a:xfrm>
        </p:grpSpPr>
        <p:sp>
          <p:nvSpPr>
            <p:cNvPr id="3934" name="Google Shape;3934;p77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5" name="Google Shape;3935;p77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6" name="Google Shape;3936;p77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7" name="Google Shape;3937;p77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8" name="Google Shape;3938;p77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9" name="Google Shape;3939;p77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0" name="Google Shape;3940;p77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1" name="Google Shape;3941;p77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42" name="Google Shape;394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79FA-F4B1-50E9-9C9E-2D060CA9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069" y="1881287"/>
            <a:ext cx="3574484" cy="278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9E550-4DC1-4F5E-3470-88D22DCA5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047" y="325626"/>
            <a:ext cx="1544123" cy="154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EB567-EF03-1BC1-23D4-5A8E446AB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2212" y="-1647025"/>
            <a:ext cx="1112969" cy="103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2E715-5846-4317-DE7D-2C6BE17A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41" y="-1546694"/>
            <a:ext cx="1757784" cy="111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6887B-7F56-99EA-F7B9-AA5F1BF6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779" y="-1707289"/>
            <a:ext cx="1287392" cy="1438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02DB9-EABB-2CBB-E170-935A27B4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0171" y="-1829109"/>
            <a:ext cx="1682022" cy="1682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B5391-74D9-2466-3EFB-982B8D54D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8449" y="1996988"/>
            <a:ext cx="1544122" cy="1544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716A0-7DC3-7288-B8A1-081A44BD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467005" y="373850"/>
            <a:ext cx="2689022" cy="1801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E861E-B293-125D-4209-433376989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4005" y="5284172"/>
            <a:ext cx="1454621" cy="1454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16C51-72A5-FFD1-6637-D52545049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195" y="5330496"/>
            <a:ext cx="1408297" cy="1408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093D7E-53D9-8944-960D-27DB1CA9F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6024" y="5452221"/>
            <a:ext cx="1286572" cy="1286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7E6ED-CBE4-3433-927B-ABC0F8E9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28" y="578015"/>
            <a:ext cx="1112969" cy="103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5CEA-F6CD-6D33-829C-07126B93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16" y="965201"/>
            <a:ext cx="1757784" cy="111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7A87-B121-1B0C-69EB-DC5681BB2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67" y="3713159"/>
            <a:ext cx="1286572" cy="128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11888-7AD4-AEFB-ED99-D392A8F6B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19" y="510169"/>
            <a:ext cx="1682022" cy="168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4563A-B9D9-EB8C-B2C3-214387B28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829" y="2085440"/>
            <a:ext cx="2689022" cy="1801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FDA12-367D-6DB7-42D9-99C0DF35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29921" y="1351180"/>
            <a:ext cx="3574484" cy="2780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600EB-D08E-9A4B-A1FB-EE66EEBB9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526" y="3513271"/>
            <a:ext cx="1408297" cy="1408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782B6-B907-FCDE-8994-09BF856DC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577" y="275064"/>
            <a:ext cx="1287392" cy="1438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E2D60-629C-A21F-7546-9C4159B32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6828" y="3466947"/>
            <a:ext cx="1454621" cy="1454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0A593-F9ED-EAEC-44A3-02D6C465B0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1207" y="2000530"/>
            <a:ext cx="1544123" cy="1544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5417-F5FE-7E18-42B7-C561C49FA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5844" y="1931967"/>
            <a:ext cx="1544122" cy="1544122"/>
          </a:xfrm>
          <a:prstGeom prst="rect">
            <a:avLst/>
          </a:prstGeom>
        </p:spPr>
      </p:pic>
      <p:grpSp>
        <p:nvGrpSpPr>
          <p:cNvPr id="16" name="Google Shape;2244;p52">
            <a:extLst>
              <a:ext uri="{FF2B5EF4-FFF2-40B4-BE49-F238E27FC236}">
                <a16:creationId xmlns:a16="http://schemas.microsoft.com/office/drawing/2014/main" id="{F7423181-4556-AF0E-AF35-AF89A8A82DE9}"/>
              </a:ext>
            </a:extLst>
          </p:cNvPr>
          <p:cNvGrpSpPr/>
          <p:nvPr/>
        </p:nvGrpSpPr>
        <p:grpSpPr>
          <a:xfrm>
            <a:off x="2550279" y="6771729"/>
            <a:ext cx="3925143" cy="2876127"/>
            <a:chOff x="1532650" y="921375"/>
            <a:chExt cx="5030300" cy="3685925"/>
          </a:xfrm>
        </p:grpSpPr>
        <p:sp>
          <p:nvSpPr>
            <p:cNvPr id="17" name="Google Shape;2245;p52">
              <a:extLst>
                <a:ext uri="{FF2B5EF4-FFF2-40B4-BE49-F238E27FC236}">
                  <a16:creationId xmlns:a16="http://schemas.microsoft.com/office/drawing/2014/main" id="{3A962F32-79C8-DD71-9E9D-0E034E6FEC97}"/>
                </a:ext>
              </a:extLst>
            </p:cNvPr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6;p52">
              <a:extLst>
                <a:ext uri="{FF2B5EF4-FFF2-40B4-BE49-F238E27FC236}">
                  <a16:creationId xmlns:a16="http://schemas.microsoft.com/office/drawing/2014/main" id="{221B83DA-288B-DC8D-DA89-3DCF133DD34C}"/>
                </a:ext>
              </a:extLst>
            </p:cNvPr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7;p52">
              <a:extLst>
                <a:ext uri="{FF2B5EF4-FFF2-40B4-BE49-F238E27FC236}">
                  <a16:creationId xmlns:a16="http://schemas.microsoft.com/office/drawing/2014/main" id="{FDB5E7D4-6E75-BA7B-E4B0-E81B5611980C}"/>
                </a:ext>
              </a:extLst>
            </p:cNvPr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8;p52">
              <a:extLst>
                <a:ext uri="{FF2B5EF4-FFF2-40B4-BE49-F238E27FC236}">
                  <a16:creationId xmlns:a16="http://schemas.microsoft.com/office/drawing/2014/main" id="{2B9CAEBE-880C-393C-100F-E1F61A708C45}"/>
                </a:ext>
              </a:extLst>
            </p:cNvPr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9;p52">
              <a:extLst>
                <a:ext uri="{FF2B5EF4-FFF2-40B4-BE49-F238E27FC236}">
                  <a16:creationId xmlns:a16="http://schemas.microsoft.com/office/drawing/2014/main" id="{353AF7B2-E616-E9BE-C4AC-BBC21948835D}"/>
                </a:ext>
              </a:extLst>
            </p:cNvPr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0;p52">
              <a:extLst>
                <a:ext uri="{FF2B5EF4-FFF2-40B4-BE49-F238E27FC236}">
                  <a16:creationId xmlns:a16="http://schemas.microsoft.com/office/drawing/2014/main" id="{5751F225-44F0-02D3-9399-DFBD8A497990}"/>
                </a:ext>
              </a:extLst>
            </p:cNvPr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1;p52">
              <a:extLst>
                <a:ext uri="{FF2B5EF4-FFF2-40B4-BE49-F238E27FC236}">
                  <a16:creationId xmlns:a16="http://schemas.microsoft.com/office/drawing/2014/main" id="{68B9682B-D981-68D9-57C5-F7AC4FA1078D}"/>
                </a:ext>
              </a:extLst>
            </p:cNvPr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2;p52">
              <a:extLst>
                <a:ext uri="{FF2B5EF4-FFF2-40B4-BE49-F238E27FC236}">
                  <a16:creationId xmlns:a16="http://schemas.microsoft.com/office/drawing/2014/main" id="{CFFC206B-F922-1296-822E-7AF0B0B0DBF7}"/>
                </a:ext>
              </a:extLst>
            </p:cNvPr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3;p52">
              <a:extLst>
                <a:ext uri="{FF2B5EF4-FFF2-40B4-BE49-F238E27FC236}">
                  <a16:creationId xmlns:a16="http://schemas.microsoft.com/office/drawing/2014/main" id="{049A9270-1B14-B486-C374-275BF4C50BA4}"/>
                </a:ext>
              </a:extLst>
            </p:cNvPr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4;p52">
              <a:extLst>
                <a:ext uri="{FF2B5EF4-FFF2-40B4-BE49-F238E27FC236}">
                  <a16:creationId xmlns:a16="http://schemas.microsoft.com/office/drawing/2014/main" id="{0C54B608-A458-2352-0BFF-9B0AB2794695}"/>
                </a:ext>
              </a:extLst>
            </p:cNvPr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5;p52">
              <a:extLst>
                <a:ext uri="{FF2B5EF4-FFF2-40B4-BE49-F238E27FC236}">
                  <a16:creationId xmlns:a16="http://schemas.microsoft.com/office/drawing/2014/main" id="{B90FFF5A-A071-1A27-6E8A-69B5859AEA5C}"/>
                </a:ext>
              </a:extLst>
            </p:cNvPr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6;p52">
              <a:extLst>
                <a:ext uri="{FF2B5EF4-FFF2-40B4-BE49-F238E27FC236}">
                  <a16:creationId xmlns:a16="http://schemas.microsoft.com/office/drawing/2014/main" id="{AE5465EE-AA02-FA76-0FF0-F73C456A906F}"/>
                </a:ext>
              </a:extLst>
            </p:cNvPr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7;p52">
              <a:extLst>
                <a:ext uri="{FF2B5EF4-FFF2-40B4-BE49-F238E27FC236}">
                  <a16:creationId xmlns:a16="http://schemas.microsoft.com/office/drawing/2014/main" id="{E9357213-D1EE-005C-160B-D4D794F8A53F}"/>
                </a:ext>
              </a:extLst>
            </p:cNvPr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8;p52">
              <a:extLst>
                <a:ext uri="{FF2B5EF4-FFF2-40B4-BE49-F238E27FC236}">
                  <a16:creationId xmlns:a16="http://schemas.microsoft.com/office/drawing/2014/main" id="{4DA99AA6-0D4C-83D6-6EDE-99E83774753F}"/>
                </a:ext>
              </a:extLst>
            </p:cNvPr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9;p52">
              <a:extLst>
                <a:ext uri="{FF2B5EF4-FFF2-40B4-BE49-F238E27FC236}">
                  <a16:creationId xmlns:a16="http://schemas.microsoft.com/office/drawing/2014/main" id="{750ED32F-4D6E-F82F-64E4-AE1426797A32}"/>
                </a:ext>
              </a:extLst>
            </p:cNvPr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0;p52">
              <a:extLst>
                <a:ext uri="{FF2B5EF4-FFF2-40B4-BE49-F238E27FC236}">
                  <a16:creationId xmlns:a16="http://schemas.microsoft.com/office/drawing/2014/main" id="{3247D9E3-BB9F-15E3-0FC0-1CF8D509F881}"/>
                </a:ext>
              </a:extLst>
            </p:cNvPr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1;p52">
              <a:extLst>
                <a:ext uri="{FF2B5EF4-FFF2-40B4-BE49-F238E27FC236}">
                  <a16:creationId xmlns:a16="http://schemas.microsoft.com/office/drawing/2014/main" id="{9F7DB279-F421-DE7C-81F8-CD436150D18E}"/>
                </a:ext>
              </a:extLst>
            </p:cNvPr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2;p52">
              <a:extLst>
                <a:ext uri="{FF2B5EF4-FFF2-40B4-BE49-F238E27FC236}">
                  <a16:creationId xmlns:a16="http://schemas.microsoft.com/office/drawing/2014/main" id="{CCC50922-A3C8-D90A-08A7-40F2409368BC}"/>
                </a:ext>
              </a:extLst>
            </p:cNvPr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3;p52">
              <a:extLst>
                <a:ext uri="{FF2B5EF4-FFF2-40B4-BE49-F238E27FC236}">
                  <a16:creationId xmlns:a16="http://schemas.microsoft.com/office/drawing/2014/main" id="{96A5185D-6329-965B-B590-752724BCEB64}"/>
                </a:ext>
              </a:extLst>
            </p:cNvPr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4;p52">
              <a:extLst>
                <a:ext uri="{FF2B5EF4-FFF2-40B4-BE49-F238E27FC236}">
                  <a16:creationId xmlns:a16="http://schemas.microsoft.com/office/drawing/2014/main" id="{FA3E38CA-FD9C-ED4B-3E1C-8BA1493F9834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5;p52">
              <a:extLst>
                <a:ext uri="{FF2B5EF4-FFF2-40B4-BE49-F238E27FC236}">
                  <a16:creationId xmlns:a16="http://schemas.microsoft.com/office/drawing/2014/main" id="{19615538-AFB2-11EA-20AA-89B5B4D3FEA6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6;p52">
              <a:extLst>
                <a:ext uri="{FF2B5EF4-FFF2-40B4-BE49-F238E27FC236}">
                  <a16:creationId xmlns:a16="http://schemas.microsoft.com/office/drawing/2014/main" id="{75AECA65-16A0-7057-C77B-64E7156FDFCB}"/>
                </a:ext>
              </a:extLst>
            </p:cNvPr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7;p52">
              <a:extLst>
                <a:ext uri="{FF2B5EF4-FFF2-40B4-BE49-F238E27FC236}">
                  <a16:creationId xmlns:a16="http://schemas.microsoft.com/office/drawing/2014/main" id="{7E79689A-05A7-651C-CB52-5A17FAD8997F}"/>
                </a:ext>
              </a:extLst>
            </p:cNvPr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8;p52">
              <a:extLst>
                <a:ext uri="{FF2B5EF4-FFF2-40B4-BE49-F238E27FC236}">
                  <a16:creationId xmlns:a16="http://schemas.microsoft.com/office/drawing/2014/main" id="{C808D0E6-99AE-597C-3ECA-08ABEE0D474C}"/>
                </a:ext>
              </a:extLst>
            </p:cNvPr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9;p52">
              <a:extLst>
                <a:ext uri="{FF2B5EF4-FFF2-40B4-BE49-F238E27FC236}">
                  <a16:creationId xmlns:a16="http://schemas.microsoft.com/office/drawing/2014/main" id="{0457795B-5FF6-57A8-6950-2E3EDF35DCFE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70;p52">
              <a:extLst>
                <a:ext uri="{FF2B5EF4-FFF2-40B4-BE49-F238E27FC236}">
                  <a16:creationId xmlns:a16="http://schemas.microsoft.com/office/drawing/2014/main" id="{25403ECE-73A6-1707-DD91-E3A18BEECF98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71;p52">
              <a:extLst>
                <a:ext uri="{FF2B5EF4-FFF2-40B4-BE49-F238E27FC236}">
                  <a16:creationId xmlns:a16="http://schemas.microsoft.com/office/drawing/2014/main" id="{79D110AF-9B84-21EA-56E6-28B8057AF53E}"/>
                </a:ext>
              </a:extLst>
            </p:cNvPr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72;p52">
              <a:extLst>
                <a:ext uri="{FF2B5EF4-FFF2-40B4-BE49-F238E27FC236}">
                  <a16:creationId xmlns:a16="http://schemas.microsoft.com/office/drawing/2014/main" id="{F156D5F4-5BB4-75FE-6F98-256F2357136E}"/>
                </a:ext>
              </a:extLst>
            </p:cNvPr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3;p52">
              <a:extLst>
                <a:ext uri="{FF2B5EF4-FFF2-40B4-BE49-F238E27FC236}">
                  <a16:creationId xmlns:a16="http://schemas.microsoft.com/office/drawing/2014/main" id="{027F6642-C0C6-9D04-32D4-852E8D00EF4E}"/>
                </a:ext>
              </a:extLst>
            </p:cNvPr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74;p52">
              <a:extLst>
                <a:ext uri="{FF2B5EF4-FFF2-40B4-BE49-F238E27FC236}">
                  <a16:creationId xmlns:a16="http://schemas.microsoft.com/office/drawing/2014/main" id="{E1D1E8DD-B5E3-9A41-A1B6-F57374F1AF66}"/>
                </a:ext>
              </a:extLst>
            </p:cNvPr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75;p52">
              <a:extLst>
                <a:ext uri="{FF2B5EF4-FFF2-40B4-BE49-F238E27FC236}">
                  <a16:creationId xmlns:a16="http://schemas.microsoft.com/office/drawing/2014/main" id="{A6EFBDA9-E19B-516D-B0BE-ECCCFF050491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76;p52">
              <a:extLst>
                <a:ext uri="{FF2B5EF4-FFF2-40B4-BE49-F238E27FC236}">
                  <a16:creationId xmlns:a16="http://schemas.microsoft.com/office/drawing/2014/main" id="{5679D682-1984-9F4D-EF4F-297EC5D2C47B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77;p52">
              <a:extLst>
                <a:ext uri="{FF2B5EF4-FFF2-40B4-BE49-F238E27FC236}">
                  <a16:creationId xmlns:a16="http://schemas.microsoft.com/office/drawing/2014/main" id="{2EE99581-AB0A-DD7C-C359-3544A9C82AE2}"/>
                </a:ext>
              </a:extLst>
            </p:cNvPr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78;p52">
              <a:extLst>
                <a:ext uri="{FF2B5EF4-FFF2-40B4-BE49-F238E27FC236}">
                  <a16:creationId xmlns:a16="http://schemas.microsoft.com/office/drawing/2014/main" id="{8E05B7D3-4CBE-0168-535F-1C4A397939F2}"/>
                </a:ext>
              </a:extLst>
            </p:cNvPr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9;p52">
              <a:extLst>
                <a:ext uri="{FF2B5EF4-FFF2-40B4-BE49-F238E27FC236}">
                  <a16:creationId xmlns:a16="http://schemas.microsoft.com/office/drawing/2014/main" id="{5EA2B5CB-6778-322F-20D6-67F73DA06108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80;p52">
              <a:extLst>
                <a:ext uri="{FF2B5EF4-FFF2-40B4-BE49-F238E27FC236}">
                  <a16:creationId xmlns:a16="http://schemas.microsoft.com/office/drawing/2014/main" id="{6AD0091C-9FA9-4F9D-8576-DFEA036CD0A2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1;p52">
              <a:extLst>
                <a:ext uri="{FF2B5EF4-FFF2-40B4-BE49-F238E27FC236}">
                  <a16:creationId xmlns:a16="http://schemas.microsoft.com/office/drawing/2014/main" id="{89760FFD-17D0-68E8-246F-FF7A78EC0B97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82;p52">
              <a:extLst>
                <a:ext uri="{FF2B5EF4-FFF2-40B4-BE49-F238E27FC236}">
                  <a16:creationId xmlns:a16="http://schemas.microsoft.com/office/drawing/2014/main" id="{E9DA9A93-CD6C-4016-7844-E3916885A4B9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83;p52">
              <a:extLst>
                <a:ext uri="{FF2B5EF4-FFF2-40B4-BE49-F238E27FC236}">
                  <a16:creationId xmlns:a16="http://schemas.microsoft.com/office/drawing/2014/main" id="{58CECF4C-D40B-F9DC-2A46-A9BD31173854}"/>
                </a:ext>
              </a:extLst>
            </p:cNvPr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84;p52">
              <a:extLst>
                <a:ext uri="{FF2B5EF4-FFF2-40B4-BE49-F238E27FC236}">
                  <a16:creationId xmlns:a16="http://schemas.microsoft.com/office/drawing/2014/main" id="{CE053DCF-665F-339C-91EA-46160D92E53F}"/>
                </a:ext>
              </a:extLst>
            </p:cNvPr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5;p52">
              <a:extLst>
                <a:ext uri="{FF2B5EF4-FFF2-40B4-BE49-F238E27FC236}">
                  <a16:creationId xmlns:a16="http://schemas.microsoft.com/office/drawing/2014/main" id="{80DA3A35-3A50-3E93-DF40-2EFA6D7D01E7}"/>
                </a:ext>
              </a:extLst>
            </p:cNvPr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6;p52">
              <a:extLst>
                <a:ext uri="{FF2B5EF4-FFF2-40B4-BE49-F238E27FC236}">
                  <a16:creationId xmlns:a16="http://schemas.microsoft.com/office/drawing/2014/main" id="{E4474824-D64B-09E3-7FFD-E307DE760925}"/>
                </a:ext>
              </a:extLst>
            </p:cNvPr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7;p52">
              <a:extLst>
                <a:ext uri="{FF2B5EF4-FFF2-40B4-BE49-F238E27FC236}">
                  <a16:creationId xmlns:a16="http://schemas.microsoft.com/office/drawing/2014/main" id="{43DEDB71-BF20-6A61-7D5E-A6A85621A7C7}"/>
                </a:ext>
              </a:extLst>
            </p:cNvPr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8;p52">
              <a:extLst>
                <a:ext uri="{FF2B5EF4-FFF2-40B4-BE49-F238E27FC236}">
                  <a16:creationId xmlns:a16="http://schemas.microsoft.com/office/drawing/2014/main" id="{E9E93B82-AF55-86F5-BDD1-0668D12E166B}"/>
                </a:ext>
              </a:extLst>
            </p:cNvPr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9;p52">
              <a:extLst>
                <a:ext uri="{FF2B5EF4-FFF2-40B4-BE49-F238E27FC236}">
                  <a16:creationId xmlns:a16="http://schemas.microsoft.com/office/drawing/2014/main" id="{75FF0B08-1140-1124-8EB4-8F5CF7CCFFEA}"/>
                </a:ext>
              </a:extLst>
            </p:cNvPr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90;p52">
              <a:extLst>
                <a:ext uri="{FF2B5EF4-FFF2-40B4-BE49-F238E27FC236}">
                  <a16:creationId xmlns:a16="http://schemas.microsoft.com/office/drawing/2014/main" id="{9F8B787F-3391-21A4-E464-F5ECE7924031}"/>
                </a:ext>
              </a:extLst>
            </p:cNvPr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91;p52">
              <a:extLst>
                <a:ext uri="{FF2B5EF4-FFF2-40B4-BE49-F238E27FC236}">
                  <a16:creationId xmlns:a16="http://schemas.microsoft.com/office/drawing/2014/main" id="{A262FC3A-F662-821E-32BD-477319661D85}"/>
                </a:ext>
              </a:extLst>
            </p:cNvPr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92;p52">
              <a:extLst>
                <a:ext uri="{FF2B5EF4-FFF2-40B4-BE49-F238E27FC236}">
                  <a16:creationId xmlns:a16="http://schemas.microsoft.com/office/drawing/2014/main" id="{5397F29F-99AB-18CE-F4D3-274426032FF5}"/>
                </a:ext>
              </a:extLst>
            </p:cNvPr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93;p52">
              <a:extLst>
                <a:ext uri="{FF2B5EF4-FFF2-40B4-BE49-F238E27FC236}">
                  <a16:creationId xmlns:a16="http://schemas.microsoft.com/office/drawing/2014/main" id="{FFD59421-495A-ED4E-71A9-A3EEC52F0631}"/>
                </a:ext>
              </a:extLst>
            </p:cNvPr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94;p52">
              <a:extLst>
                <a:ext uri="{FF2B5EF4-FFF2-40B4-BE49-F238E27FC236}">
                  <a16:creationId xmlns:a16="http://schemas.microsoft.com/office/drawing/2014/main" id="{F474637B-4144-C297-D0BF-32FD115B445E}"/>
                </a:ext>
              </a:extLst>
            </p:cNvPr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95;p52">
              <a:extLst>
                <a:ext uri="{FF2B5EF4-FFF2-40B4-BE49-F238E27FC236}">
                  <a16:creationId xmlns:a16="http://schemas.microsoft.com/office/drawing/2014/main" id="{E587671C-2913-350E-E7DB-75C46ED8F4FC}"/>
                </a:ext>
              </a:extLst>
            </p:cNvPr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96;p52">
              <a:extLst>
                <a:ext uri="{FF2B5EF4-FFF2-40B4-BE49-F238E27FC236}">
                  <a16:creationId xmlns:a16="http://schemas.microsoft.com/office/drawing/2014/main" id="{7C6F6C72-A914-864C-C02D-DA91E58CF495}"/>
                </a:ext>
              </a:extLst>
            </p:cNvPr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97;p52">
              <a:extLst>
                <a:ext uri="{FF2B5EF4-FFF2-40B4-BE49-F238E27FC236}">
                  <a16:creationId xmlns:a16="http://schemas.microsoft.com/office/drawing/2014/main" id="{ECED5C40-3E35-718F-FFD4-6023F1AD2AF0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98;p52">
              <a:extLst>
                <a:ext uri="{FF2B5EF4-FFF2-40B4-BE49-F238E27FC236}">
                  <a16:creationId xmlns:a16="http://schemas.microsoft.com/office/drawing/2014/main" id="{74F77025-A60A-923B-CFBC-6CEDA53D9B4A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99;p52">
              <a:extLst>
                <a:ext uri="{FF2B5EF4-FFF2-40B4-BE49-F238E27FC236}">
                  <a16:creationId xmlns:a16="http://schemas.microsoft.com/office/drawing/2014/main" id="{E9EEBC5C-05C6-4E67-9898-5928E8C06408}"/>
                </a:ext>
              </a:extLst>
            </p:cNvPr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00;p52">
              <a:extLst>
                <a:ext uri="{FF2B5EF4-FFF2-40B4-BE49-F238E27FC236}">
                  <a16:creationId xmlns:a16="http://schemas.microsoft.com/office/drawing/2014/main" id="{39590C8B-9653-90C7-D152-15410638A79B}"/>
                </a:ext>
              </a:extLst>
            </p:cNvPr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01;p52">
              <a:extLst>
                <a:ext uri="{FF2B5EF4-FFF2-40B4-BE49-F238E27FC236}">
                  <a16:creationId xmlns:a16="http://schemas.microsoft.com/office/drawing/2014/main" id="{1FA60C7D-BB2E-A2CE-34F5-B8CC6D775F4A}"/>
                </a:ext>
              </a:extLst>
            </p:cNvPr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02;p52">
              <a:extLst>
                <a:ext uri="{FF2B5EF4-FFF2-40B4-BE49-F238E27FC236}">
                  <a16:creationId xmlns:a16="http://schemas.microsoft.com/office/drawing/2014/main" id="{237394C8-B38E-9C9B-CEA4-3AEFA4668D6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03;p52">
              <a:extLst>
                <a:ext uri="{FF2B5EF4-FFF2-40B4-BE49-F238E27FC236}">
                  <a16:creationId xmlns:a16="http://schemas.microsoft.com/office/drawing/2014/main" id="{9642F27B-099D-68A9-755A-F82CA4DC40E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04;p52">
              <a:extLst>
                <a:ext uri="{FF2B5EF4-FFF2-40B4-BE49-F238E27FC236}">
                  <a16:creationId xmlns:a16="http://schemas.microsoft.com/office/drawing/2014/main" id="{5020B43A-455F-87C1-49B0-4508632E78A0}"/>
                </a:ext>
              </a:extLst>
            </p:cNvPr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05;p52">
              <a:extLst>
                <a:ext uri="{FF2B5EF4-FFF2-40B4-BE49-F238E27FC236}">
                  <a16:creationId xmlns:a16="http://schemas.microsoft.com/office/drawing/2014/main" id="{2F40E6B8-947D-685A-7C8B-986DC45CB66C}"/>
                </a:ext>
              </a:extLst>
            </p:cNvPr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06;p52">
              <a:extLst>
                <a:ext uri="{FF2B5EF4-FFF2-40B4-BE49-F238E27FC236}">
                  <a16:creationId xmlns:a16="http://schemas.microsoft.com/office/drawing/2014/main" id="{C319AC53-CFAE-879B-DF04-BA038BD393A8}"/>
                </a:ext>
              </a:extLst>
            </p:cNvPr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307;p52">
              <a:extLst>
                <a:ext uri="{FF2B5EF4-FFF2-40B4-BE49-F238E27FC236}">
                  <a16:creationId xmlns:a16="http://schemas.microsoft.com/office/drawing/2014/main" id="{B8FF66BD-4164-1982-D7B0-36EABDF8DF9C}"/>
                </a:ext>
              </a:extLst>
            </p:cNvPr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8;p52">
              <a:extLst>
                <a:ext uri="{FF2B5EF4-FFF2-40B4-BE49-F238E27FC236}">
                  <a16:creationId xmlns:a16="http://schemas.microsoft.com/office/drawing/2014/main" id="{4D37D79A-4854-4F98-2571-59256CACFF09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09;p52">
              <a:extLst>
                <a:ext uri="{FF2B5EF4-FFF2-40B4-BE49-F238E27FC236}">
                  <a16:creationId xmlns:a16="http://schemas.microsoft.com/office/drawing/2014/main" id="{C62D692C-4605-3A65-D41B-3BF4F38ACC0B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10;p52">
              <a:extLst>
                <a:ext uri="{FF2B5EF4-FFF2-40B4-BE49-F238E27FC236}">
                  <a16:creationId xmlns:a16="http://schemas.microsoft.com/office/drawing/2014/main" id="{C0951EE7-8178-DF15-03A9-777BF2A9B460}"/>
                </a:ext>
              </a:extLst>
            </p:cNvPr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11;p52">
              <a:extLst>
                <a:ext uri="{FF2B5EF4-FFF2-40B4-BE49-F238E27FC236}">
                  <a16:creationId xmlns:a16="http://schemas.microsoft.com/office/drawing/2014/main" id="{241B987E-BE31-E6DB-FF41-821803CB9055}"/>
                </a:ext>
              </a:extLst>
            </p:cNvPr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12;p52">
              <a:extLst>
                <a:ext uri="{FF2B5EF4-FFF2-40B4-BE49-F238E27FC236}">
                  <a16:creationId xmlns:a16="http://schemas.microsoft.com/office/drawing/2014/main" id="{036CB0EF-EDCA-95CC-755D-CE9FB590EFD0}"/>
                </a:ext>
              </a:extLst>
            </p:cNvPr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13;p52">
              <a:extLst>
                <a:ext uri="{FF2B5EF4-FFF2-40B4-BE49-F238E27FC236}">
                  <a16:creationId xmlns:a16="http://schemas.microsoft.com/office/drawing/2014/main" id="{2A78D736-A4B8-80CB-90A6-61EA57093527}"/>
                </a:ext>
              </a:extLst>
            </p:cNvPr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14;p52">
              <a:extLst>
                <a:ext uri="{FF2B5EF4-FFF2-40B4-BE49-F238E27FC236}">
                  <a16:creationId xmlns:a16="http://schemas.microsoft.com/office/drawing/2014/main" id="{F1B63945-BBCE-2BC1-36E7-EA9A7B3F0F09}"/>
                </a:ext>
              </a:extLst>
            </p:cNvPr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15;p52">
              <a:extLst>
                <a:ext uri="{FF2B5EF4-FFF2-40B4-BE49-F238E27FC236}">
                  <a16:creationId xmlns:a16="http://schemas.microsoft.com/office/drawing/2014/main" id="{9E992E7A-2A3A-212D-3532-E1E11D7903D5}"/>
                </a:ext>
              </a:extLst>
            </p:cNvPr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16;p52">
              <a:extLst>
                <a:ext uri="{FF2B5EF4-FFF2-40B4-BE49-F238E27FC236}">
                  <a16:creationId xmlns:a16="http://schemas.microsoft.com/office/drawing/2014/main" id="{CA2183D5-09C0-96E9-D603-63AB6D95768C}"/>
                </a:ext>
              </a:extLst>
            </p:cNvPr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17;p52">
              <a:extLst>
                <a:ext uri="{FF2B5EF4-FFF2-40B4-BE49-F238E27FC236}">
                  <a16:creationId xmlns:a16="http://schemas.microsoft.com/office/drawing/2014/main" id="{54F029AC-8D26-93D8-708A-8EB22A4F3CCA}"/>
                </a:ext>
              </a:extLst>
            </p:cNvPr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18;p52">
              <a:extLst>
                <a:ext uri="{FF2B5EF4-FFF2-40B4-BE49-F238E27FC236}">
                  <a16:creationId xmlns:a16="http://schemas.microsoft.com/office/drawing/2014/main" id="{CA573569-5DC0-7E76-45F8-2735F7FEF67D}"/>
                </a:ext>
              </a:extLst>
            </p:cNvPr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19;p52">
              <a:extLst>
                <a:ext uri="{FF2B5EF4-FFF2-40B4-BE49-F238E27FC236}">
                  <a16:creationId xmlns:a16="http://schemas.microsoft.com/office/drawing/2014/main" id="{AA7F0FCF-1A0D-6F9A-ADD4-063024719D91}"/>
                </a:ext>
              </a:extLst>
            </p:cNvPr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20;p52">
              <a:extLst>
                <a:ext uri="{FF2B5EF4-FFF2-40B4-BE49-F238E27FC236}">
                  <a16:creationId xmlns:a16="http://schemas.microsoft.com/office/drawing/2014/main" id="{FC59C715-AC83-2C47-C6A5-A14508462F0C}"/>
                </a:ext>
              </a:extLst>
            </p:cNvPr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21;p52">
              <a:extLst>
                <a:ext uri="{FF2B5EF4-FFF2-40B4-BE49-F238E27FC236}">
                  <a16:creationId xmlns:a16="http://schemas.microsoft.com/office/drawing/2014/main" id="{4A142C49-A04E-3204-B73B-4C0E370F187A}"/>
                </a:ext>
              </a:extLst>
            </p:cNvPr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22;p52">
              <a:extLst>
                <a:ext uri="{FF2B5EF4-FFF2-40B4-BE49-F238E27FC236}">
                  <a16:creationId xmlns:a16="http://schemas.microsoft.com/office/drawing/2014/main" id="{EDC48B1A-2041-3AFC-FD88-E0D371E143CF}"/>
                </a:ext>
              </a:extLst>
            </p:cNvPr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23;p52">
              <a:extLst>
                <a:ext uri="{FF2B5EF4-FFF2-40B4-BE49-F238E27FC236}">
                  <a16:creationId xmlns:a16="http://schemas.microsoft.com/office/drawing/2014/main" id="{82777C7E-186B-267E-918C-301642E38336}"/>
                </a:ext>
              </a:extLst>
            </p:cNvPr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24;p52">
              <a:extLst>
                <a:ext uri="{FF2B5EF4-FFF2-40B4-BE49-F238E27FC236}">
                  <a16:creationId xmlns:a16="http://schemas.microsoft.com/office/drawing/2014/main" id="{6F50F0A2-0720-6665-7729-DA1444A16899}"/>
                </a:ext>
              </a:extLst>
            </p:cNvPr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5;p52">
              <a:extLst>
                <a:ext uri="{FF2B5EF4-FFF2-40B4-BE49-F238E27FC236}">
                  <a16:creationId xmlns:a16="http://schemas.microsoft.com/office/drawing/2014/main" id="{37EE7702-E81B-1CB4-E827-57E73CF3D196}"/>
                </a:ext>
              </a:extLst>
            </p:cNvPr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26;p52">
              <a:extLst>
                <a:ext uri="{FF2B5EF4-FFF2-40B4-BE49-F238E27FC236}">
                  <a16:creationId xmlns:a16="http://schemas.microsoft.com/office/drawing/2014/main" id="{D103B694-D077-F137-885C-24DF05527D41}"/>
                </a:ext>
              </a:extLst>
            </p:cNvPr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27;p52">
              <a:extLst>
                <a:ext uri="{FF2B5EF4-FFF2-40B4-BE49-F238E27FC236}">
                  <a16:creationId xmlns:a16="http://schemas.microsoft.com/office/drawing/2014/main" id="{D7B921AD-7A86-B222-90E8-C1571EC64B72}"/>
                </a:ext>
              </a:extLst>
            </p:cNvPr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28;p52">
              <a:extLst>
                <a:ext uri="{FF2B5EF4-FFF2-40B4-BE49-F238E27FC236}">
                  <a16:creationId xmlns:a16="http://schemas.microsoft.com/office/drawing/2014/main" id="{C19F5000-3B02-ED47-CC81-EA016A0D341C}"/>
                </a:ext>
              </a:extLst>
            </p:cNvPr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29;p52">
              <a:extLst>
                <a:ext uri="{FF2B5EF4-FFF2-40B4-BE49-F238E27FC236}">
                  <a16:creationId xmlns:a16="http://schemas.microsoft.com/office/drawing/2014/main" id="{1E5FD66F-0001-CDC3-CDEA-B8925310CF5C}"/>
                </a:ext>
              </a:extLst>
            </p:cNvPr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30;p52">
              <a:extLst>
                <a:ext uri="{FF2B5EF4-FFF2-40B4-BE49-F238E27FC236}">
                  <a16:creationId xmlns:a16="http://schemas.microsoft.com/office/drawing/2014/main" id="{B695D539-6854-4C33-F67B-51E9B602948B}"/>
                </a:ext>
              </a:extLst>
            </p:cNvPr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31;p52">
              <a:extLst>
                <a:ext uri="{FF2B5EF4-FFF2-40B4-BE49-F238E27FC236}">
                  <a16:creationId xmlns:a16="http://schemas.microsoft.com/office/drawing/2014/main" id="{9E1F9C5C-DCAD-FC3F-C6E8-7B06EAC98298}"/>
                </a:ext>
              </a:extLst>
            </p:cNvPr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32;p52">
              <a:extLst>
                <a:ext uri="{FF2B5EF4-FFF2-40B4-BE49-F238E27FC236}">
                  <a16:creationId xmlns:a16="http://schemas.microsoft.com/office/drawing/2014/main" id="{12C05995-CAB2-0E6E-BD43-CD2D87392125}"/>
                </a:ext>
              </a:extLst>
            </p:cNvPr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33;p52">
              <a:extLst>
                <a:ext uri="{FF2B5EF4-FFF2-40B4-BE49-F238E27FC236}">
                  <a16:creationId xmlns:a16="http://schemas.microsoft.com/office/drawing/2014/main" id="{5CA4DCF7-F8B7-9F54-BF5A-525DAA620739}"/>
                </a:ext>
              </a:extLst>
            </p:cNvPr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34;p52">
              <a:extLst>
                <a:ext uri="{FF2B5EF4-FFF2-40B4-BE49-F238E27FC236}">
                  <a16:creationId xmlns:a16="http://schemas.microsoft.com/office/drawing/2014/main" id="{3512F893-EC5B-0DA0-06AA-5AA3DD44607C}"/>
                </a:ext>
              </a:extLst>
            </p:cNvPr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35;p52">
              <a:extLst>
                <a:ext uri="{FF2B5EF4-FFF2-40B4-BE49-F238E27FC236}">
                  <a16:creationId xmlns:a16="http://schemas.microsoft.com/office/drawing/2014/main" id="{9C60C902-097D-6696-3505-AA8615F5A26A}"/>
                </a:ext>
              </a:extLst>
            </p:cNvPr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36;p52">
              <a:extLst>
                <a:ext uri="{FF2B5EF4-FFF2-40B4-BE49-F238E27FC236}">
                  <a16:creationId xmlns:a16="http://schemas.microsoft.com/office/drawing/2014/main" id="{FBAC6A86-2875-2E61-6CB5-794D2CF5E26B}"/>
                </a:ext>
              </a:extLst>
            </p:cNvPr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37;p52">
              <a:extLst>
                <a:ext uri="{FF2B5EF4-FFF2-40B4-BE49-F238E27FC236}">
                  <a16:creationId xmlns:a16="http://schemas.microsoft.com/office/drawing/2014/main" id="{3E40B0CC-7DED-9BFF-9820-AB93E5836B97}"/>
                </a:ext>
              </a:extLst>
            </p:cNvPr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38;p52">
              <a:extLst>
                <a:ext uri="{FF2B5EF4-FFF2-40B4-BE49-F238E27FC236}">
                  <a16:creationId xmlns:a16="http://schemas.microsoft.com/office/drawing/2014/main" id="{E3EFC9A9-A393-9849-BB30-CBD7FBD86EF6}"/>
                </a:ext>
              </a:extLst>
            </p:cNvPr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39;p52">
              <a:extLst>
                <a:ext uri="{FF2B5EF4-FFF2-40B4-BE49-F238E27FC236}">
                  <a16:creationId xmlns:a16="http://schemas.microsoft.com/office/drawing/2014/main" id="{962803CA-5CCC-2254-163B-8C9959BDB604}"/>
                </a:ext>
              </a:extLst>
            </p:cNvPr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40;p52">
              <a:extLst>
                <a:ext uri="{FF2B5EF4-FFF2-40B4-BE49-F238E27FC236}">
                  <a16:creationId xmlns:a16="http://schemas.microsoft.com/office/drawing/2014/main" id="{8ADA605A-8F4B-32C6-3EA8-8D197194E9EB}"/>
                </a:ext>
              </a:extLst>
            </p:cNvPr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41;p52">
              <a:extLst>
                <a:ext uri="{FF2B5EF4-FFF2-40B4-BE49-F238E27FC236}">
                  <a16:creationId xmlns:a16="http://schemas.microsoft.com/office/drawing/2014/main" id="{4F79BB8B-3C72-4277-8A76-E9F626723F4F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42;p52">
              <a:extLst>
                <a:ext uri="{FF2B5EF4-FFF2-40B4-BE49-F238E27FC236}">
                  <a16:creationId xmlns:a16="http://schemas.microsoft.com/office/drawing/2014/main" id="{314BBF2D-B49D-A4EB-2AB6-CF62552D1D85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43;p52">
              <a:extLst>
                <a:ext uri="{FF2B5EF4-FFF2-40B4-BE49-F238E27FC236}">
                  <a16:creationId xmlns:a16="http://schemas.microsoft.com/office/drawing/2014/main" id="{141EBDAE-E82B-419E-15C8-CF0EDDD48CE1}"/>
                </a:ext>
              </a:extLst>
            </p:cNvPr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44;p52">
              <a:extLst>
                <a:ext uri="{FF2B5EF4-FFF2-40B4-BE49-F238E27FC236}">
                  <a16:creationId xmlns:a16="http://schemas.microsoft.com/office/drawing/2014/main" id="{26D727A1-DDAF-7A49-F650-A6016AC7903E}"/>
                </a:ext>
              </a:extLst>
            </p:cNvPr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45;p52">
              <a:extLst>
                <a:ext uri="{FF2B5EF4-FFF2-40B4-BE49-F238E27FC236}">
                  <a16:creationId xmlns:a16="http://schemas.microsoft.com/office/drawing/2014/main" id="{BB30DE0C-5CD0-6ECB-A9F2-CD78D8D546FC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46;p52">
              <a:extLst>
                <a:ext uri="{FF2B5EF4-FFF2-40B4-BE49-F238E27FC236}">
                  <a16:creationId xmlns:a16="http://schemas.microsoft.com/office/drawing/2014/main" id="{A2D37C6C-2F71-BC1A-3068-0DE46F9FA277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47;p52">
              <a:extLst>
                <a:ext uri="{FF2B5EF4-FFF2-40B4-BE49-F238E27FC236}">
                  <a16:creationId xmlns:a16="http://schemas.microsoft.com/office/drawing/2014/main" id="{CB7FA9D6-7C56-2C0D-72F0-712C5A098168}"/>
                </a:ext>
              </a:extLst>
            </p:cNvPr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48;p52">
              <a:extLst>
                <a:ext uri="{FF2B5EF4-FFF2-40B4-BE49-F238E27FC236}">
                  <a16:creationId xmlns:a16="http://schemas.microsoft.com/office/drawing/2014/main" id="{5AB92173-17DC-8B2D-1A66-70F06CD06A8D}"/>
                </a:ext>
              </a:extLst>
            </p:cNvPr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49;p52">
              <a:extLst>
                <a:ext uri="{FF2B5EF4-FFF2-40B4-BE49-F238E27FC236}">
                  <a16:creationId xmlns:a16="http://schemas.microsoft.com/office/drawing/2014/main" id="{EA67C16F-B225-754A-D9FA-06EB226C28A2}"/>
                </a:ext>
              </a:extLst>
            </p:cNvPr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50;p52">
              <a:extLst>
                <a:ext uri="{FF2B5EF4-FFF2-40B4-BE49-F238E27FC236}">
                  <a16:creationId xmlns:a16="http://schemas.microsoft.com/office/drawing/2014/main" id="{9421CB1D-4EE2-7F4C-F9F6-548085AA4A8B}"/>
                </a:ext>
              </a:extLst>
            </p:cNvPr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51;p52">
              <a:extLst>
                <a:ext uri="{FF2B5EF4-FFF2-40B4-BE49-F238E27FC236}">
                  <a16:creationId xmlns:a16="http://schemas.microsoft.com/office/drawing/2014/main" id="{A69122E2-A434-8A00-778F-393A8198CB56}"/>
                </a:ext>
              </a:extLst>
            </p:cNvPr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52;p52">
              <a:extLst>
                <a:ext uri="{FF2B5EF4-FFF2-40B4-BE49-F238E27FC236}">
                  <a16:creationId xmlns:a16="http://schemas.microsoft.com/office/drawing/2014/main" id="{8A7397EB-C31C-CF3A-43AE-0CB019E820F3}"/>
                </a:ext>
              </a:extLst>
            </p:cNvPr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53;p52">
              <a:extLst>
                <a:ext uri="{FF2B5EF4-FFF2-40B4-BE49-F238E27FC236}">
                  <a16:creationId xmlns:a16="http://schemas.microsoft.com/office/drawing/2014/main" id="{E8372791-DB1B-68FA-7B1C-2196221AC427}"/>
                </a:ext>
              </a:extLst>
            </p:cNvPr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54;p52">
              <a:extLst>
                <a:ext uri="{FF2B5EF4-FFF2-40B4-BE49-F238E27FC236}">
                  <a16:creationId xmlns:a16="http://schemas.microsoft.com/office/drawing/2014/main" id="{99B22EF0-FE3D-140B-DFFA-4BDD95339594}"/>
                </a:ext>
              </a:extLst>
            </p:cNvPr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55;p52">
              <a:extLst>
                <a:ext uri="{FF2B5EF4-FFF2-40B4-BE49-F238E27FC236}">
                  <a16:creationId xmlns:a16="http://schemas.microsoft.com/office/drawing/2014/main" id="{1BA35DED-111A-764E-F529-FAEBBCE76BC7}"/>
                </a:ext>
              </a:extLst>
            </p:cNvPr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56;p52">
              <a:extLst>
                <a:ext uri="{FF2B5EF4-FFF2-40B4-BE49-F238E27FC236}">
                  <a16:creationId xmlns:a16="http://schemas.microsoft.com/office/drawing/2014/main" id="{62E04142-0531-EC1E-B1F5-551B2F54671E}"/>
                </a:ext>
              </a:extLst>
            </p:cNvPr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57;p52">
              <a:extLst>
                <a:ext uri="{FF2B5EF4-FFF2-40B4-BE49-F238E27FC236}">
                  <a16:creationId xmlns:a16="http://schemas.microsoft.com/office/drawing/2014/main" id="{7E24D1ED-0A9C-42E7-93F3-0A26830AB366}"/>
                </a:ext>
              </a:extLst>
            </p:cNvPr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58;p52">
              <a:extLst>
                <a:ext uri="{FF2B5EF4-FFF2-40B4-BE49-F238E27FC236}">
                  <a16:creationId xmlns:a16="http://schemas.microsoft.com/office/drawing/2014/main" id="{0A313189-D742-AE3A-3903-6B5875A6D20E}"/>
                </a:ext>
              </a:extLst>
            </p:cNvPr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59;p52">
              <a:extLst>
                <a:ext uri="{FF2B5EF4-FFF2-40B4-BE49-F238E27FC236}">
                  <a16:creationId xmlns:a16="http://schemas.microsoft.com/office/drawing/2014/main" id="{4FFA7347-DEAF-B44B-BC65-ECDC199B1D76}"/>
                </a:ext>
              </a:extLst>
            </p:cNvPr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60;p52">
              <a:extLst>
                <a:ext uri="{FF2B5EF4-FFF2-40B4-BE49-F238E27FC236}">
                  <a16:creationId xmlns:a16="http://schemas.microsoft.com/office/drawing/2014/main" id="{77D32F2B-2E09-902A-EC1E-749CDFD7FB07}"/>
                </a:ext>
              </a:extLst>
            </p:cNvPr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61;p52">
              <a:extLst>
                <a:ext uri="{FF2B5EF4-FFF2-40B4-BE49-F238E27FC236}">
                  <a16:creationId xmlns:a16="http://schemas.microsoft.com/office/drawing/2014/main" id="{550C8C40-75A3-73FB-6E6F-D692E7242F7D}"/>
                </a:ext>
              </a:extLst>
            </p:cNvPr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62;p52">
              <a:extLst>
                <a:ext uri="{FF2B5EF4-FFF2-40B4-BE49-F238E27FC236}">
                  <a16:creationId xmlns:a16="http://schemas.microsoft.com/office/drawing/2014/main" id="{9B03334D-CB78-1EE9-2FEB-08BD7967F09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63;p52">
              <a:extLst>
                <a:ext uri="{FF2B5EF4-FFF2-40B4-BE49-F238E27FC236}">
                  <a16:creationId xmlns:a16="http://schemas.microsoft.com/office/drawing/2014/main" id="{D833370F-AA47-73D2-A8A6-6FB0ECA2295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64;p52">
              <a:extLst>
                <a:ext uri="{FF2B5EF4-FFF2-40B4-BE49-F238E27FC236}">
                  <a16:creationId xmlns:a16="http://schemas.microsoft.com/office/drawing/2014/main" id="{95E83780-81A2-ACAA-7236-419CC3655AB4}"/>
                </a:ext>
              </a:extLst>
            </p:cNvPr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65;p52">
              <a:extLst>
                <a:ext uri="{FF2B5EF4-FFF2-40B4-BE49-F238E27FC236}">
                  <a16:creationId xmlns:a16="http://schemas.microsoft.com/office/drawing/2014/main" id="{4B3A54FF-DA40-B675-B7EB-EC9E4B4BA815}"/>
                </a:ext>
              </a:extLst>
            </p:cNvPr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66;p52">
              <a:extLst>
                <a:ext uri="{FF2B5EF4-FFF2-40B4-BE49-F238E27FC236}">
                  <a16:creationId xmlns:a16="http://schemas.microsoft.com/office/drawing/2014/main" id="{80D52B86-1C05-CA25-25ED-399A1BD9577B}"/>
                </a:ext>
              </a:extLst>
            </p:cNvPr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67;p52">
              <a:extLst>
                <a:ext uri="{FF2B5EF4-FFF2-40B4-BE49-F238E27FC236}">
                  <a16:creationId xmlns:a16="http://schemas.microsoft.com/office/drawing/2014/main" id="{5C5D4499-AC37-2412-80A6-405973FCB1D6}"/>
                </a:ext>
              </a:extLst>
            </p:cNvPr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68;p52">
              <a:extLst>
                <a:ext uri="{FF2B5EF4-FFF2-40B4-BE49-F238E27FC236}">
                  <a16:creationId xmlns:a16="http://schemas.microsoft.com/office/drawing/2014/main" id="{8B484804-79F6-5660-02C2-CFBB3EDE7EE5}"/>
                </a:ext>
              </a:extLst>
            </p:cNvPr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69;p52">
              <a:extLst>
                <a:ext uri="{FF2B5EF4-FFF2-40B4-BE49-F238E27FC236}">
                  <a16:creationId xmlns:a16="http://schemas.microsoft.com/office/drawing/2014/main" id="{7144D317-1001-DFBF-0F52-8DD02B54322F}"/>
                </a:ext>
              </a:extLst>
            </p:cNvPr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0;p52">
              <a:extLst>
                <a:ext uri="{FF2B5EF4-FFF2-40B4-BE49-F238E27FC236}">
                  <a16:creationId xmlns:a16="http://schemas.microsoft.com/office/drawing/2014/main" id="{F1BE3371-6B54-99AD-4240-643590A556DA}"/>
                </a:ext>
              </a:extLst>
            </p:cNvPr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71;p52">
              <a:extLst>
                <a:ext uri="{FF2B5EF4-FFF2-40B4-BE49-F238E27FC236}">
                  <a16:creationId xmlns:a16="http://schemas.microsoft.com/office/drawing/2014/main" id="{84EB29EE-261F-A4CE-47C8-6B371F6435C0}"/>
                </a:ext>
              </a:extLst>
            </p:cNvPr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72;p52">
              <a:extLst>
                <a:ext uri="{FF2B5EF4-FFF2-40B4-BE49-F238E27FC236}">
                  <a16:creationId xmlns:a16="http://schemas.microsoft.com/office/drawing/2014/main" id="{BA62EA61-BC2A-A1CD-5798-EA6D5128FE12}"/>
                </a:ext>
              </a:extLst>
            </p:cNvPr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73;p52">
              <a:extLst>
                <a:ext uri="{FF2B5EF4-FFF2-40B4-BE49-F238E27FC236}">
                  <a16:creationId xmlns:a16="http://schemas.microsoft.com/office/drawing/2014/main" id="{23D01391-A893-3592-4896-E38A7237F0A1}"/>
                </a:ext>
              </a:extLst>
            </p:cNvPr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74;p52">
              <a:extLst>
                <a:ext uri="{FF2B5EF4-FFF2-40B4-BE49-F238E27FC236}">
                  <a16:creationId xmlns:a16="http://schemas.microsoft.com/office/drawing/2014/main" id="{16EDFE89-8CA0-06AE-F7CE-ECC6E36C7393}"/>
                </a:ext>
              </a:extLst>
            </p:cNvPr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75;p52">
              <a:extLst>
                <a:ext uri="{FF2B5EF4-FFF2-40B4-BE49-F238E27FC236}">
                  <a16:creationId xmlns:a16="http://schemas.microsoft.com/office/drawing/2014/main" id="{F1D9E8EB-0EAD-B910-7D3A-12B50E24C5E7}"/>
                </a:ext>
              </a:extLst>
            </p:cNvPr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6;p52">
              <a:extLst>
                <a:ext uri="{FF2B5EF4-FFF2-40B4-BE49-F238E27FC236}">
                  <a16:creationId xmlns:a16="http://schemas.microsoft.com/office/drawing/2014/main" id="{E07B300D-4765-4A2B-7CEC-C119A7588862}"/>
                </a:ext>
              </a:extLst>
            </p:cNvPr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77;p52">
              <a:extLst>
                <a:ext uri="{FF2B5EF4-FFF2-40B4-BE49-F238E27FC236}">
                  <a16:creationId xmlns:a16="http://schemas.microsoft.com/office/drawing/2014/main" id="{AEBA8BDA-F302-A973-F9F9-6D4E4D4B0BC7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78;p52">
              <a:extLst>
                <a:ext uri="{FF2B5EF4-FFF2-40B4-BE49-F238E27FC236}">
                  <a16:creationId xmlns:a16="http://schemas.microsoft.com/office/drawing/2014/main" id="{DF984228-FD3C-5D2F-359C-54DC6B8330CA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79;p52">
              <a:extLst>
                <a:ext uri="{FF2B5EF4-FFF2-40B4-BE49-F238E27FC236}">
                  <a16:creationId xmlns:a16="http://schemas.microsoft.com/office/drawing/2014/main" id="{9BDB0C44-A801-DD00-3E03-C97BBF90D13C}"/>
                </a:ext>
              </a:extLst>
            </p:cNvPr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80;p52">
              <a:extLst>
                <a:ext uri="{FF2B5EF4-FFF2-40B4-BE49-F238E27FC236}">
                  <a16:creationId xmlns:a16="http://schemas.microsoft.com/office/drawing/2014/main" id="{47709B1F-DD81-4118-9B9F-8A8B7AB729E4}"/>
                </a:ext>
              </a:extLst>
            </p:cNvPr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81;p52">
              <a:extLst>
                <a:ext uri="{FF2B5EF4-FFF2-40B4-BE49-F238E27FC236}">
                  <a16:creationId xmlns:a16="http://schemas.microsoft.com/office/drawing/2014/main" id="{AC002391-30E4-3315-1BE4-D02E8982D91A}"/>
                </a:ext>
              </a:extLst>
            </p:cNvPr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82;p52">
              <a:extLst>
                <a:ext uri="{FF2B5EF4-FFF2-40B4-BE49-F238E27FC236}">
                  <a16:creationId xmlns:a16="http://schemas.microsoft.com/office/drawing/2014/main" id="{45844E3C-7925-BF04-BC9B-743EC1B37F2E}"/>
                </a:ext>
              </a:extLst>
            </p:cNvPr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83;p52">
              <a:extLst>
                <a:ext uri="{FF2B5EF4-FFF2-40B4-BE49-F238E27FC236}">
                  <a16:creationId xmlns:a16="http://schemas.microsoft.com/office/drawing/2014/main" id="{BE40234C-B082-5683-CFC0-87D20D721159}"/>
                </a:ext>
              </a:extLst>
            </p:cNvPr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84;p52">
              <a:extLst>
                <a:ext uri="{FF2B5EF4-FFF2-40B4-BE49-F238E27FC236}">
                  <a16:creationId xmlns:a16="http://schemas.microsoft.com/office/drawing/2014/main" id="{0617A12C-508C-E18A-6913-FB365E5EB888}"/>
                </a:ext>
              </a:extLst>
            </p:cNvPr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85;p52">
              <a:extLst>
                <a:ext uri="{FF2B5EF4-FFF2-40B4-BE49-F238E27FC236}">
                  <a16:creationId xmlns:a16="http://schemas.microsoft.com/office/drawing/2014/main" id="{8D2EEBB2-32E4-82F5-3097-00D96B66CBED}"/>
                </a:ext>
              </a:extLst>
            </p:cNvPr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86;p52">
              <a:extLst>
                <a:ext uri="{FF2B5EF4-FFF2-40B4-BE49-F238E27FC236}">
                  <a16:creationId xmlns:a16="http://schemas.microsoft.com/office/drawing/2014/main" id="{02B8F385-6FA1-3F48-B0B1-2A64CA167421}"/>
                </a:ext>
              </a:extLst>
            </p:cNvPr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87;p52">
              <a:extLst>
                <a:ext uri="{FF2B5EF4-FFF2-40B4-BE49-F238E27FC236}">
                  <a16:creationId xmlns:a16="http://schemas.microsoft.com/office/drawing/2014/main" id="{A86985B8-2C3E-25EB-D335-DF9FA9D1745C}"/>
                </a:ext>
              </a:extLst>
            </p:cNvPr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88;p52">
              <a:extLst>
                <a:ext uri="{FF2B5EF4-FFF2-40B4-BE49-F238E27FC236}">
                  <a16:creationId xmlns:a16="http://schemas.microsoft.com/office/drawing/2014/main" id="{072BBCDA-5D0D-D443-56E3-7F3BC6570689}"/>
                </a:ext>
              </a:extLst>
            </p:cNvPr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89;p52">
              <a:extLst>
                <a:ext uri="{FF2B5EF4-FFF2-40B4-BE49-F238E27FC236}">
                  <a16:creationId xmlns:a16="http://schemas.microsoft.com/office/drawing/2014/main" id="{94D3C0E8-9CFF-B3D1-7B81-40F39D27E1F0}"/>
                </a:ext>
              </a:extLst>
            </p:cNvPr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90;p52">
              <a:extLst>
                <a:ext uri="{FF2B5EF4-FFF2-40B4-BE49-F238E27FC236}">
                  <a16:creationId xmlns:a16="http://schemas.microsoft.com/office/drawing/2014/main" id="{1215915A-F58A-F111-FA33-CC7B8AD88956}"/>
                </a:ext>
              </a:extLst>
            </p:cNvPr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91;p52">
              <a:extLst>
                <a:ext uri="{FF2B5EF4-FFF2-40B4-BE49-F238E27FC236}">
                  <a16:creationId xmlns:a16="http://schemas.microsoft.com/office/drawing/2014/main" id="{2ADDA146-2AB1-7398-8F77-3C5D05D391DC}"/>
                </a:ext>
              </a:extLst>
            </p:cNvPr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92;p52">
              <a:extLst>
                <a:ext uri="{FF2B5EF4-FFF2-40B4-BE49-F238E27FC236}">
                  <a16:creationId xmlns:a16="http://schemas.microsoft.com/office/drawing/2014/main" id="{007E1619-2F1A-168F-C76C-84E45A172400}"/>
                </a:ext>
              </a:extLst>
            </p:cNvPr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93;p52">
              <a:extLst>
                <a:ext uri="{FF2B5EF4-FFF2-40B4-BE49-F238E27FC236}">
                  <a16:creationId xmlns:a16="http://schemas.microsoft.com/office/drawing/2014/main" id="{4378DC5A-3BC2-FCDA-C981-2EB7F13F435A}"/>
                </a:ext>
              </a:extLst>
            </p:cNvPr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94;p52">
              <a:extLst>
                <a:ext uri="{FF2B5EF4-FFF2-40B4-BE49-F238E27FC236}">
                  <a16:creationId xmlns:a16="http://schemas.microsoft.com/office/drawing/2014/main" id="{008D3AD7-C478-6D9B-B7B0-6C2B17110EE1}"/>
                </a:ext>
              </a:extLst>
            </p:cNvPr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95;p52">
              <a:extLst>
                <a:ext uri="{FF2B5EF4-FFF2-40B4-BE49-F238E27FC236}">
                  <a16:creationId xmlns:a16="http://schemas.microsoft.com/office/drawing/2014/main" id="{CC0C0232-7EBF-BE07-0B90-471210A4F10F}"/>
                </a:ext>
              </a:extLst>
            </p:cNvPr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96;p52">
              <a:extLst>
                <a:ext uri="{FF2B5EF4-FFF2-40B4-BE49-F238E27FC236}">
                  <a16:creationId xmlns:a16="http://schemas.microsoft.com/office/drawing/2014/main" id="{4A85B71F-A4F2-627A-16EE-99254BC3A2F2}"/>
                </a:ext>
              </a:extLst>
            </p:cNvPr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97;p52">
              <a:extLst>
                <a:ext uri="{FF2B5EF4-FFF2-40B4-BE49-F238E27FC236}">
                  <a16:creationId xmlns:a16="http://schemas.microsoft.com/office/drawing/2014/main" id="{53699025-DF26-D3E9-867E-401CE0452850}"/>
                </a:ext>
              </a:extLst>
            </p:cNvPr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98;p52">
              <a:extLst>
                <a:ext uri="{FF2B5EF4-FFF2-40B4-BE49-F238E27FC236}">
                  <a16:creationId xmlns:a16="http://schemas.microsoft.com/office/drawing/2014/main" id="{FCB5DB34-0036-BDCC-E6F9-6FD054E2794B}"/>
                </a:ext>
              </a:extLst>
            </p:cNvPr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99;p52">
              <a:extLst>
                <a:ext uri="{FF2B5EF4-FFF2-40B4-BE49-F238E27FC236}">
                  <a16:creationId xmlns:a16="http://schemas.microsoft.com/office/drawing/2014/main" id="{56BBAC40-9445-145E-1566-41D1F44A0B45}"/>
                </a:ext>
              </a:extLst>
            </p:cNvPr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00;p52">
              <a:extLst>
                <a:ext uri="{FF2B5EF4-FFF2-40B4-BE49-F238E27FC236}">
                  <a16:creationId xmlns:a16="http://schemas.microsoft.com/office/drawing/2014/main" id="{7F930059-F911-1E7E-0129-CA6AB05CD53F}"/>
                </a:ext>
              </a:extLst>
            </p:cNvPr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01;p52">
              <a:extLst>
                <a:ext uri="{FF2B5EF4-FFF2-40B4-BE49-F238E27FC236}">
                  <a16:creationId xmlns:a16="http://schemas.microsoft.com/office/drawing/2014/main" id="{AFE251A1-6172-0B82-7419-B8C3788A2BE3}"/>
                </a:ext>
              </a:extLst>
            </p:cNvPr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02;p52">
              <a:extLst>
                <a:ext uri="{FF2B5EF4-FFF2-40B4-BE49-F238E27FC236}">
                  <a16:creationId xmlns:a16="http://schemas.microsoft.com/office/drawing/2014/main" id="{8BE01063-1A3A-AEC9-A267-8ADBF926555E}"/>
                </a:ext>
              </a:extLst>
            </p:cNvPr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03;p52">
              <a:extLst>
                <a:ext uri="{FF2B5EF4-FFF2-40B4-BE49-F238E27FC236}">
                  <a16:creationId xmlns:a16="http://schemas.microsoft.com/office/drawing/2014/main" id="{88612C0B-7164-7B12-8527-8190DB23B205}"/>
                </a:ext>
              </a:extLst>
            </p:cNvPr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04;p52">
              <a:extLst>
                <a:ext uri="{FF2B5EF4-FFF2-40B4-BE49-F238E27FC236}">
                  <a16:creationId xmlns:a16="http://schemas.microsoft.com/office/drawing/2014/main" id="{70A5270F-2AF3-74CD-DA7B-587E5E8725D7}"/>
                </a:ext>
              </a:extLst>
            </p:cNvPr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05;p52">
              <a:extLst>
                <a:ext uri="{FF2B5EF4-FFF2-40B4-BE49-F238E27FC236}">
                  <a16:creationId xmlns:a16="http://schemas.microsoft.com/office/drawing/2014/main" id="{624D9338-698D-5AE0-5B8F-3596A0DAD794}"/>
                </a:ext>
              </a:extLst>
            </p:cNvPr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06;p52">
              <a:extLst>
                <a:ext uri="{FF2B5EF4-FFF2-40B4-BE49-F238E27FC236}">
                  <a16:creationId xmlns:a16="http://schemas.microsoft.com/office/drawing/2014/main" id="{C1611E18-4ACA-DEB4-AAF9-7B4FE8D96349}"/>
                </a:ext>
              </a:extLst>
            </p:cNvPr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7;p52">
              <a:extLst>
                <a:ext uri="{FF2B5EF4-FFF2-40B4-BE49-F238E27FC236}">
                  <a16:creationId xmlns:a16="http://schemas.microsoft.com/office/drawing/2014/main" id="{6FD9D3A6-0EFA-CCD0-8AE0-027D0D252318}"/>
                </a:ext>
              </a:extLst>
            </p:cNvPr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8;p52">
              <a:extLst>
                <a:ext uri="{FF2B5EF4-FFF2-40B4-BE49-F238E27FC236}">
                  <a16:creationId xmlns:a16="http://schemas.microsoft.com/office/drawing/2014/main" id="{DE31A95B-FA2C-3BB8-9E21-B518C3429709}"/>
                </a:ext>
              </a:extLst>
            </p:cNvPr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09;p52">
              <a:extLst>
                <a:ext uri="{FF2B5EF4-FFF2-40B4-BE49-F238E27FC236}">
                  <a16:creationId xmlns:a16="http://schemas.microsoft.com/office/drawing/2014/main" id="{D7E36116-7FFE-AE6D-68AD-645463CCDEF2}"/>
                </a:ext>
              </a:extLst>
            </p:cNvPr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10;p52">
              <a:extLst>
                <a:ext uri="{FF2B5EF4-FFF2-40B4-BE49-F238E27FC236}">
                  <a16:creationId xmlns:a16="http://schemas.microsoft.com/office/drawing/2014/main" id="{946EFCA0-964B-D78F-41E0-0BA7921D3168}"/>
                </a:ext>
              </a:extLst>
            </p:cNvPr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11;p52">
              <a:extLst>
                <a:ext uri="{FF2B5EF4-FFF2-40B4-BE49-F238E27FC236}">
                  <a16:creationId xmlns:a16="http://schemas.microsoft.com/office/drawing/2014/main" id="{BC8159E7-85BF-D6F9-1912-5C88A156E435}"/>
                </a:ext>
              </a:extLst>
            </p:cNvPr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12;p52">
              <a:extLst>
                <a:ext uri="{FF2B5EF4-FFF2-40B4-BE49-F238E27FC236}">
                  <a16:creationId xmlns:a16="http://schemas.microsoft.com/office/drawing/2014/main" id="{6086ACC7-F2DD-980D-E701-98DBBB00A70A}"/>
                </a:ext>
              </a:extLst>
            </p:cNvPr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13;p52">
              <a:extLst>
                <a:ext uri="{FF2B5EF4-FFF2-40B4-BE49-F238E27FC236}">
                  <a16:creationId xmlns:a16="http://schemas.microsoft.com/office/drawing/2014/main" id="{7DDBE83E-4D23-3147-061C-22635F46142E}"/>
                </a:ext>
              </a:extLst>
            </p:cNvPr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14;p52">
              <a:extLst>
                <a:ext uri="{FF2B5EF4-FFF2-40B4-BE49-F238E27FC236}">
                  <a16:creationId xmlns:a16="http://schemas.microsoft.com/office/drawing/2014/main" id="{39F450AD-1CB9-03FD-2273-D52710DD500A}"/>
                </a:ext>
              </a:extLst>
            </p:cNvPr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15;p52">
              <a:extLst>
                <a:ext uri="{FF2B5EF4-FFF2-40B4-BE49-F238E27FC236}">
                  <a16:creationId xmlns:a16="http://schemas.microsoft.com/office/drawing/2014/main" id="{F9A19C0A-D8DB-29AA-9ACA-9DF2105EFCF7}"/>
                </a:ext>
              </a:extLst>
            </p:cNvPr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16;p52">
              <a:extLst>
                <a:ext uri="{FF2B5EF4-FFF2-40B4-BE49-F238E27FC236}">
                  <a16:creationId xmlns:a16="http://schemas.microsoft.com/office/drawing/2014/main" id="{8AC3817C-1CC2-A907-2FEE-B9A44EBC9F29}"/>
                </a:ext>
              </a:extLst>
            </p:cNvPr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17;p52">
              <a:extLst>
                <a:ext uri="{FF2B5EF4-FFF2-40B4-BE49-F238E27FC236}">
                  <a16:creationId xmlns:a16="http://schemas.microsoft.com/office/drawing/2014/main" id="{BC5C3D61-8677-0FC1-0D0B-5BCBEDDCC840}"/>
                </a:ext>
              </a:extLst>
            </p:cNvPr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18;p52">
              <a:extLst>
                <a:ext uri="{FF2B5EF4-FFF2-40B4-BE49-F238E27FC236}">
                  <a16:creationId xmlns:a16="http://schemas.microsoft.com/office/drawing/2014/main" id="{02B5BA0F-1426-1911-443E-DA6BCE0A2595}"/>
                </a:ext>
              </a:extLst>
            </p:cNvPr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19;p52">
              <a:extLst>
                <a:ext uri="{FF2B5EF4-FFF2-40B4-BE49-F238E27FC236}">
                  <a16:creationId xmlns:a16="http://schemas.microsoft.com/office/drawing/2014/main" id="{DB64B83F-5C47-E149-C651-7791B627C60E}"/>
                </a:ext>
              </a:extLst>
            </p:cNvPr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20;p52">
              <a:extLst>
                <a:ext uri="{FF2B5EF4-FFF2-40B4-BE49-F238E27FC236}">
                  <a16:creationId xmlns:a16="http://schemas.microsoft.com/office/drawing/2014/main" id="{98C1C7AA-8B68-8EF7-6A5A-EB2A44274E42}"/>
                </a:ext>
              </a:extLst>
            </p:cNvPr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21;p52">
              <a:extLst>
                <a:ext uri="{FF2B5EF4-FFF2-40B4-BE49-F238E27FC236}">
                  <a16:creationId xmlns:a16="http://schemas.microsoft.com/office/drawing/2014/main" id="{C24F4EA0-AC1A-0193-6331-C429948BE1BD}"/>
                </a:ext>
              </a:extLst>
            </p:cNvPr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22;p52">
              <a:extLst>
                <a:ext uri="{FF2B5EF4-FFF2-40B4-BE49-F238E27FC236}">
                  <a16:creationId xmlns:a16="http://schemas.microsoft.com/office/drawing/2014/main" id="{E01FAB74-C771-7325-E332-1BEF40F348A1}"/>
                </a:ext>
              </a:extLst>
            </p:cNvPr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23;p52">
              <a:extLst>
                <a:ext uri="{FF2B5EF4-FFF2-40B4-BE49-F238E27FC236}">
                  <a16:creationId xmlns:a16="http://schemas.microsoft.com/office/drawing/2014/main" id="{E0FD8146-EAAA-1D0C-6653-9092429852D7}"/>
                </a:ext>
              </a:extLst>
            </p:cNvPr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24;p52">
              <a:extLst>
                <a:ext uri="{FF2B5EF4-FFF2-40B4-BE49-F238E27FC236}">
                  <a16:creationId xmlns:a16="http://schemas.microsoft.com/office/drawing/2014/main" id="{01EC2F91-D9F5-E16B-E3BF-E53181F77A2F}"/>
                </a:ext>
              </a:extLst>
            </p:cNvPr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5;p52">
              <a:extLst>
                <a:ext uri="{FF2B5EF4-FFF2-40B4-BE49-F238E27FC236}">
                  <a16:creationId xmlns:a16="http://schemas.microsoft.com/office/drawing/2014/main" id="{198FF333-CD4C-16B2-511E-7CAA2C886D3B}"/>
                </a:ext>
              </a:extLst>
            </p:cNvPr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6;p52">
              <a:extLst>
                <a:ext uri="{FF2B5EF4-FFF2-40B4-BE49-F238E27FC236}">
                  <a16:creationId xmlns:a16="http://schemas.microsoft.com/office/drawing/2014/main" id="{96744493-DA30-EC21-9616-5D4502041EB0}"/>
                </a:ext>
              </a:extLst>
            </p:cNvPr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7;p52">
              <a:extLst>
                <a:ext uri="{FF2B5EF4-FFF2-40B4-BE49-F238E27FC236}">
                  <a16:creationId xmlns:a16="http://schemas.microsoft.com/office/drawing/2014/main" id="{FCF0B75F-8D39-20E6-7C07-B4D0FD0AC3C1}"/>
                </a:ext>
              </a:extLst>
            </p:cNvPr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8;p52">
              <a:extLst>
                <a:ext uri="{FF2B5EF4-FFF2-40B4-BE49-F238E27FC236}">
                  <a16:creationId xmlns:a16="http://schemas.microsoft.com/office/drawing/2014/main" id="{D7209623-6AEC-E214-3F65-AD91112AD8E1}"/>
                </a:ext>
              </a:extLst>
            </p:cNvPr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9;p52">
              <a:extLst>
                <a:ext uri="{FF2B5EF4-FFF2-40B4-BE49-F238E27FC236}">
                  <a16:creationId xmlns:a16="http://schemas.microsoft.com/office/drawing/2014/main" id="{2F1270C9-D23C-C92A-5197-DFFE83B71417}"/>
                </a:ext>
              </a:extLst>
            </p:cNvPr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30;p52">
              <a:extLst>
                <a:ext uri="{FF2B5EF4-FFF2-40B4-BE49-F238E27FC236}">
                  <a16:creationId xmlns:a16="http://schemas.microsoft.com/office/drawing/2014/main" id="{C70A7205-B8B2-F5DB-A84C-1F2C76576122}"/>
                </a:ext>
              </a:extLst>
            </p:cNvPr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31;p52">
              <a:extLst>
                <a:ext uri="{FF2B5EF4-FFF2-40B4-BE49-F238E27FC236}">
                  <a16:creationId xmlns:a16="http://schemas.microsoft.com/office/drawing/2014/main" id="{FB1409F0-1942-AF62-2275-D89D75AAF7B8}"/>
                </a:ext>
              </a:extLst>
            </p:cNvPr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32;p52">
              <a:extLst>
                <a:ext uri="{FF2B5EF4-FFF2-40B4-BE49-F238E27FC236}">
                  <a16:creationId xmlns:a16="http://schemas.microsoft.com/office/drawing/2014/main" id="{FB78D4CC-81E5-66EE-6830-5A31BA4112FC}"/>
                </a:ext>
              </a:extLst>
            </p:cNvPr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33;p52">
              <a:extLst>
                <a:ext uri="{FF2B5EF4-FFF2-40B4-BE49-F238E27FC236}">
                  <a16:creationId xmlns:a16="http://schemas.microsoft.com/office/drawing/2014/main" id="{950314B1-C9A7-4FE2-DDA8-28B39FCF419E}"/>
                </a:ext>
              </a:extLst>
            </p:cNvPr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34;p52">
              <a:extLst>
                <a:ext uri="{FF2B5EF4-FFF2-40B4-BE49-F238E27FC236}">
                  <a16:creationId xmlns:a16="http://schemas.microsoft.com/office/drawing/2014/main" id="{92BF4151-A7EB-E273-4E8E-59B510F12E00}"/>
                </a:ext>
              </a:extLst>
            </p:cNvPr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35;p52">
              <a:extLst>
                <a:ext uri="{FF2B5EF4-FFF2-40B4-BE49-F238E27FC236}">
                  <a16:creationId xmlns:a16="http://schemas.microsoft.com/office/drawing/2014/main" id="{3F6BC774-5E1F-738F-DFBF-BDFB63D15787}"/>
                </a:ext>
              </a:extLst>
            </p:cNvPr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6;p52">
              <a:extLst>
                <a:ext uri="{FF2B5EF4-FFF2-40B4-BE49-F238E27FC236}">
                  <a16:creationId xmlns:a16="http://schemas.microsoft.com/office/drawing/2014/main" id="{A94344A6-3AF1-3C55-5E18-8DDA1B4F5F1D}"/>
                </a:ext>
              </a:extLst>
            </p:cNvPr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2"/>
          <p:cNvSpPr txBox="1">
            <a:spLocks noGrp="1"/>
          </p:cNvSpPr>
          <p:nvPr>
            <p:ph type="title"/>
          </p:nvPr>
        </p:nvSpPr>
        <p:spPr>
          <a:xfrm>
            <a:off x="735967" y="853965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to the app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44" name="Google Shape;2244;p52"/>
          <p:cNvGrpSpPr/>
          <p:nvPr/>
        </p:nvGrpSpPr>
        <p:grpSpPr>
          <a:xfrm>
            <a:off x="2609428" y="2192477"/>
            <a:ext cx="3925143" cy="2876127"/>
            <a:chOff x="1532650" y="921375"/>
            <a:chExt cx="5030300" cy="3685925"/>
          </a:xfrm>
        </p:grpSpPr>
        <p:sp>
          <p:nvSpPr>
            <p:cNvPr id="2245" name="Google Shape;2245;p52"/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52"/>
          <p:cNvSpPr/>
          <p:nvPr/>
        </p:nvSpPr>
        <p:spPr>
          <a:xfrm rot="2278047">
            <a:off x="1068241" y="3677104"/>
            <a:ext cx="478607" cy="53224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2"/>
          <p:cNvSpPr/>
          <p:nvPr/>
        </p:nvSpPr>
        <p:spPr>
          <a:xfrm rot="-533215">
            <a:off x="594654" y="1679334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2"/>
          <p:cNvSpPr/>
          <p:nvPr/>
        </p:nvSpPr>
        <p:spPr>
          <a:xfrm rot="2490763">
            <a:off x="7767114" y="2184097"/>
            <a:ext cx="478601" cy="5322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2"/>
          <p:cNvSpPr/>
          <p:nvPr/>
        </p:nvSpPr>
        <p:spPr>
          <a:xfrm rot="3136405">
            <a:off x="7654058" y="3675454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</Words>
  <Application>Microsoft Office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Bebas Neue</vt:lpstr>
      <vt:lpstr>Azeret Mono</vt:lpstr>
      <vt:lpstr>Arial</vt:lpstr>
      <vt:lpstr>Open Sans</vt:lpstr>
      <vt:lpstr>Digital Banking Consulting by Slidesgo</vt:lpstr>
      <vt:lpstr>Time Coders </vt:lpstr>
      <vt:lpstr>02</vt:lpstr>
      <vt:lpstr>Our Team</vt:lpstr>
      <vt:lpstr>OUR IDEA</vt:lpstr>
      <vt:lpstr>Stages</vt:lpstr>
      <vt:lpstr>PowerPoint Presentation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Coders</dc:title>
  <dc:creator>Steliyan Nikolov</dc:creator>
  <cp:lastModifiedBy>steliyan nikolov</cp:lastModifiedBy>
  <cp:revision>6</cp:revision>
  <dcterms:modified xsi:type="dcterms:W3CDTF">2024-01-25T22:30:09Z</dcterms:modified>
</cp:coreProperties>
</file>