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8"/>
  </p:notesMasterIdLst>
  <p:sldIdLst>
    <p:sldId id="256" r:id="rId2"/>
    <p:sldId id="258" r:id="rId3"/>
    <p:sldId id="263" r:id="rId4"/>
    <p:sldId id="296" r:id="rId5"/>
    <p:sldId id="305" r:id="rId6"/>
    <p:sldId id="271" r:id="rId7"/>
  </p:sldIdLst>
  <p:sldSz cx="9144000" cy="5143500" type="screen16x9"/>
  <p:notesSz cx="6858000" cy="9144000"/>
  <p:embeddedFontLst>
    <p:embeddedFont>
      <p:font typeface="Azeret Mono" panose="020B0604020202020204" charset="0"/>
      <p:regular r:id="rId9"/>
      <p:bold r:id="rId10"/>
      <p:italic r:id="rId11"/>
      <p:boldItalic r:id="rId12"/>
    </p:embeddedFont>
    <p:embeddedFont>
      <p:font typeface="Bebas Neue" panose="020B0606020202050201" pitchFamily="34" charset="0"/>
      <p:regular r:id="rId13"/>
    </p:embeddedFont>
    <p:embeddedFont>
      <p:font typeface="Open Sans" panose="020B0606030504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B838D1-CEA3-40F0-B039-98AB36E2AA4D}">
  <a:tblStyle styleId="{D7B838D1-CEA3-40F0-B039-98AB36E2AA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930" y="6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dd0c7d16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dd0c7d16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Google Shape;2092;ge013acee2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3" name="Google Shape;2093;ge013acee2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3" name="Google Shape;3893;gdb0f9523dd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4" name="Google Shape;3894;gdb0f9523dd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Google Shape;2240;gdb0f9523dd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1" name="Google Shape;2241;gdb0f9523dd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5575" y="1906950"/>
            <a:ext cx="4103400" cy="22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500"/>
              <a:buNone/>
              <a:defRPr sz="4500">
                <a:highlight>
                  <a:srgbClr val="FFFFFF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5575" y="4147100"/>
            <a:ext cx="41034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367861" y="4607307"/>
            <a:ext cx="605887" cy="720646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2278171">
            <a:off x="-180426" y="3198829"/>
            <a:ext cx="580499" cy="690449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8212048" y="3732942"/>
            <a:ext cx="1129125" cy="1595007"/>
            <a:chOff x="1019821" y="3547558"/>
            <a:chExt cx="582834" cy="823315"/>
          </a:xfrm>
        </p:grpSpPr>
        <p:sp>
          <p:nvSpPr>
            <p:cNvPr id="15" name="Google Shape;15;p2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 rot="10800000">
            <a:off x="-179002" y="-179333"/>
            <a:ext cx="1129125" cy="1595007"/>
            <a:chOff x="1019821" y="3547558"/>
            <a:chExt cx="582834" cy="823315"/>
          </a:xfrm>
        </p:grpSpPr>
        <p:sp>
          <p:nvSpPr>
            <p:cNvPr id="23" name="Google Shape;23;p2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2"/>
          <p:cNvSpPr/>
          <p:nvPr/>
        </p:nvSpPr>
        <p:spPr>
          <a:xfrm rot="2014854">
            <a:off x="3984396" y="216254"/>
            <a:ext cx="448673" cy="533654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>
            <a:spLocks noGrp="1"/>
          </p:cNvSpPr>
          <p:nvPr>
            <p:ph type="title"/>
          </p:nvPr>
        </p:nvSpPr>
        <p:spPr>
          <a:xfrm>
            <a:off x="725575" y="536200"/>
            <a:ext cx="7692900" cy="83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1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8" name="Google Shape;12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9" name="Google Shape;129;p8"/>
          <p:cNvGrpSpPr/>
          <p:nvPr/>
        </p:nvGrpSpPr>
        <p:grpSpPr>
          <a:xfrm rot="1824928">
            <a:off x="8207258" y="3929983"/>
            <a:ext cx="1129137" cy="1595024"/>
            <a:chOff x="1019821" y="3547558"/>
            <a:chExt cx="582834" cy="823315"/>
          </a:xfrm>
        </p:grpSpPr>
        <p:sp>
          <p:nvSpPr>
            <p:cNvPr id="130" name="Google Shape;130;p8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136;p8"/>
          <p:cNvGrpSpPr/>
          <p:nvPr/>
        </p:nvGrpSpPr>
        <p:grpSpPr>
          <a:xfrm rot="-10296209">
            <a:off x="-213294" y="-354691"/>
            <a:ext cx="1129164" cy="1595062"/>
            <a:chOff x="1019821" y="3547558"/>
            <a:chExt cx="582834" cy="823315"/>
          </a:xfrm>
        </p:grpSpPr>
        <p:sp>
          <p:nvSpPr>
            <p:cNvPr id="137" name="Google Shape;137;p8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Google Shape;143;p8"/>
          <p:cNvSpPr/>
          <p:nvPr/>
        </p:nvSpPr>
        <p:spPr>
          <a:xfrm>
            <a:off x="1510571" y="4488623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8"/>
          <p:cNvSpPr/>
          <p:nvPr/>
        </p:nvSpPr>
        <p:spPr>
          <a:xfrm rot="-876705">
            <a:off x="8581577" y="892903"/>
            <a:ext cx="753461" cy="1011213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8"/>
          <p:cNvSpPr/>
          <p:nvPr/>
        </p:nvSpPr>
        <p:spPr>
          <a:xfrm rot="-533215">
            <a:off x="7914926" y="-88916"/>
            <a:ext cx="397899" cy="467537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8"/>
          <p:cNvSpPr/>
          <p:nvPr/>
        </p:nvSpPr>
        <p:spPr>
          <a:xfrm rot="2700000">
            <a:off x="-76515" y="2748552"/>
            <a:ext cx="753467" cy="1011217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title" idx="2"/>
          </p:nvPr>
        </p:nvSpPr>
        <p:spPr>
          <a:xfrm>
            <a:off x="1648300" y="1575575"/>
            <a:ext cx="2245500" cy="71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3"/>
          </p:nvPr>
        </p:nvSpPr>
        <p:spPr>
          <a:xfrm>
            <a:off x="5392025" y="1575575"/>
            <a:ext cx="2245500" cy="71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1"/>
          </p:nvPr>
        </p:nvSpPr>
        <p:spPr>
          <a:xfrm>
            <a:off x="1648288" y="2184500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4"/>
          </p:nvPr>
        </p:nvSpPr>
        <p:spPr>
          <a:xfrm>
            <a:off x="5392013" y="2184500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title" idx="5"/>
          </p:nvPr>
        </p:nvSpPr>
        <p:spPr>
          <a:xfrm>
            <a:off x="1648300" y="3252475"/>
            <a:ext cx="2245500" cy="71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title" idx="6"/>
          </p:nvPr>
        </p:nvSpPr>
        <p:spPr>
          <a:xfrm>
            <a:off x="5392025" y="3252475"/>
            <a:ext cx="2245500" cy="71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7"/>
          </p:nvPr>
        </p:nvSpPr>
        <p:spPr>
          <a:xfrm>
            <a:off x="1648313" y="3861550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8"/>
          </p:nvPr>
        </p:nvSpPr>
        <p:spPr>
          <a:xfrm>
            <a:off x="5392017" y="3861550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 idx="9" hasCustomPrompt="1"/>
          </p:nvPr>
        </p:nvSpPr>
        <p:spPr>
          <a:xfrm>
            <a:off x="720000" y="1575575"/>
            <a:ext cx="775800" cy="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>
            <a:spLocks noGrp="1"/>
          </p:cNvSpPr>
          <p:nvPr>
            <p:ph type="title" idx="13" hasCustomPrompt="1"/>
          </p:nvPr>
        </p:nvSpPr>
        <p:spPr>
          <a:xfrm>
            <a:off x="720000" y="3252474"/>
            <a:ext cx="775800" cy="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2" name="Google Shape;202;p13"/>
          <p:cNvSpPr txBox="1">
            <a:spLocks noGrp="1"/>
          </p:cNvSpPr>
          <p:nvPr>
            <p:ph type="title" idx="14" hasCustomPrompt="1"/>
          </p:nvPr>
        </p:nvSpPr>
        <p:spPr>
          <a:xfrm>
            <a:off x="4463850" y="1575575"/>
            <a:ext cx="775800" cy="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>
            <a:spLocks noGrp="1"/>
          </p:cNvSpPr>
          <p:nvPr>
            <p:ph type="title" idx="15" hasCustomPrompt="1"/>
          </p:nvPr>
        </p:nvSpPr>
        <p:spPr>
          <a:xfrm>
            <a:off x="4463850" y="3252474"/>
            <a:ext cx="775800" cy="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grpSp>
        <p:nvGrpSpPr>
          <p:cNvPr id="204" name="Google Shape;204;p13"/>
          <p:cNvGrpSpPr/>
          <p:nvPr/>
        </p:nvGrpSpPr>
        <p:grpSpPr>
          <a:xfrm flipH="1">
            <a:off x="-409127" y="3732942"/>
            <a:ext cx="1129125" cy="1595007"/>
            <a:chOff x="1019821" y="3547558"/>
            <a:chExt cx="582834" cy="823315"/>
          </a:xfrm>
        </p:grpSpPr>
        <p:sp>
          <p:nvSpPr>
            <p:cNvPr id="205" name="Google Shape;205;p13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13"/>
          <p:cNvSpPr/>
          <p:nvPr/>
        </p:nvSpPr>
        <p:spPr>
          <a:xfrm>
            <a:off x="7507921" y="4607298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3"/>
          <p:cNvSpPr/>
          <p:nvPr/>
        </p:nvSpPr>
        <p:spPr>
          <a:xfrm rot="2014854">
            <a:off x="2546734" y="4747066"/>
            <a:ext cx="448673" cy="533654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3"/>
          <p:cNvSpPr/>
          <p:nvPr/>
        </p:nvSpPr>
        <p:spPr>
          <a:xfrm>
            <a:off x="-409129" y="1328648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3"/>
          <p:cNvSpPr/>
          <p:nvPr/>
        </p:nvSpPr>
        <p:spPr>
          <a:xfrm rot="2014854">
            <a:off x="8522459" y="2304929"/>
            <a:ext cx="448673" cy="533654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9"/>
          <p:cNvSpPr txBox="1">
            <a:spLocks noGrp="1"/>
          </p:cNvSpPr>
          <p:nvPr>
            <p:ph type="title"/>
          </p:nvPr>
        </p:nvSpPr>
        <p:spPr>
          <a:xfrm>
            <a:off x="1454882" y="1506300"/>
            <a:ext cx="2696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19"/>
          <p:cNvSpPr txBox="1">
            <a:spLocks noGrp="1"/>
          </p:cNvSpPr>
          <p:nvPr>
            <p:ph type="title" idx="2"/>
          </p:nvPr>
        </p:nvSpPr>
        <p:spPr>
          <a:xfrm>
            <a:off x="4866635" y="1506300"/>
            <a:ext cx="2696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19"/>
          <p:cNvSpPr txBox="1">
            <a:spLocks noGrp="1"/>
          </p:cNvSpPr>
          <p:nvPr>
            <p:ph type="subTitle" idx="1"/>
          </p:nvPr>
        </p:nvSpPr>
        <p:spPr>
          <a:xfrm>
            <a:off x="1454875" y="1899900"/>
            <a:ext cx="26961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19"/>
          <p:cNvSpPr txBox="1">
            <a:spLocks noGrp="1"/>
          </p:cNvSpPr>
          <p:nvPr>
            <p:ph type="subTitle" idx="3"/>
          </p:nvPr>
        </p:nvSpPr>
        <p:spPr>
          <a:xfrm>
            <a:off x="4866629" y="1899900"/>
            <a:ext cx="26961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19"/>
          <p:cNvSpPr txBox="1">
            <a:spLocks noGrp="1"/>
          </p:cNvSpPr>
          <p:nvPr>
            <p:ph type="title" idx="4"/>
          </p:nvPr>
        </p:nvSpPr>
        <p:spPr>
          <a:xfrm>
            <a:off x="1454882" y="3206450"/>
            <a:ext cx="2696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19"/>
          <p:cNvSpPr txBox="1">
            <a:spLocks noGrp="1"/>
          </p:cNvSpPr>
          <p:nvPr>
            <p:ph type="title" idx="5"/>
          </p:nvPr>
        </p:nvSpPr>
        <p:spPr>
          <a:xfrm>
            <a:off x="4866635" y="3206450"/>
            <a:ext cx="2696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19"/>
          <p:cNvSpPr txBox="1">
            <a:spLocks noGrp="1"/>
          </p:cNvSpPr>
          <p:nvPr>
            <p:ph type="subTitle" idx="6"/>
          </p:nvPr>
        </p:nvSpPr>
        <p:spPr>
          <a:xfrm>
            <a:off x="1454875" y="3600050"/>
            <a:ext cx="26961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19"/>
          <p:cNvSpPr txBox="1">
            <a:spLocks noGrp="1"/>
          </p:cNvSpPr>
          <p:nvPr>
            <p:ph type="subTitle" idx="7"/>
          </p:nvPr>
        </p:nvSpPr>
        <p:spPr>
          <a:xfrm>
            <a:off x="4866629" y="3600050"/>
            <a:ext cx="26961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19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62" name="Google Shape;362;p19"/>
          <p:cNvGrpSpPr/>
          <p:nvPr/>
        </p:nvGrpSpPr>
        <p:grpSpPr>
          <a:xfrm rot="-4119873">
            <a:off x="8341183" y="-370339"/>
            <a:ext cx="1003463" cy="1399088"/>
            <a:chOff x="1019821" y="3547558"/>
            <a:chExt cx="582834" cy="823315"/>
          </a:xfrm>
        </p:grpSpPr>
        <p:sp>
          <p:nvSpPr>
            <p:cNvPr id="363" name="Google Shape;363;p19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9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9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9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9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9" name="Google Shape;369;p19"/>
          <p:cNvSpPr/>
          <p:nvPr/>
        </p:nvSpPr>
        <p:spPr>
          <a:xfrm rot="2278171">
            <a:off x="8802074" y="2410504"/>
            <a:ext cx="580499" cy="690449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0" name="Google Shape;370;p19"/>
          <p:cNvGrpSpPr/>
          <p:nvPr/>
        </p:nvGrpSpPr>
        <p:grpSpPr>
          <a:xfrm rot="5400000">
            <a:off x="557147" y="4136107"/>
            <a:ext cx="1003466" cy="1399059"/>
            <a:chOff x="1019821" y="3547558"/>
            <a:chExt cx="582834" cy="823315"/>
          </a:xfrm>
        </p:grpSpPr>
        <p:sp>
          <p:nvSpPr>
            <p:cNvPr id="371" name="Google Shape;371;p19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7" name="Google Shape;37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2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47" name="Google Shape;547;p28"/>
          <p:cNvGrpSpPr/>
          <p:nvPr/>
        </p:nvGrpSpPr>
        <p:grpSpPr>
          <a:xfrm rot="-7655208">
            <a:off x="64294" y="-624065"/>
            <a:ext cx="1129144" cy="1595034"/>
            <a:chOff x="1019821" y="3547558"/>
            <a:chExt cx="582834" cy="823315"/>
          </a:xfrm>
        </p:grpSpPr>
        <p:sp>
          <p:nvSpPr>
            <p:cNvPr id="548" name="Google Shape;548;p28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4" name="Google Shape;554;p28"/>
          <p:cNvSpPr/>
          <p:nvPr/>
        </p:nvSpPr>
        <p:spPr>
          <a:xfrm rot="2278189">
            <a:off x="8777191" y="827080"/>
            <a:ext cx="489961" cy="582803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8"/>
          <p:cNvSpPr/>
          <p:nvPr/>
        </p:nvSpPr>
        <p:spPr>
          <a:xfrm>
            <a:off x="8719221" y="2585298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8"/>
          <p:cNvSpPr/>
          <p:nvPr/>
        </p:nvSpPr>
        <p:spPr>
          <a:xfrm rot="2278051">
            <a:off x="175026" y="3829220"/>
            <a:ext cx="404099" cy="480637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8"/>
          <p:cNvSpPr/>
          <p:nvPr/>
        </p:nvSpPr>
        <p:spPr>
          <a:xfrm rot="-237873">
            <a:off x="-232008" y="1312503"/>
            <a:ext cx="605880" cy="813179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8" name="Google Shape;558;p28"/>
          <p:cNvGrpSpPr/>
          <p:nvPr/>
        </p:nvGrpSpPr>
        <p:grpSpPr>
          <a:xfrm rot="2528149">
            <a:off x="7502918" y="4247952"/>
            <a:ext cx="1129111" cy="1594988"/>
            <a:chOff x="1019821" y="3547558"/>
            <a:chExt cx="582834" cy="823315"/>
          </a:xfrm>
        </p:grpSpPr>
        <p:sp>
          <p:nvSpPr>
            <p:cNvPr id="559" name="Google Shape;559;p28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5" name="Google Shape;56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2_1_1"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89" name="Google Shape;589;p30"/>
          <p:cNvGrpSpPr/>
          <p:nvPr/>
        </p:nvGrpSpPr>
        <p:grpSpPr>
          <a:xfrm rot="-365695">
            <a:off x="8412286" y="-215214"/>
            <a:ext cx="1129155" cy="1595050"/>
            <a:chOff x="1019821" y="3547558"/>
            <a:chExt cx="582834" cy="823315"/>
          </a:xfrm>
        </p:grpSpPr>
        <p:sp>
          <p:nvSpPr>
            <p:cNvPr id="590" name="Google Shape;590;p30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0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0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0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6" name="Google Shape;596;p30"/>
          <p:cNvSpPr/>
          <p:nvPr/>
        </p:nvSpPr>
        <p:spPr>
          <a:xfrm rot="2278246">
            <a:off x="140504" y="2116664"/>
            <a:ext cx="464329" cy="552276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30"/>
          <p:cNvSpPr/>
          <p:nvPr/>
        </p:nvSpPr>
        <p:spPr>
          <a:xfrm>
            <a:off x="-294379" y="-2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30"/>
          <p:cNvSpPr/>
          <p:nvPr/>
        </p:nvSpPr>
        <p:spPr>
          <a:xfrm rot="-515376">
            <a:off x="8843445" y="4230549"/>
            <a:ext cx="464335" cy="552283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30"/>
          <p:cNvSpPr/>
          <p:nvPr/>
        </p:nvSpPr>
        <p:spPr>
          <a:xfrm rot="2005305">
            <a:off x="8729823" y="1840534"/>
            <a:ext cx="605873" cy="813164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0" name="Google Shape;600;p30"/>
          <p:cNvGrpSpPr/>
          <p:nvPr/>
        </p:nvGrpSpPr>
        <p:grpSpPr>
          <a:xfrm rot="10085456">
            <a:off x="-556026" y="3735205"/>
            <a:ext cx="1129184" cy="1595090"/>
            <a:chOff x="1019821" y="3547558"/>
            <a:chExt cx="582834" cy="823315"/>
          </a:xfrm>
        </p:grpSpPr>
        <p:sp>
          <p:nvSpPr>
            <p:cNvPr id="601" name="Google Shape;601;p30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0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0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0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0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0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7" name="Google Shape;607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8" name="Google Shape;628;p32"/>
          <p:cNvGrpSpPr/>
          <p:nvPr/>
        </p:nvGrpSpPr>
        <p:grpSpPr>
          <a:xfrm rot="-10296209">
            <a:off x="-213294" y="-354691"/>
            <a:ext cx="1129164" cy="1595062"/>
            <a:chOff x="1019821" y="3547558"/>
            <a:chExt cx="582834" cy="823315"/>
          </a:xfrm>
        </p:grpSpPr>
        <p:sp>
          <p:nvSpPr>
            <p:cNvPr id="629" name="Google Shape;629;p32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2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5" name="Google Shape;635;p32"/>
          <p:cNvSpPr/>
          <p:nvPr/>
        </p:nvSpPr>
        <p:spPr>
          <a:xfrm>
            <a:off x="1510571" y="4488623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32"/>
          <p:cNvSpPr/>
          <p:nvPr/>
        </p:nvSpPr>
        <p:spPr>
          <a:xfrm rot="2700000">
            <a:off x="-76515" y="2748552"/>
            <a:ext cx="753467" cy="1011217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7" name="Google Shape;637;p32"/>
          <p:cNvGrpSpPr/>
          <p:nvPr/>
        </p:nvGrpSpPr>
        <p:grpSpPr>
          <a:xfrm rot="4576418">
            <a:off x="7791215" y="3907028"/>
            <a:ext cx="1129143" cy="1595032"/>
            <a:chOff x="1019821" y="3547558"/>
            <a:chExt cx="582834" cy="823315"/>
          </a:xfrm>
        </p:grpSpPr>
        <p:sp>
          <p:nvSpPr>
            <p:cNvPr id="638" name="Google Shape;638;p32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2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4" name="Google Shape;644;p32"/>
          <p:cNvSpPr/>
          <p:nvPr/>
        </p:nvSpPr>
        <p:spPr>
          <a:xfrm rot="-2700000">
            <a:off x="8575392" y="2603032"/>
            <a:ext cx="605887" cy="813168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32"/>
          <p:cNvSpPr/>
          <p:nvPr/>
        </p:nvSpPr>
        <p:spPr>
          <a:xfrm rot="-590533">
            <a:off x="8090890" y="-151965"/>
            <a:ext cx="655070" cy="779186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7" name="Google Shape;647;p33"/>
          <p:cNvGrpSpPr/>
          <p:nvPr/>
        </p:nvGrpSpPr>
        <p:grpSpPr>
          <a:xfrm rot="-4119873">
            <a:off x="8341183" y="-370339"/>
            <a:ext cx="1003463" cy="1399088"/>
            <a:chOff x="1019821" y="3547558"/>
            <a:chExt cx="582834" cy="823315"/>
          </a:xfrm>
        </p:grpSpPr>
        <p:sp>
          <p:nvSpPr>
            <p:cNvPr id="648" name="Google Shape;648;p33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3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3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3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3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3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4" name="Google Shape;654;p33"/>
          <p:cNvGrpSpPr/>
          <p:nvPr/>
        </p:nvGrpSpPr>
        <p:grpSpPr>
          <a:xfrm rot="5400000">
            <a:off x="557147" y="4136107"/>
            <a:ext cx="1003466" cy="1399059"/>
            <a:chOff x="1019821" y="3547558"/>
            <a:chExt cx="582834" cy="823315"/>
          </a:xfrm>
        </p:grpSpPr>
        <p:sp>
          <p:nvSpPr>
            <p:cNvPr id="655" name="Google Shape;655;p33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3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3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3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3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3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1" name="Google Shape;661;p33"/>
          <p:cNvSpPr/>
          <p:nvPr/>
        </p:nvSpPr>
        <p:spPr>
          <a:xfrm rot="2278017">
            <a:off x="4148128" y="4853360"/>
            <a:ext cx="447549" cy="532276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33"/>
          <p:cNvSpPr/>
          <p:nvPr/>
        </p:nvSpPr>
        <p:spPr>
          <a:xfrm>
            <a:off x="-295079" y="921936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33"/>
          <p:cNvSpPr/>
          <p:nvPr/>
        </p:nvSpPr>
        <p:spPr>
          <a:xfrm rot="2407437">
            <a:off x="8543633" y="2744326"/>
            <a:ext cx="782531" cy="1050261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33"/>
          <p:cNvSpPr/>
          <p:nvPr/>
        </p:nvSpPr>
        <p:spPr>
          <a:xfrm rot="-141425">
            <a:off x="8308018" y="1259286"/>
            <a:ext cx="447529" cy="532291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33"/>
          <p:cNvSpPr/>
          <p:nvPr/>
        </p:nvSpPr>
        <p:spPr>
          <a:xfrm rot="-3246667">
            <a:off x="6456399" y="-395824"/>
            <a:ext cx="782540" cy="1050251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33"/>
          <p:cNvSpPr/>
          <p:nvPr/>
        </p:nvSpPr>
        <p:spPr>
          <a:xfrm rot="2960951">
            <a:off x="3127248" y="141128"/>
            <a:ext cx="447525" cy="532295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zeret Mono"/>
              <a:buNone/>
              <a:defRPr sz="2600" b="1">
                <a:solidFill>
                  <a:schemeClr val="dk1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buNone/>
              <a:defRPr sz="1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buNone/>
              <a:defRPr sz="1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buNone/>
              <a:defRPr sz="1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buNone/>
              <a:defRPr sz="1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buNone/>
              <a:defRPr sz="1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buNone/>
              <a:defRPr sz="1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buNone/>
              <a:defRPr sz="1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buNone/>
              <a:defRPr sz="1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buNone/>
              <a:defRPr sz="1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  <p:sldLayoutId id="2147483659" r:id="rId4"/>
    <p:sldLayoutId id="2147483665" r:id="rId5"/>
    <p:sldLayoutId id="2147483674" r:id="rId6"/>
    <p:sldLayoutId id="2147483676" r:id="rId7"/>
    <p:sldLayoutId id="2147483678" r:id="rId8"/>
    <p:sldLayoutId id="214748367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12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6.png"/><Relationship Id="rId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openxmlformats.org/officeDocument/2006/relationships/image" Target="../media/image15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37"/>
          <p:cNvSpPr txBox="1">
            <a:spLocks noGrp="1"/>
          </p:cNvSpPr>
          <p:nvPr>
            <p:ph type="ctrTitle"/>
          </p:nvPr>
        </p:nvSpPr>
        <p:spPr>
          <a:xfrm>
            <a:off x="725575" y="1906950"/>
            <a:ext cx="4103400" cy="22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/>
              <a:t>Time</a:t>
            </a:r>
            <a:br>
              <a:rPr lang="en-GB" sz="4000" dirty="0"/>
            </a:br>
            <a:r>
              <a:rPr lang="en-GB" sz="4000" dirty="0"/>
              <a:t>Coders</a:t>
            </a:r>
            <a:br>
              <a:rPr lang="en-GB" sz="4000" dirty="0"/>
            </a:br>
            <a:endParaRPr sz="4000" dirty="0"/>
          </a:p>
        </p:txBody>
      </p:sp>
      <p:sp>
        <p:nvSpPr>
          <p:cNvPr id="680" name="Google Shape;680;p37"/>
          <p:cNvSpPr/>
          <p:nvPr/>
        </p:nvSpPr>
        <p:spPr>
          <a:xfrm>
            <a:off x="4589905" y="1624541"/>
            <a:ext cx="4161800" cy="2189500"/>
          </a:xfrm>
          <a:custGeom>
            <a:avLst/>
            <a:gdLst/>
            <a:ahLst/>
            <a:cxnLst/>
            <a:rect l="l" t="t" r="r" b="b"/>
            <a:pathLst>
              <a:path w="223093" h="117368" extrusionOk="0">
                <a:moveTo>
                  <a:pt x="111563" y="0"/>
                </a:moveTo>
                <a:cubicBezTo>
                  <a:pt x="85553" y="0"/>
                  <a:pt x="59543" y="5729"/>
                  <a:pt x="39695" y="17187"/>
                </a:cubicBezTo>
                <a:cubicBezTo>
                  <a:pt x="0" y="40137"/>
                  <a:pt x="33" y="77230"/>
                  <a:pt x="39695" y="100180"/>
                </a:cubicBezTo>
                <a:cubicBezTo>
                  <a:pt x="59543" y="111638"/>
                  <a:pt x="85553" y="117367"/>
                  <a:pt x="111563" y="117367"/>
                </a:cubicBezTo>
                <a:cubicBezTo>
                  <a:pt x="137573" y="117367"/>
                  <a:pt x="163584" y="111638"/>
                  <a:pt x="183431" y="100180"/>
                </a:cubicBezTo>
                <a:cubicBezTo>
                  <a:pt x="223093" y="77230"/>
                  <a:pt x="223093" y="40137"/>
                  <a:pt x="183431" y="17187"/>
                </a:cubicBezTo>
                <a:cubicBezTo>
                  <a:pt x="163584" y="5729"/>
                  <a:pt x="137573" y="0"/>
                  <a:pt x="11156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37"/>
          <p:cNvSpPr/>
          <p:nvPr/>
        </p:nvSpPr>
        <p:spPr>
          <a:xfrm>
            <a:off x="7705029" y="2078324"/>
            <a:ext cx="759184" cy="438728"/>
          </a:xfrm>
          <a:custGeom>
            <a:avLst/>
            <a:gdLst/>
            <a:ahLst/>
            <a:cxnLst/>
            <a:rect l="l" t="t" r="r" b="b"/>
            <a:pathLst>
              <a:path w="40696" h="23518" extrusionOk="0">
                <a:moveTo>
                  <a:pt x="20315" y="1"/>
                </a:moveTo>
                <a:lnTo>
                  <a:pt x="0" y="11776"/>
                </a:lnTo>
                <a:lnTo>
                  <a:pt x="20315" y="23518"/>
                </a:lnTo>
                <a:lnTo>
                  <a:pt x="40696" y="11776"/>
                </a:lnTo>
                <a:lnTo>
                  <a:pt x="203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37"/>
          <p:cNvSpPr/>
          <p:nvPr/>
        </p:nvSpPr>
        <p:spPr>
          <a:xfrm>
            <a:off x="5278144" y="1920577"/>
            <a:ext cx="2664606" cy="1531445"/>
          </a:xfrm>
          <a:custGeom>
            <a:avLst/>
            <a:gdLst/>
            <a:ahLst/>
            <a:cxnLst/>
            <a:rect l="l" t="t" r="r" b="b"/>
            <a:pathLst>
              <a:path w="142836" h="82093" extrusionOk="0">
                <a:moveTo>
                  <a:pt x="87346" y="1"/>
                </a:moveTo>
                <a:cubicBezTo>
                  <a:pt x="86562" y="1"/>
                  <a:pt x="85778" y="184"/>
                  <a:pt x="85061" y="551"/>
                </a:cubicBezTo>
                <a:lnTo>
                  <a:pt x="1268" y="48919"/>
                </a:lnTo>
                <a:cubicBezTo>
                  <a:pt x="0" y="49653"/>
                  <a:pt x="0" y="50821"/>
                  <a:pt x="1268" y="51554"/>
                </a:cubicBezTo>
                <a:lnTo>
                  <a:pt x="53205" y="81543"/>
                </a:lnTo>
                <a:cubicBezTo>
                  <a:pt x="53922" y="81909"/>
                  <a:pt x="54706" y="82093"/>
                  <a:pt x="55490" y="82093"/>
                </a:cubicBezTo>
                <a:cubicBezTo>
                  <a:pt x="56274" y="82093"/>
                  <a:pt x="57058" y="81909"/>
                  <a:pt x="57775" y="81543"/>
                </a:cubicBezTo>
                <a:lnTo>
                  <a:pt x="141601" y="33175"/>
                </a:lnTo>
                <a:cubicBezTo>
                  <a:pt x="142835" y="32441"/>
                  <a:pt x="142835" y="31273"/>
                  <a:pt x="141601" y="30539"/>
                </a:cubicBezTo>
                <a:lnTo>
                  <a:pt x="89631" y="551"/>
                </a:lnTo>
                <a:cubicBezTo>
                  <a:pt x="88914" y="184"/>
                  <a:pt x="88130" y="1"/>
                  <a:pt x="8734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37"/>
          <p:cNvSpPr/>
          <p:nvPr/>
        </p:nvSpPr>
        <p:spPr>
          <a:xfrm>
            <a:off x="4822626" y="2986244"/>
            <a:ext cx="557579" cy="322358"/>
          </a:xfrm>
          <a:custGeom>
            <a:avLst/>
            <a:gdLst/>
            <a:ahLst/>
            <a:cxnLst/>
            <a:rect l="l" t="t" r="r" b="b"/>
            <a:pathLst>
              <a:path w="29889" h="17280" extrusionOk="0">
                <a:moveTo>
                  <a:pt x="14945" y="0"/>
                </a:moveTo>
                <a:cubicBezTo>
                  <a:pt x="6706" y="0"/>
                  <a:pt x="1" y="3869"/>
                  <a:pt x="1" y="8640"/>
                </a:cubicBezTo>
                <a:cubicBezTo>
                  <a:pt x="1" y="13410"/>
                  <a:pt x="6706" y="17279"/>
                  <a:pt x="14945" y="17279"/>
                </a:cubicBezTo>
                <a:cubicBezTo>
                  <a:pt x="23217" y="17279"/>
                  <a:pt x="29889" y="13410"/>
                  <a:pt x="29889" y="8640"/>
                </a:cubicBezTo>
                <a:cubicBezTo>
                  <a:pt x="29889" y="3869"/>
                  <a:pt x="23217" y="0"/>
                  <a:pt x="149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37"/>
          <p:cNvSpPr/>
          <p:nvPr/>
        </p:nvSpPr>
        <p:spPr>
          <a:xfrm>
            <a:off x="5298049" y="3193445"/>
            <a:ext cx="557579" cy="321743"/>
          </a:xfrm>
          <a:custGeom>
            <a:avLst/>
            <a:gdLst/>
            <a:ahLst/>
            <a:cxnLst/>
            <a:rect l="l" t="t" r="r" b="b"/>
            <a:pathLst>
              <a:path w="29889" h="17247" extrusionOk="0">
                <a:moveTo>
                  <a:pt x="14945" y="1"/>
                </a:moveTo>
                <a:cubicBezTo>
                  <a:pt x="6705" y="1"/>
                  <a:pt x="1" y="3837"/>
                  <a:pt x="1" y="8607"/>
                </a:cubicBezTo>
                <a:cubicBezTo>
                  <a:pt x="1" y="13377"/>
                  <a:pt x="6705" y="17247"/>
                  <a:pt x="14945" y="17247"/>
                </a:cubicBezTo>
                <a:cubicBezTo>
                  <a:pt x="23217" y="17247"/>
                  <a:pt x="29889" y="13377"/>
                  <a:pt x="29889" y="8607"/>
                </a:cubicBezTo>
                <a:cubicBezTo>
                  <a:pt x="29889" y="3837"/>
                  <a:pt x="23217" y="1"/>
                  <a:pt x="1494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37"/>
          <p:cNvSpPr/>
          <p:nvPr/>
        </p:nvSpPr>
        <p:spPr>
          <a:xfrm>
            <a:off x="6726182" y="2936454"/>
            <a:ext cx="1168642" cy="660256"/>
          </a:xfrm>
          <a:custGeom>
            <a:avLst/>
            <a:gdLst/>
            <a:ahLst/>
            <a:cxnLst/>
            <a:rect l="l" t="t" r="r" b="b"/>
            <a:pathLst>
              <a:path w="62645" h="35393" extrusionOk="0">
                <a:moveTo>
                  <a:pt x="41363" y="0"/>
                </a:moveTo>
                <a:cubicBezTo>
                  <a:pt x="35726" y="0"/>
                  <a:pt x="30422" y="1268"/>
                  <a:pt x="26452" y="3570"/>
                </a:cubicBezTo>
                <a:cubicBezTo>
                  <a:pt x="22750" y="5705"/>
                  <a:pt x="20515" y="8540"/>
                  <a:pt x="20148" y="11609"/>
                </a:cubicBezTo>
                <a:cubicBezTo>
                  <a:pt x="19848" y="14010"/>
                  <a:pt x="20682" y="16346"/>
                  <a:pt x="22550" y="18447"/>
                </a:cubicBezTo>
                <a:lnTo>
                  <a:pt x="1501" y="30622"/>
                </a:lnTo>
                <a:cubicBezTo>
                  <a:pt x="0" y="31223"/>
                  <a:pt x="0" y="33358"/>
                  <a:pt x="1501" y="33958"/>
                </a:cubicBezTo>
                <a:lnTo>
                  <a:pt x="3102" y="34859"/>
                </a:lnTo>
                <a:cubicBezTo>
                  <a:pt x="3770" y="35226"/>
                  <a:pt x="4503" y="35392"/>
                  <a:pt x="5237" y="35392"/>
                </a:cubicBezTo>
                <a:cubicBezTo>
                  <a:pt x="6071" y="35392"/>
                  <a:pt x="6905" y="35159"/>
                  <a:pt x="7606" y="34725"/>
                </a:cubicBezTo>
                <a:lnTo>
                  <a:pt x="26886" y="21716"/>
                </a:lnTo>
                <a:cubicBezTo>
                  <a:pt x="30822" y="23884"/>
                  <a:pt x="35926" y="25052"/>
                  <a:pt x="41363" y="25052"/>
                </a:cubicBezTo>
                <a:cubicBezTo>
                  <a:pt x="46967" y="25052"/>
                  <a:pt x="52271" y="23784"/>
                  <a:pt x="56274" y="21483"/>
                </a:cubicBezTo>
                <a:cubicBezTo>
                  <a:pt x="60377" y="19114"/>
                  <a:pt x="62645" y="15945"/>
                  <a:pt x="62645" y="12543"/>
                </a:cubicBezTo>
                <a:cubicBezTo>
                  <a:pt x="62645" y="9107"/>
                  <a:pt x="60377" y="5938"/>
                  <a:pt x="56274" y="3570"/>
                </a:cubicBezTo>
                <a:cubicBezTo>
                  <a:pt x="52271" y="1235"/>
                  <a:pt x="46967" y="0"/>
                  <a:pt x="4136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37"/>
          <p:cNvSpPr/>
          <p:nvPr/>
        </p:nvSpPr>
        <p:spPr>
          <a:xfrm>
            <a:off x="7858093" y="2655192"/>
            <a:ext cx="533309" cy="322974"/>
          </a:xfrm>
          <a:custGeom>
            <a:avLst/>
            <a:gdLst/>
            <a:ahLst/>
            <a:cxnLst/>
            <a:rect l="l" t="t" r="r" b="b"/>
            <a:pathLst>
              <a:path w="28588" h="17313" extrusionOk="0">
                <a:moveTo>
                  <a:pt x="14209" y="5934"/>
                </a:moveTo>
                <a:cubicBezTo>
                  <a:pt x="14287" y="5934"/>
                  <a:pt x="14366" y="5935"/>
                  <a:pt x="14445" y="5938"/>
                </a:cubicBezTo>
                <a:cubicBezTo>
                  <a:pt x="16179" y="5938"/>
                  <a:pt x="17747" y="6405"/>
                  <a:pt x="18681" y="7172"/>
                </a:cubicBezTo>
                <a:cubicBezTo>
                  <a:pt x="19181" y="7539"/>
                  <a:pt x="19482" y="8139"/>
                  <a:pt x="19448" y="8740"/>
                </a:cubicBezTo>
                <a:cubicBezTo>
                  <a:pt x="19348" y="9540"/>
                  <a:pt x="18547" y="10274"/>
                  <a:pt x="17347" y="10774"/>
                </a:cubicBezTo>
                <a:cubicBezTo>
                  <a:pt x="16346" y="11175"/>
                  <a:pt x="15245" y="11375"/>
                  <a:pt x="14178" y="11375"/>
                </a:cubicBezTo>
                <a:cubicBezTo>
                  <a:pt x="12443" y="11375"/>
                  <a:pt x="10875" y="10908"/>
                  <a:pt x="9941" y="10141"/>
                </a:cubicBezTo>
                <a:cubicBezTo>
                  <a:pt x="9408" y="9774"/>
                  <a:pt x="9141" y="9173"/>
                  <a:pt x="9174" y="8539"/>
                </a:cubicBezTo>
                <a:cubicBezTo>
                  <a:pt x="9274" y="7772"/>
                  <a:pt x="10075" y="7038"/>
                  <a:pt x="11276" y="6538"/>
                </a:cubicBezTo>
                <a:cubicBezTo>
                  <a:pt x="12205" y="6135"/>
                  <a:pt x="13192" y="5934"/>
                  <a:pt x="14209" y="5934"/>
                </a:cubicBezTo>
                <a:close/>
                <a:moveTo>
                  <a:pt x="15212" y="0"/>
                </a:moveTo>
                <a:cubicBezTo>
                  <a:pt x="14645" y="0"/>
                  <a:pt x="14111" y="334"/>
                  <a:pt x="13844" y="834"/>
                </a:cubicBezTo>
                <a:lnTo>
                  <a:pt x="13210" y="2035"/>
                </a:lnTo>
                <a:cubicBezTo>
                  <a:pt x="13177" y="2102"/>
                  <a:pt x="13077" y="2168"/>
                  <a:pt x="12977" y="2202"/>
                </a:cubicBezTo>
                <a:cubicBezTo>
                  <a:pt x="12410" y="2235"/>
                  <a:pt x="11843" y="2302"/>
                  <a:pt x="11309" y="2435"/>
                </a:cubicBezTo>
                <a:lnTo>
                  <a:pt x="11242" y="2435"/>
                </a:lnTo>
                <a:cubicBezTo>
                  <a:pt x="11109" y="2402"/>
                  <a:pt x="10975" y="2402"/>
                  <a:pt x="10842" y="2335"/>
                </a:cubicBezTo>
                <a:lnTo>
                  <a:pt x="9207" y="1234"/>
                </a:lnTo>
                <a:cubicBezTo>
                  <a:pt x="8907" y="1067"/>
                  <a:pt x="8574" y="967"/>
                  <a:pt x="8240" y="967"/>
                </a:cubicBezTo>
                <a:cubicBezTo>
                  <a:pt x="8007" y="967"/>
                  <a:pt x="7806" y="1001"/>
                  <a:pt x="7606" y="1101"/>
                </a:cubicBezTo>
                <a:lnTo>
                  <a:pt x="5138" y="2102"/>
                </a:lnTo>
                <a:cubicBezTo>
                  <a:pt x="4804" y="2235"/>
                  <a:pt x="4537" y="2535"/>
                  <a:pt x="4471" y="2869"/>
                </a:cubicBezTo>
                <a:cubicBezTo>
                  <a:pt x="4404" y="3236"/>
                  <a:pt x="4504" y="3569"/>
                  <a:pt x="4771" y="3836"/>
                </a:cubicBezTo>
                <a:lnTo>
                  <a:pt x="5705" y="4870"/>
                </a:lnTo>
                <a:cubicBezTo>
                  <a:pt x="5505" y="5037"/>
                  <a:pt x="5305" y="5204"/>
                  <a:pt x="5105" y="5404"/>
                </a:cubicBezTo>
                <a:cubicBezTo>
                  <a:pt x="5004" y="5504"/>
                  <a:pt x="4871" y="5571"/>
                  <a:pt x="4704" y="5604"/>
                </a:cubicBezTo>
                <a:lnTo>
                  <a:pt x="1902" y="5504"/>
                </a:lnTo>
                <a:cubicBezTo>
                  <a:pt x="1268" y="5537"/>
                  <a:pt x="735" y="5938"/>
                  <a:pt x="535" y="6505"/>
                </a:cubicBezTo>
                <a:lnTo>
                  <a:pt x="101" y="7872"/>
                </a:lnTo>
                <a:cubicBezTo>
                  <a:pt x="1" y="8206"/>
                  <a:pt x="34" y="8573"/>
                  <a:pt x="201" y="8873"/>
                </a:cubicBezTo>
                <a:cubicBezTo>
                  <a:pt x="401" y="9140"/>
                  <a:pt x="701" y="9340"/>
                  <a:pt x="1035" y="9407"/>
                </a:cubicBezTo>
                <a:lnTo>
                  <a:pt x="3670" y="9807"/>
                </a:lnTo>
                <a:cubicBezTo>
                  <a:pt x="3704" y="9840"/>
                  <a:pt x="3737" y="9907"/>
                  <a:pt x="3770" y="9940"/>
                </a:cubicBezTo>
                <a:cubicBezTo>
                  <a:pt x="3804" y="10141"/>
                  <a:pt x="3870" y="10307"/>
                  <a:pt x="3937" y="10474"/>
                </a:cubicBezTo>
                <a:lnTo>
                  <a:pt x="2102" y="11442"/>
                </a:lnTo>
                <a:cubicBezTo>
                  <a:pt x="1402" y="11742"/>
                  <a:pt x="1268" y="12709"/>
                  <a:pt x="1902" y="13176"/>
                </a:cubicBezTo>
                <a:lnTo>
                  <a:pt x="3437" y="14477"/>
                </a:lnTo>
                <a:cubicBezTo>
                  <a:pt x="3770" y="14744"/>
                  <a:pt x="4137" y="14877"/>
                  <a:pt x="4571" y="14877"/>
                </a:cubicBezTo>
                <a:cubicBezTo>
                  <a:pt x="4738" y="14877"/>
                  <a:pt x="4871" y="14844"/>
                  <a:pt x="5038" y="14811"/>
                </a:cubicBezTo>
                <a:lnTo>
                  <a:pt x="7440" y="14010"/>
                </a:lnTo>
                <a:cubicBezTo>
                  <a:pt x="7506" y="13977"/>
                  <a:pt x="7573" y="13977"/>
                  <a:pt x="7640" y="13977"/>
                </a:cubicBezTo>
                <a:cubicBezTo>
                  <a:pt x="7740" y="13977"/>
                  <a:pt x="7840" y="14010"/>
                  <a:pt x="7973" y="14043"/>
                </a:cubicBezTo>
                <a:cubicBezTo>
                  <a:pt x="8374" y="14210"/>
                  <a:pt x="8807" y="14377"/>
                  <a:pt x="9241" y="14510"/>
                </a:cubicBezTo>
                <a:lnTo>
                  <a:pt x="9107" y="15645"/>
                </a:lnTo>
                <a:cubicBezTo>
                  <a:pt x="9007" y="16345"/>
                  <a:pt x="9508" y="16979"/>
                  <a:pt x="10208" y="17046"/>
                </a:cubicBezTo>
                <a:lnTo>
                  <a:pt x="13277" y="17312"/>
                </a:lnTo>
                <a:lnTo>
                  <a:pt x="13377" y="17312"/>
                </a:lnTo>
                <a:cubicBezTo>
                  <a:pt x="13944" y="17312"/>
                  <a:pt x="14478" y="17012"/>
                  <a:pt x="14778" y="16512"/>
                </a:cubicBezTo>
                <a:lnTo>
                  <a:pt x="15345" y="15278"/>
                </a:lnTo>
                <a:cubicBezTo>
                  <a:pt x="15412" y="15211"/>
                  <a:pt x="15512" y="15144"/>
                  <a:pt x="15579" y="15144"/>
                </a:cubicBezTo>
                <a:cubicBezTo>
                  <a:pt x="16179" y="15077"/>
                  <a:pt x="16713" y="15011"/>
                  <a:pt x="17247" y="14911"/>
                </a:cubicBezTo>
                <a:lnTo>
                  <a:pt x="17347" y="14911"/>
                </a:lnTo>
                <a:cubicBezTo>
                  <a:pt x="17480" y="14911"/>
                  <a:pt x="17613" y="14944"/>
                  <a:pt x="17747" y="15011"/>
                </a:cubicBezTo>
                <a:lnTo>
                  <a:pt x="19348" y="16078"/>
                </a:lnTo>
                <a:cubicBezTo>
                  <a:pt x="19648" y="16278"/>
                  <a:pt x="19982" y="16378"/>
                  <a:pt x="20349" y="16378"/>
                </a:cubicBezTo>
                <a:cubicBezTo>
                  <a:pt x="20549" y="16378"/>
                  <a:pt x="20782" y="16312"/>
                  <a:pt x="20983" y="16245"/>
                </a:cubicBezTo>
                <a:lnTo>
                  <a:pt x="23418" y="15211"/>
                </a:lnTo>
                <a:cubicBezTo>
                  <a:pt x="23751" y="15077"/>
                  <a:pt x="24018" y="14777"/>
                  <a:pt x="24085" y="14444"/>
                </a:cubicBezTo>
                <a:cubicBezTo>
                  <a:pt x="24152" y="14077"/>
                  <a:pt x="24051" y="13743"/>
                  <a:pt x="23818" y="13476"/>
                </a:cubicBezTo>
                <a:lnTo>
                  <a:pt x="22884" y="12442"/>
                </a:lnTo>
                <a:cubicBezTo>
                  <a:pt x="23084" y="12275"/>
                  <a:pt x="23284" y="12109"/>
                  <a:pt x="23451" y="11909"/>
                </a:cubicBezTo>
                <a:cubicBezTo>
                  <a:pt x="23551" y="11808"/>
                  <a:pt x="23685" y="11742"/>
                  <a:pt x="23851" y="11708"/>
                </a:cubicBezTo>
                <a:lnTo>
                  <a:pt x="26687" y="11808"/>
                </a:lnTo>
                <a:cubicBezTo>
                  <a:pt x="27287" y="11808"/>
                  <a:pt x="27854" y="11375"/>
                  <a:pt x="28054" y="10808"/>
                </a:cubicBezTo>
                <a:lnTo>
                  <a:pt x="28488" y="9440"/>
                </a:lnTo>
                <a:cubicBezTo>
                  <a:pt x="28588" y="9107"/>
                  <a:pt x="28555" y="8740"/>
                  <a:pt x="28355" y="8439"/>
                </a:cubicBezTo>
                <a:cubicBezTo>
                  <a:pt x="28188" y="8173"/>
                  <a:pt x="27888" y="7972"/>
                  <a:pt x="27554" y="7906"/>
                </a:cubicBezTo>
                <a:lnTo>
                  <a:pt x="24919" y="7505"/>
                </a:lnTo>
                <a:cubicBezTo>
                  <a:pt x="24885" y="7472"/>
                  <a:pt x="24852" y="7405"/>
                  <a:pt x="24819" y="7372"/>
                </a:cubicBezTo>
                <a:cubicBezTo>
                  <a:pt x="24752" y="7172"/>
                  <a:pt x="24719" y="7005"/>
                  <a:pt x="24652" y="6838"/>
                </a:cubicBezTo>
                <a:lnTo>
                  <a:pt x="26487" y="5871"/>
                </a:lnTo>
                <a:cubicBezTo>
                  <a:pt x="26820" y="5737"/>
                  <a:pt x="27020" y="5404"/>
                  <a:pt x="27087" y="5037"/>
                </a:cubicBezTo>
                <a:cubicBezTo>
                  <a:pt x="27120" y="4703"/>
                  <a:pt x="26954" y="4336"/>
                  <a:pt x="26687" y="4136"/>
                </a:cubicBezTo>
                <a:lnTo>
                  <a:pt x="25152" y="2835"/>
                </a:lnTo>
                <a:cubicBezTo>
                  <a:pt x="24819" y="2569"/>
                  <a:pt x="24418" y="2435"/>
                  <a:pt x="24018" y="2435"/>
                </a:cubicBezTo>
                <a:cubicBezTo>
                  <a:pt x="23851" y="2435"/>
                  <a:pt x="23685" y="2468"/>
                  <a:pt x="23551" y="2502"/>
                </a:cubicBezTo>
                <a:lnTo>
                  <a:pt x="21149" y="3302"/>
                </a:lnTo>
                <a:cubicBezTo>
                  <a:pt x="21083" y="3302"/>
                  <a:pt x="21016" y="3336"/>
                  <a:pt x="20949" y="3336"/>
                </a:cubicBezTo>
                <a:cubicBezTo>
                  <a:pt x="20849" y="3336"/>
                  <a:pt x="20749" y="3302"/>
                  <a:pt x="20616" y="3269"/>
                </a:cubicBezTo>
                <a:cubicBezTo>
                  <a:pt x="20215" y="3069"/>
                  <a:pt x="19782" y="2935"/>
                  <a:pt x="19315" y="2802"/>
                </a:cubicBezTo>
                <a:lnTo>
                  <a:pt x="19482" y="1668"/>
                </a:lnTo>
                <a:cubicBezTo>
                  <a:pt x="19515" y="1334"/>
                  <a:pt x="19415" y="1001"/>
                  <a:pt x="19215" y="734"/>
                </a:cubicBezTo>
                <a:cubicBezTo>
                  <a:pt x="19014" y="467"/>
                  <a:pt x="18714" y="300"/>
                  <a:pt x="18381" y="267"/>
                </a:cubicBezTo>
                <a:lnTo>
                  <a:pt x="1534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37"/>
          <p:cNvSpPr/>
          <p:nvPr/>
        </p:nvSpPr>
        <p:spPr>
          <a:xfrm>
            <a:off x="7871786" y="2657058"/>
            <a:ext cx="505942" cy="299954"/>
          </a:xfrm>
          <a:custGeom>
            <a:avLst/>
            <a:gdLst/>
            <a:ahLst/>
            <a:cxnLst/>
            <a:rect l="l" t="t" r="r" b="b"/>
            <a:pathLst>
              <a:path w="27121" h="16079" extrusionOk="0">
                <a:moveTo>
                  <a:pt x="4437" y="0"/>
                </a:moveTo>
                <a:lnTo>
                  <a:pt x="4404" y="2502"/>
                </a:lnTo>
                <a:cubicBezTo>
                  <a:pt x="4404" y="2602"/>
                  <a:pt x="4471" y="2702"/>
                  <a:pt x="4537" y="2769"/>
                </a:cubicBezTo>
                <a:lnTo>
                  <a:pt x="4671" y="2936"/>
                </a:lnTo>
                <a:cubicBezTo>
                  <a:pt x="4771" y="2869"/>
                  <a:pt x="4838" y="2835"/>
                  <a:pt x="4904" y="2769"/>
                </a:cubicBezTo>
                <a:cubicBezTo>
                  <a:pt x="5104" y="2535"/>
                  <a:pt x="5338" y="2335"/>
                  <a:pt x="5571" y="2135"/>
                </a:cubicBezTo>
                <a:cubicBezTo>
                  <a:pt x="5838" y="1968"/>
                  <a:pt x="5872" y="1635"/>
                  <a:pt x="5671" y="1401"/>
                </a:cubicBezTo>
                <a:lnTo>
                  <a:pt x="4571" y="234"/>
                </a:lnTo>
                <a:cubicBezTo>
                  <a:pt x="4504" y="167"/>
                  <a:pt x="4471" y="100"/>
                  <a:pt x="4437" y="0"/>
                </a:cubicBezTo>
                <a:close/>
                <a:moveTo>
                  <a:pt x="25686" y="1835"/>
                </a:moveTo>
                <a:lnTo>
                  <a:pt x="25686" y="1835"/>
                </a:lnTo>
                <a:cubicBezTo>
                  <a:pt x="25652" y="1968"/>
                  <a:pt x="25586" y="2068"/>
                  <a:pt x="25452" y="2135"/>
                </a:cubicBezTo>
                <a:lnTo>
                  <a:pt x="23451" y="3169"/>
                </a:lnTo>
                <a:cubicBezTo>
                  <a:pt x="23217" y="3302"/>
                  <a:pt x="23084" y="3636"/>
                  <a:pt x="23217" y="3903"/>
                </a:cubicBezTo>
                <a:cubicBezTo>
                  <a:pt x="23317" y="4070"/>
                  <a:pt x="23384" y="4236"/>
                  <a:pt x="23418" y="4437"/>
                </a:cubicBezTo>
                <a:cubicBezTo>
                  <a:pt x="23518" y="4737"/>
                  <a:pt x="23751" y="4970"/>
                  <a:pt x="24085" y="5037"/>
                </a:cubicBezTo>
                <a:lnTo>
                  <a:pt x="24552" y="5137"/>
                </a:lnTo>
                <a:lnTo>
                  <a:pt x="25386" y="4703"/>
                </a:lnTo>
                <a:cubicBezTo>
                  <a:pt x="25519" y="4637"/>
                  <a:pt x="25619" y="4503"/>
                  <a:pt x="25619" y="4370"/>
                </a:cubicBezTo>
                <a:lnTo>
                  <a:pt x="25686" y="1835"/>
                </a:lnTo>
                <a:close/>
                <a:moveTo>
                  <a:pt x="27120" y="5938"/>
                </a:moveTo>
                <a:lnTo>
                  <a:pt x="27118" y="6111"/>
                </a:lnTo>
                <a:lnTo>
                  <a:pt x="27120" y="6104"/>
                </a:lnTo>
                <a:cubicBezTo>
                  <a:pt x="27120" y="6038"/>
                  <a:pt x="27120" y="6004"/>
                  <a:pt x="27120" y="5938"/>
                </a:cubicBezTo>
                <a:close/>
                <a:moveTo>
                  <a:pt x="13720" y="2107"/>
                </a:moveTo>
                <a:cubicBezTo>
                  <a:pt x="12535" y="2107"/>
                  <a:pt x="11329" y="2321"/>
                  <a:pt x="10275" y="2769"/>
                </a:cubicBezTo>
                <a:cubicBezTo>
                  <a:pt x="7973" y="3703"/>
                  <a:pt x="7139" y="5437"/>
                  <a:pt x="8140" y="6872"/>
                </a:cubicBezTo>
                <a:cubicBezTo>
                  <a:pt x="8674" y="6171"/>
                  <a:pt x="9407" y="5604"/>
                  <a:pt x="10241" y="5304"/>
                </a:cubicBezTo>
                <a:cubicBezTo>
                  <a:pt x="11300" y="4867"/>
                  <a:pt x="12510" y="4656"/>
                  <a:pt x="13700" y="4656"/>
                </a:cubicBezTo>
                <a:cubicBezTo>
                  <a:pt x="15510" y="4656"/>
                  <a:pt x="17273" y="5145"/>
                  <a:pt x="18381" y="6071"/>
                </a:cubicBezTo>
                <a:cubicBezTo>
                  <a:pt x="18614" y="6271"/>
                  <a:pt x="18814" y="6505"/>
                  <a:pt x="18981" y="6738"/>
                </a:cubicBezTo>
                <a:cubicBezTo>
                  <a:pt x="19715" y="5704"/>
                  <a:pt x="19548" y="4503"/>
                  <a:pt x="18414" y="3536"/>
                </a:cubicBezTo>
                <a:cubicBezTo>
                  <a:pt x="17304" y="2608"/>
                  <a:pt x="15535" y="2107"/>
                  <a:pt x="13720" y="2107"/>
                </a:cubicBezTo>
                <a:close/>
                <a:moveTo>
                  <a:pt x="34" y="5137"/>
                </a:moveTo>
                <a:lnTo>
                  <a:pt x="1" y="7706"/>
                </a:lnTo>
                <a:cubicBezTo>
                  <a:pt x="1" y="7939"/>
                  <a:pt x="168" y="8106"/>
                  <a:pt x="368" y="8139"/>
                </a:cubicBezTo>
                <a:lnTo>
                  <a:pt x="2536" y="8506"/>
                </a:lnTo>
                <a:lnTo>
                  <a:pt x="3670" y="7906"/>
                </a:lnTo>
                <a:cubicBezTo>
                  <a:pt x="3937" y="7772"/>
                  <a:pt x="4037" y="7439"/>
                  <a:pt x="3904" y="7172"/>
                </a:cubicBezTo>
                <a:cubicBezTo>
                  <a:pt x="3837" y="7005"/>
                  <a:pt x="3770" y="6838"/>
                  <a:pt x="3703" y="6638"/>
                </a:cubicBezTo>
                <a:cubicBezTo>
                  <a:pt x="3637" y="6338"/>
                  <a:pt x="3370" y="6104"/>
                  <a:pt x="3070" y="6004"/>
                </a:cubicBezTo>
                <a:lnTo>
                  <a:pt x="401" y="5571"/>
                </a:lnTo>
                <a:cubicBezTo>
                  <a:pt x="201" y="5537"/>
                  <a:pt x="34" y="5371"/>
                  <a:pt x="34" y="5137"/>
                </a:cubicBezTo>
                <a:close/>
                <a:moveTo>
                  <a:pt x="27118" y="6111"/>
                </a:moveTo>
                <a:lnTo>
                  <a:pt x="26653" y="7472"/>
                </a:lnTo>
                <a:cubicBezTo>
                  <a:pt x="26553" y="7772"/>
                  <a:pt x="26286" y="7972"/>
                  <a:pt x="25953" y="7972"/>
                </a:cubicBezTo>
                <a:lnTo>
                  <a:pt x="23151" y="7906"/>
                </a:lnTo>
                <a:cubicBezTo>
                  <a:pt x="23017" y="7906"/>
                  <a:pt x="22850" y="7939"/>
                  <a:pt x="22750" y="8006"/>
                </a:cubicBezTo>
                <a:cubicBezTo>
                  <a:pt x="22550" y="8073"/>
                  <a:pt x="22383" y="8173"/>
                  <a:pt x="22250" y="8306"/>
                </a:cubicBezTo>
                <a:cubicBezTo>
                  <a:pt x="22050" y="8506"/>
                  <a:pt x="21816" y="8740"/>
                  <a:pt x="21583" y="8906"/>
                </a:cubicBezTo>
                <a:cubicBezTo>
                  <a:pt x="21349" y="9073"/>
                  <a:pt x="21316" y="9440"/>
                  <a:pt x="21516" y="9640"/>
                </a:cubicBezTo>
                <a:lnTo>
                  <a:pt x="22450" y="10674"/>
                </a:lnTo>
                <a:cubicBezTo>
                  <a:pt x="22550" y="10641"/>
                  <a:pt x="22617" y="10574"/>
                  <a:pt x="22717" y="10541"/>
                </a:cubicBezTo>
                <a:cubicBezTo>
                  <a:pt x="22850" y="10508"/>
                  <a:pt x="22984" y="10474"/>
                  <a:pt x="23117" y="10474"/>
                </a:cubicBezTo>
                <a:lnTo>
                  <a:pt x="25919" y="10541"/>
                </a:lnTo>
                <a:cubicBezTo>
                  <a:pt x="26253" y="10541"/>
                  <a:pt x="26520" y="10341"/>
                  <a:pt x="26620" y="10041"/>
                </a:cubicBezTo>
                <a:lnTo>
                  <a:pt x="27087" y="8640"/>
                </a:lnTo>
                <a:cubicBezTo>
                  <a:pt x="27087" y="8606"/>
                  <a:pt x="27087" y="8540"/>
                  <a:pt x="27087" y="8506"/>
                </a:cubicBezTo>
                <a:lnTo>
                  <a:pt x="27118" y="6111"/>
                </a:lnTo>
                <a:close/>
                <a:moveTo>
                  <a:pt x="1435" y="9273"/>
                </a:moveTo>
                <a:lnTo>
                  <a:pt x="1402" y="11809"/>
                </a:lnTo>
                <a:cubicBezTo>
                  <a:pt x="1435" y="11909"/>
                  <a:pt x="1468" y="12009"/>
                  <a:pt x="1569" y="12075"/>
                </a:cubicBezTo>
                <a:lnTo>
                  <a:pt x="3103" y="13376"/>
                </a:lnTo>
                <a:cubicBezTo>
                  <a:pt x="3303" y="13510"/>
                  <a:pt x="3537" y="13610"/>
                  <a:pt x="3770" y="13610"/>
                </a:cubicBezTo>
                <a:lnTo>
                  <a:pt x="3937" y="13610"/>
                </a:lnTo>
                <a:cubicBezTo>
                  <a:pt x="3970" y="13576"/>
                  <a:pt x="4004" y="13576"/>
                  <a:pt x="4037" y="13576"/>
                </a:cubicBezTo>
                <a:lnTo>
                  <a:pt x="6405" y="12776"/>
                </a:lnTo>
                <a:lnTo>
                  <a:pt x="6439" y="12776"/>
                </a:lnTo>
                <a:cubicBezTo>
                  <a:pt x="6577" y="12748"/>
                  <a:pt x="6721" y="12732"/>
                  <a:pt x="6863" y="12732"/>
                </a:cubicBezTo>
                <a:cubicBezTo>
                  <a:pt x="7065" y="12732"/>
                  <a:pt x="7264" y="12764"/>
                  <a:pt x="7439" y="12843"/>
                </a:cubicBezTo>
                <a:cubicBezTo>
                  <a:pt x="7873" y="13009"/>
                  <a:pt x="8273" y="13176"/>
                  <a:pt x="8707" y="13310"/>
                </a:cubicBezTo>
                <a:cubicBezTo>
                  <a:pt x="8840" y="13343"/>
                  <a:pt x="8940" y="13410"/>
                  <a:pt x="9041" y="13510"/>
                </a:cubicBezTo>
                <a:lnTo>
                  <a:pt x="9007" y="15244"/>
                </a:lnTo>
                <a:cubicBezTo>
                  <a:pt x="9007" y="15511"/>
                  <a:pt x="9207" y="15745"/>
                  <a:pt x="9474" y="15778"/>
                </a:cubicBezTo>
                <a:lnTo>
                  <a:pt x="12543" y="16078"/>
                </a:lnTo>
                <a:cubicBezTo>
                  <a:pt x="12643" y="16078"/>
                  <a:pt x="12777" y="16045"/>
                  <a:pt x="12877" y="16012"/>
                </a:cubicBezTo>
                <a:cubicBezTo>
                  <a:pt x="12943" y="15978"/>
                  <a:pt x="13010" y="15945"/>
                  <a:pt x="13077" y="15911"/>
                </a:cubicBezTo>
                <a:cubicBezTo>
                  <a:pt x="13110" y="15878"/>
                  <a:pt x="13143" y="15845"/>
                  <a:pt x="13177" y="15811"/>
                </a:cubicBezTo>
                <a:cubicBezTo>
                  <a:pt x="13210" y="15811"/>
                  <a:pt x="13244" y="15778"/>
                  <a:pt x="13244" y="15745"/>
                </a:cubicBezTo>
                <a:cubicBezTo>
                  <a:pt x="13277" y="15711"/>
                  <a:pt x="13310" y="15678"/>
                  <a:pt x="13310" y="15645"/>
                </a:cubicBezTo>
                <a:lnTo>
                  <a:pt x="13944" y="14410"/>
                </a:lnTo>
                <a:cubicBezTo>
                  <a:pt x="13944" y="14377"/>
                  <a:pt x="13977" y="14344"/>
                  <a:pt x="14011" y="14310"/>
                </a:cubicBezTo>
                <a:cubicBezTo>
                  <a:pt x="14011" y="14277"/>
                  <a:pt x="14044" y="14277"/>
                  <a:pt x="14077" y="14244"/>
                </a:cubicBezTo>
                <a:cubicBezTo>
                  <a:pt x="14111" y="14210"/>
                  <a:pt x="14144" y="14144"/>
                  <a:pt x="14211" y="14110"/>
                </a:cubicBezTo>
                <a:cubicBezTo>
                  <a:pt x="14344" y="13977"/>
                  <a:pt x="14544" y="13910"/>
                  <a:pt x="14745" y="13877"/>
                </a:cubicBezTo>
                <a:cubicBezTo>
                  <a:pt x="15278" y="13843"/>
                  <a:pt x="15812" y="13777"/>
                  <a:pt x="16312" y="13677"/>
                </a:cubicBezTo>
                <a:cubicBezTo>
                  <a:pt x="16407" y="13659"/>
                  <a:pt x="16500" y="13651"/>
                  <a:pt x="16590" y="13651"/>
                </a:cubicBezTo>
                <a:cubicBezTo>
                  <a:pt x="16849" y="13651"/>
                  <a:pt x="17090" y="13720"/>
                  <a:pt x="17313" y="13843"/>
                </a:cubicBezTo>
                <a:lnTo>
                  <a:pt x="18948" y="14944"/>
                </a:lnTo>
                <a:cubicBezTo>
                  <a:pt x="19048" y="15011"/>
                  <a:pt x="19148" y="15044"/>
                  <a:pt x="19248" y="15078"/>
                </a:cubicBezTo>
                <a:lnTo>
                  <a:pt x="19782" y="15078"/>
                </a:lnTo>
                <a:lnTo>
                  <a:pt x="19915" y="15044"/>
                </a:lnTo>
                <a:lnTo>
                  <a:pt x="22350" y="14010"/>
                </a:lnTo>
                <a:cubicBezTo>
                  <a:pt x="22450" y="13977"/>
                  <a:pt x="22517" y="13910"/>
                  <a:pt x="22584" y="13843"/>
                </a:cubicBezTo>
                <a:cubicBezTo>
                  <a:pt x="22617" y="13777"/>
                  <a:pt x="22617" y="13710"/>
                  <a:pt x="22617" y="13677"/>
                </a:cubicBezTo>
                <a:lnTo>
                  <a:pt x="22717" y="11108"/>
                </a:lnTo>
                <a:lnTo>
                  <a:pt x="22717" y="11108"/>
                </a:lnTo>
                <a:cubicBezTo>
                  <a:pt x="22684" y="11275"/>
                  <a:pt x="22584" y="11408"/>
                  <a:pt x="22450" y="11442"/>
                </a:cubicBezTo>
                <a:lnTo>
                  <a:pt x="19982" y="12476"/>
                </a:lnTo>
                <a:cubicBezTo>
                  <a:pt x="19864" y="12515"/>
                  <a:pt x="19736" y="12531"/>
                  <a:pt x="19609" y="12531"/>
                </a:cubicBezTo>
                <a:cubicBezTo>
                  <a:pt x="19519" y="12531"/>
                  <a:pt x="19431" y="12523"/>
                  <a:pt x="19348" y="12509"/>
                </a:cubicBezTo>
                <a:cubicBezTo>
                  <a:pt x="19248" y="12476"/>
                  <a:pt x="19114" y="12442"/>
                  <a:pt x="19014" y="12376"/>
                </a:cubicBezTo>
                <a:lnTo>
                  <a:pt x="17380" y="11275"/>
                </a:lnTo>
                <a:cubicBezTo>
                  <a:pt x="17157" y="11151"/>
                  <a:pt x="16898" y="11082"/>
                  <a:pt x="16643" y="11082"/>
                </a:cubicBezTo>
                <a:cubicBezTo>
                  <a:pt x="16554" y="11082"/>
                  <a:pt x="16465" y="11091"/>
                  <a:pt x="16379" y="11108"/>
                </a:cubicBezTo>
                <a:cubicBezTo>
                  <a:pt x="15845" y="11208"/>
                  <a:pt x="15312" y="11275"/>
                  <a:pt x="14778" y="11308"/>
                </a:cubicBezTo>
                <a:cubicBezTo>
                  <a:pt x="14611" y="11342"/>
                  <a:pt x="14411" y="11408"/>
                  <a:pt x="14244" y="11542"/>
                </a:cubicBezTo>
                <a:cubicBezTo>
                  <a:pt x="14144" y="11608"/>
                  <a:pt x="14044" y="11742"/>
                  <a:pt x="14011" y="11842"/>
                </a:cubicBezTo>
                <a:lnTo>
                  <a:pt x="13377" y="13076"/>
                </a:lnTo>
                <a:cubicBezTo>
                  <a:pt x="13277" y="13243"/>
                  <a:pt x="13110" y="13376"/>
                  <a:pt x="12910" y="13443"/>
                </a:cubicBezTo>
                <a:cubicBezTo>
                  <a:pt x="12810" y="13476"/>
                  <a:pt x="12676" y="13510"/>
                  <a:pt x="12576" y="13510"/>
                </a:cubicBezTo>
                <a:lnTo>
                  <a:pt x="9508" y="13210"/>
                </a:lnTo>
                <a:cubicBezTo>
                  <a:pt x="9207" y="13176"/>
                  <a:pt x="9007" y="12909"/>
                  <a:pt x="9041" y="12609"/>
                </a:cubicBezTo>
                <a:lnTo>
                  <a:pt x="9207" y="11442"/>
                </a:lnTo>
                <a:cubicBezTo>
                  <a:pt x="9241" y="11108"/>
                  <a:pt x="9041" y="10841"/>
                  <a:pt x="8740" y="10741"/>
                </a:cubicBezTo>
                <a:cubicBezTo>
                  <a:pt x="8307" y="10608"/>
                  <a:pt x="7906" y="10441"/>
                  <a:pt x="7473" y="10274"/>
                </a:cubicBezTo>
                <a:cubicBezTo>
                  <a:pt x="7297" y="10196"/>
                  <a:pt x="7098" y="10164"/>
                  <a:pt x="6897" y="10164"/>
                </a:cubicBezTo>
                <a:cubicBezTo>
                  <a:pt x="6754" y="10164"/>
                  <a:pt x="6610" y="10180"/>
                  <a:pt x="6472" y="10207"/>
                </a:cubicBezTo>
                <a:lnTo>
                  <a:pt x="6439" y="10207"/>
                </a:lnTo>
                <a:lnTo>
                  <a:pt x="4070" y="11008"/>
                </a:lnTo>
                <a:cubicBezTo>
                  <a:pt x="3970" y="11025"/>
                  <a:pt x="3870" y="11033"/>
                  <a:pt x="3770" y="11033"/>
                </a:cubicBezTo>
                <a:cubicBezTo>
                  <a:pt x="3670" y="11033"/>
                  <a:pt x="3570" y="11025"/>
                  <a:pt x="3470" y="11008"/>
                </a:cubicBezTo>
                <a:cubicBezTo>
                  <a:pt x="3370" y="10975"/>
                  <a:pt x="3236" y="10908"/>
                  <a:pt x="3136" y="10841"/>
                </a:cubicBezTo>
                <a:lnTo>
                  <a:pt x="1602" y="9540"/>
                </a:lnTo>
                <a:cubicBezTo>
                  <a:pt x="1502" y="9474"/>
                  <a:pt x="1468" y="9373"/>
                  <a:pt x="1435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37"/>
          <p:cNvSpPr/>
          <p:nvPr/>
        </p:nvSpPr>
        <p:spPr>
          <a:xfrm>
            <a:off x="7936500" y="2848085"/>
            <a:ext cx="56040" cy="62867"/>
          </a:xfrm>
          <a:custGeom>
            <a:avLst/>
            <a:gdLst/>
            <a:ahLst/>
            <a:cxnLst/>
            <a:rect l="l" t="t" r="r" b="b"/>
            <a:pathLst>
              <a:path w="3004" h="3370" extrusionOk="0">
                <a:moveTo>
                  <a:pt x="3003" y="1"/>
                </a:moveTo>
                <a:lnTo>
                  <a:pt x="635" y="768"/>
                </a:lnTo>
                <a:cubicBezTo>
                  <a:pt x="535" y="801"/>
                  <a:pt x="435" y="818"/>
                  <a:pt x="334" y="818"/>
                </a:cubicBezTo>
                <a:cubicBezTo>
                  <a:pt x="234" y="818"/>
                  <a:pt x="134" y="801"/>
                  <a:pt x="34" y="768"/>
                </a:cubicBezTo>
                <a:lnTo>
                  <a:pt x="1" y="3303"/>
                </a:lnTo>
                <a:cubicBezTo>
                  <a:pt x="101" y="3336"/>
                  <a:pt x="201" y="3370"/>
                  <a:pt x="301" y="3370"/>
                </a:cubicBezTo>
                <a:lnTo>
                  <a:pt x="468" y="3370"/>
                </a:lnTo>
                <a:cubicBezTo>
                  <a:pt x="501" y="3370"/>
                  <a:pt x="568" y="3336"/>
                  <a:pt x="601" y="3336"/>
                </a:cubicBezTo>
                <a:lnTo>
                  <a:pt x="2970" y="2569"/>
                </a:lnTo>
                <a:lnTo>
                  <a:pt x="30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37"/>
          <p:cNvSpPr/>
          <p:nvPr/>
        </p:nvSpPr>
        <p:spPr>
          <a:xfrm>
            <a:off x="8112603" y="2872989"/>
            <a:ext cx="25539" cy="82772"/>
          </a:xfrm>
          <a:custGeom>
            <a:avLst/>
            <a:gdLst/>
            <a:ahLst/>
            <a:cxnLst/>
            <a:rect l="l" t="t" r="r" b="b"/>
            <a:pathLst>
              <a:path w="1369" h="4437" extrusionOk="0">
                <a:moveTo>
                  <a:pt x="1369" y="0"/>
                </a:moveTo>
                <a:cubicBezTo>
                  <a:pt x="1269" y="67"/>
                  <a:pt x="1168" y="167"/>
                  <a:pt x="1102" y="300"/>
                </a:cubicBezTo>
                <a:lnTo>
                  <a:pt x="468" y="1501"/>
                </a:lnTo>
                <a:cubicBezTo>
                  <a:pt x="368" y="1668"/>
                  <a:pt x="201" y="1801"/>
                  <a:pt x="34" y="1901"/>
                </a:cubicBezTo>
                <a:lnTo>
                  <a:pt x="1" y="4437"/>
                </a:lnTo>
                <a:cubicBezTo>
                  <a:pt x="68" y="4403"/>
                  <a:pt x="134" y="4370"/>
                  <a:pt x="201" y="4336"/>
                </a:cubicBezTo>
                <a:cubicBezTo>
                  <a:pt x="234" y="4303"/>
                  <a:pt x="268" y="4270"/>
                  <a:pt x="301" y="4270"/>
                </a:cubicBezTo>
                <a:cubicBezTo>
                  <a:pt x="301" y="4236"/>
                  <a:pt x="335" y="4203"/>
                  <a:pt x="368" y="4170"/>
                </a:cubicBezTo>
                <a:cubicBezTo>
                  <a:pt x="368" y="4170"/>
                  <a:pt x="401" y="4136"/>
                  <a:pt x="435" y="4103"/>
                </a:cubicBezTo>
                <a:lnTo>
                  <a:pt x="435" y="4070"/>
                </a:lnTo>
                <a:lnTo>
                  <a:pt x="1035" y="2869"/>
                </a:lnTo>
                <a:cubicBezTo>
                  <a:pt x="1068" y="2802"/>
                  <a:pt x="1102" y="2769"/>
                  <a:pt x="1102" y="2769"/>
                </a:cubicBezTo>
                <a:cubicBezTo>
                  <a:pt x="1135" y="2735"/>
                  <a:pt x="1135" y="2702"/>
                  <a:pt x="1168" y="2669"/>
                </a:cubicBezTo>
                <a:cubicBezTo>
                  <a:pt x="1202" y="2635"/>
                  <a:pt x="1269" y="2602"/>
                  <a:pt x="1302" y="2569"/>
                </a:cubicBezTo>
                <a:lnTo>
                  <a:pt x="13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7"/>
          <p:cNvSpPr/>
          <p:nvPr/>
        </p:nvSpPr>
        <p:spPr>
          <a:xfrm>
            <a:off x="8302399" y="2691271"/>
            <a:ext cx="48559" cy="61636"/>
          </a:xfrm>
          <a:custGeom>
            <a:avLst/>
            <a:gdLst/>
            <a:ahLst/>
            <a:cxnLst/>
            <a:rect l="l" t="t" r="r" b="b"/>
            <a:pathLst>
              <a:path w="2603" h="3304" extrusionOk="0">
                <a:moveTo>
                  <a:pt x="2603" y="1"/>
                </a:moveTo>
                <a:lnTo>
                  <a:pt x="2603" y="1"/>
                </a:lnTo>
                <a:cubicBezTo>
                  <a:pt x="2569" y="134"/>
                  <a:pt x="2469" y="234"/>
                  <a:pt x="2369" y="301"/>
                </a:cubicBezTo>
                <a:lnTo>
                  <a:pt x="368" y="1335"/>
                </a:lnTo>
                <a:cubicBezTo>
                  <a:pt x="134" y="1468"/>
                  <a:pt x="1" y="1802"/>
                  <a:pt x="134" y="2069"/>
                </a:cubicBezTo>
                <a:cubicBezTo>
                  <a:pt x="234" y="2236"/>
                  <a:pt x="301" y="2402"/>
                  <a:pt x="335" y="2603"/>
                </a:cubicBezTo>
                <a:cubicBezTo>
                  <a:pt x="435" y="2903"/>
                  <a:pt x="668" y="3136"/>
                  <a:pt x="1002" y="3203"/>
                </a:cubicBezTo>
                <a:lnTo>
                  <a:pt x="1469" y="3303"/>
                </a:lnTo>
                <a:lnTo>
                  <a:pt x="2303" y="2869"/>
                </a:lnTo>
                <a:cubicBezTo>
                  <a:pt x="2436" y="2803"/>
                  <a:pt x="2536" y="2669"/>
                  <a:pt x="2536" y="2536"/>
                </a:cubicBezTo>
                <a:lnTo>
                  <a:pt x="260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7"/>
          <p:cNvSpPr/>
          <p:nvPr/>
        </p:nvSpPr>
        <p:spPr>
          <a:xfrm>
            <a:off x="8294937" y="2767812"/>
            <a:ext cx="82791" cy="85888"/>
          </a:xfrm>
          <a:custGeom>
            <a:avLst/>
            <a:gdLst/>
            <a:ahLst/>
            <a:cxnLst/>
            <a:rect l="l" t="t" r="r" b="b"/>
            <a:pathLst>
              <a:path w="4438" h="4604" extrusionOk="0">
                <a:moveTo>
                  <a:pt x="4437" y="1"/>
                </a:moveTo>
                <a:lnTo>
                  <a:pt x="4437" y="48"/>
                </a:lnTo>
                <a:lnTo>
                  <a:pt x="4437" y="48"/>
                </a:lnTo>
                <a:cubicBezTo>
                  <a:pt x="4437" y="34"/>
                  <a:pt x="4437" y="18"/>
                  <a:pt x="4437" y="1"/>
                </a:cubicBezTo>
                <a:close/>
                <a:moveTo>
                  <a:pt x="4437" y="48"/>
                </a:moveTo>
                <a:lnTo>
                  <a:pt x="4437" y="48"/>
                </a:lnTo>
                <a:cubicBezTo>
                  <a:pt x="4435" y="87"/>
                  <a:pt x="4428" y="118"/>
                  <a:pt x="4404" y="167"/>
                </a:cubicBezTo>
                <a:lnTo>
                  <a:pt x="3970" y="1535"/>
                </a:lnTo>
                <a:cubicBezTo>
                  <a:pt x="3870" y="1835"/>
                  <a:pt x="3570" y="2035"/>
                  <a:pt x="3270" y="2035"/>
                </a:cubicBezTo>
                <a:lnTo>
                  <a:pt x="468" y="1969"/>
                </a:lnTo>
                <a:cubicBezTo>
                  <a:pt x="301" y="1969"/>
                  <a:pt x="167" y="2002"/>
                  <a:pt x="34" y="2069"/>
                </a:cubicBezTo>
                <a:lnTo>
                  <a:pt x="1" y="4604"/>
                </a:lnTo>
                <a:cubicBezTo>
                  <a:pt x="134" y="4571"/>
                  <a:pt x="268" y="4537"/>
                  <a:pt x="434" y="4537"/>
                </a:cubicBezTo>
                <a:lnTo>
                  <a:pt x="3236" y="4604"/>
                </a:lnTo>
                <a:cubicBezTo>
                  <a:pt x="3537" y="4604"/>
                  <a:pt x="3837" y="4404"/>
                  <a:pt x="3937" y="4104"/>
                </a:cubicBezTo>
                <a:lnTo>
                  <a:pt x="4370" y="2703"/>
                </a:lnTo>
                <a:cubicBezTo>
                  <a:pt x="4404" y="2669"/>
                  <a:pt x="4404" y="2603"/>
                  <a:pt x="4404" y="2569"/>
                </a:cubicBezTo>
                <a:lnTo>
                  <a:pt x="4437" y="48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7"/>
          <p:cNvSpPr/>
          <p:nvPr/>
        </p:nvSpPr>
        <p:spPr>
          <a:xfrm>
            <a:off x="8232089" y="2864277"/>
            <a:ext cx="62867" cy="73911"/>
          </a:xfrm>
          <a:custGeom>
            <a:avLst/>
            <a:gdLst/>
            <a:ahLst/>
            <a:cxnLst/>
            <a:rect l="l" t="t" r="r" b="b"/>
            <a:pathLst>
              <a:path w="3370" h="3962" extrusionOk="0">
                <a:moveTo>
                  <a:pt x="3370" y="0"/>
                </a:moveTo>
                <a:lnTo>
                  <a:pt x="3370" y="11"/>
                </a:lnTo>
                <a:lnTo>
                  <a:pt x="3370" y="11"/>
                </a:lnTo>
                <a:cubicBezTo>
                  <a:pt x="3370" y="7"/>
                  <a:pt x="3370" y="4"/>
                  <a:pt x="3370" y="0"/>
                </a:cubicBezTo>
                <a:close/>
                <a:moveTo>
                  <a:pt x="3370" y="11"/>
                </a:moveTo>
                <a:cubicBezTo>
                  <a:pt x="3365" y="173"/>
                  <a:pt x="3267" y="301"/>
                  <a:pt x="3136" y="334"/>
                </a:cubicBezTo>
                <a:lnTo>
                  <a:pt x="668" y="1368"/>
                </a:lnTo>
                <a:cubicBezTo>
                  <a:pt x="550" y="1407"/>
                  <a:pt x="422" y="1423"/>
                  <a:pt x="295" y="1423"/>
                </a:cubicBezTo>
                <a:cubicBezTo>
                  <a:pt x="205" y="1423"/>
                  <a:pt x="117" y="1415"/>
                  <a:pt x="34" y="1401"/>
                </a:cubicBezTo>
                <a:lnTo>
                  <a:pt x="1" y="3936"/>
                </a:lnTo>
                <a:lnTo>
                  <a:pt x="67" y="3936"/>
                </a:lnTo>
                <a:cubicBezTo>
                  <a:pt x="134" y="3953"/>
                  <a:pt x="201" y="3961"/>
                  <a:pt x="263" y="3961"/>
                </a:cubicBezTo>
                <a:cubicBezTo>
                  <a:pt x="326" y="3961"/>
                  <a:pt x="384" y="3953"/>
                  <a:pt x="434" y="3936"/>
                </a:cubicBezTo>
                <a:lnTo>
                  <a:pt x="534" y="3936"/>
                </a:lnTo>
                <a:lnTo>
                  <a:pt x="634" y="3903"/>
                </a:lnTo>
                <a:lnTo>
                  <a:pt x="3103" y="2869"/>
                </a:lnTo>
                <a:cubicBezTo>
                  <a:pt x="3170" y="2835"/>
                  <a:pt x="3270" y="2802"/>
                  <a:pt x="3303" y="2702"/>
                </a:cubicBezTo>
                <a:cubicBezTo>
                  <a:pt x="3336" y="2669"/>
                  <a:pt x="3336" y="2602"/>
                  <a:pt x="3336" y="2535"/>
                </a:cubicBezTo>
                <a:lnTo>
                  <a:pt x="3370" y="1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7"/>
          <p:cNvSpPr/>
          <p:nvPr/>
        </p:nvSpPr>
        <p:spPr>
          <a:xfrm>
            <a:off x="7870555" y="2611633"/>
            <a:ext cx="509039" cy="297454"/>
          </a:xfrm>
          <a:custGeom>
            <a:avLst/>
            <a:gdLst/>
            <a:ahLst/>
            <a:cxnLst/>
            <a:rect l="l" t="t" r="r" b="b"/>
            <a:pathLst>
              <a:path w="27287" h="15945" extrusionOk="0">
                <a:moveTo>
                  <a:pt x="13784" y="4542"/>
                </a:moveTo>
                <a:cubicBezTo>
                  <a:pt x="15596" y="4542"/>
                  <a:pt x="17357" y="5043"/>
                  <a:pt x="18447" y="5971"/>
                </a:cubicBezTo>
                <a:cubicBezTo>
                  <a:pt x="20281" y="7505"/>
                  <a:pt x="19614" y="9640"/>
                  <a:pt x="16945" y="10741"/>
                </a:cubicBezTo>
                <a:cubicBezTo>
                  <a:pt x="15887" y="11178"/>
                  <a:pt x="14677" y="11388"/>
                  <a:pt x="13487" y="11388"/>
                </a:cubicBezTo>
                <a:cubicBezTo>
                  <a:pt x="11677" y="11388"/>
                  <a:pt x="9914" y="10900"/>
                  <a:pt x="8806" y="9974"/>
                </a:cubicBezTo>
                <a:cubicBezTo>
                  <a:pt x="6972" y="8439"/>
                  <a:pt x="7672" y="6305"/>
                  <a:pt x="10341" y="5204"/>
                </a:cubicBezTo>
                <a:cubicBezTo>
                  <a:pt x="11395" y="4756"/>
                  <a:pt x="12601" y="4542"/>
                  <a:pt x="13784" y="4542"/>
                </a:cubicBezTo>
                <a:close/>
                <a:moveTo>
                  <a:pt x="14610" y="0"/>
                </a:moveTo>
                <a:cubicBezTo>
                  <a:pt x="14277" y="0"/>
                  <a:pt x="13977" y="167"/>
                  <a:pt x="13810" y="434"/>
                </a:cubicBezTo>
                <a:lnTo>
                  <a:pt x="13176" y="1635"/>
                </a:lnTo>
                <a:cubicBezTo>
                  <a:pt x="13009" y="1935"/>
                  <a:pt x="12709" y="2135"/>
                  <a:pt x="12376" y="2168"/>
                </a:cubicBezTo>
                <a:cubicBezTo>
                  <a:pt x="11842" y="2235"/>
                  <a:pt x="11308" y="2302"/>
                  <a:pt x="10808" y="2402"/>
                </a:cubicBezTo>
                <a:cubicBezTo>
                  <a:pt x="10747" y="2407"/>
                  <a:pt x="10686" y="2410"/>
                  <a:pt x="10627" y="2410"/>
                </a:cubicBezTo>
                <a:cubicBezTo>
                  <a:pt x="10331" y="2410"/>
                  <a:pt x="10057" y="2341"/>
                  <a:pt x="9807" y="2202"/>
                </a:cubicBezTo>
                <a:lnTo>
                  <a:pt x="8173" y="1134"/>
                </a:lnTo>
                <a:cubicBezTo>
                  <a:pt x="7985" y="1030"/>
                  <a:pt x="7784" y="978"/>
                  <a:pt x="7579" y="978"/>
                </a:cubicBezTo>
                <a:cubicBezTo>
                  <a:pt x="7455" y="978"/>
                  <a:pt x="7330" y="997"/>
                  <a:pt x="7205" y="1034"/>
                </a:cubicBezTo>
                <a:lnTo>
                  <a:pt x="4770" y="2068"/>
                </a:lnTo>
                <a:cubicBezTo>
                  <a:pt x="4503" y="2135"/>
                  <a:pt x="4403" y="2468"/>
                  <a:pt x="4603" y="2669"/>
                </a:cubicBezTo>
                <a:lnTo>
                  <a:pt x="5704" y="3836"/>
                </a:lnTo>
                <a:cubicBezTo>
                  <a:pt x="5904" y="4070"/>
                  <a:pt x="5871" y="4403"/>
                  <a:pt x="5637" y="4570"/>
                </a:cubicBezTo>
                <a:cubicBezTo>
                  <a:pt x="5404" y="4770"/>
                  <a:pt x="5170" y="4970"/>
                  <a:pt x="4970" y="5204"/>
                </a:cubicBezTo>
                <a:cubicBezTo>
                  <a:pt x="4737" y="5437"/>
                  <a:pt x="4403" y="5571"/>
                  <a:pt x="4036" y="5604"/>
                </a:cubicBezTo>
                <a:lnTo>
                  <a:pt x="1268" y="5537"/>
                </a:lnTo>
                <a:cubicBezTo>
                  <a:pt x="934" y="5537"/>
                  <a:pt x="634" y="5737"/>
                  <a:pt x="534" y="6038"/>
                </a:cubicBezTo>
                <a:lnTo>
                  <a:pt x="100" y="7405"/>
                </a:lnTo>
                <a:cubicBezTo>
                  <a:pt x="0" y="7706"/>
                  <a:pt x="167" y="8006"/>
                  <a:pt x="467" y="8039"/>
                </a:cubicBezTo>
                <a:lnTo>
                  <a:pt x="3136" y="8439"/>
                </a:lnTo>
                <a:cubicBezTo>
                  <a:pt x="3436" y="8539"/>
                  <a:pt x="3669" y="8773"/>
                  <a:pt x="3769" y="9073"/>
                </a:cubicBezTo>
                <a:cubicBezTo>
                  <a:pt x="3803" y="9273"/>
                  <a:pt x="3869" y="9440"/>
                  <a:pt x="3970" y="9607"/>
                </a:cubicBezTo>
                <a:cubicBezTo>
                  <a:pt x="4103" y="9874"/>
                  <a:pt x="4003" y="10207"/>
                  <a:pt x="3736" y="10341"/>
                </a:cubicBezTo>
                <a:lnTo>
                  <a:pt x="1768" y="11375"/>
                </a:lnTo>
                <a:cubicBezTo>
                  <a:pt x="1501" y="11475"/>
                  <a:pt x="1434" y="11808"/>
                  <a:pt x="1668" y="11975"/>
                </a:cubicBezTo>
                <a:lnTo>
                  <a:pt x="3236" y="13276"/>
                </a:lnTo>
                <a:cubicBezTo>
                  <a:pt x="3420" y="13414"/>
                  <a:pt x="3636" y="13489"/>
                  <a:pt x="3862" y="13489"/>
                </a:cubicBezTo>
                <a:cubicBezTo>
                  <a:pt x="3963" y="13489"/>
                  <a:pt x="4066" y="13474"/>
                  <a:pt x="4170" y="13443"/>
                </a:cubicBezTo>
                <a:lnTo>
                  <a:pt x="6538" y="12676"/>
                </a:lnTo>
                <a:cubicBezTo>
                  <a:pt x="6693" y="12629"/>
                  <a:pt x="6855" y="12604"/>
                  <a:pt x="7017" y="12604"/>
                </a:cubicBezTo>
                <a:cubicBezTo>
                  <a:pt x="7205" y="12604"/>
                  <a:pt x="7393" y="12638"/>
                  <a:pt x="7572" y="12709"/>
                </a:cubicBezTo>
                <a:cubicBezTo>
                  <a:pt x="7972" y="12876"/>
                  <a:pt x="8406" y="13043"/>
                  <a:pt x="8840" y="13176"/>
                </a:cubicBezTo>
                <a:cubicBezTo>
                  <a:pt x="9140" y="13276"/>
                  <a:pt x="9307" y="13576"/>
                  <a:pt x="9273" y="13877"/>
                </a:cubicBezTo>
                <a:lnTo>
                  <a:pt x="9140" y="15044"/>
                </a:lnTo>
                <a:cubicBezTo>
                  <a:pt x="9073" y="15344"/>
                  <a:pt x="9307" y="15611"/>
                  <a:pt x="9607" y="15645"/>
                </a:cubicBezTo>
                <a:lnTo>
                  <a:pt x="12642" y="15945"/>
                </a:lnTo>
                <a:cubicBezTo>
                  <a:pt x="12976" y="15945"/>
                  <a:pt x="13276" y="15778"/>
                  <a:pt x="13443" y="15511"/>
                </a:cubicBezTo>
                <a:lnTo>
                  <a:pt x="14077" y="14277"/>
                </a:lnTo>
                <a:cubicBezTo>
                  <a:pt x="14244" y="14010"/>
                  <a:pt x="14544" y="13810"/>
                  <a:pt x="14877" y="13743"/>
                </a:cubicBezTo>
                <a:cubicBezTo>
                  <a:pt x="15411" y="13710"/>
                  <a:pt x="15945" y="13643"/>
                  <a:pt x="16478" y="13543"/>
                </a:cubicBezTo>
                <a:cubicBezTo>
                  <a:pt x="16565" y="13526"/>
                  <a:pt x="16651" y="13517"/>
                  <a:pt x="16736" y="13517"/>
                </a:cubicBezTo>
                <a:cubicBezTo>
                  <a:pt x="16982" y="13517"/>
                  <a:pt x="17223" y="13586"/>
                  <a:pt x="17446" y="13710"/>
                </a:cubicBezTo>
                <a:lnTo>
                  <a:pt x="19114" y="14844"/>
                </a:lnTo>
                <a:cubicBezTo>
                  <a:pt x="19269" y="14941"/>
                  <a:pt x="19459" y="14993"/>
                  <a:pt x="19649" y="14993"/>
                </a:cubicBezTo>
                <a:cubicBezTo>
                  <a:pt x="19785" y="14993"/>
                  <a:pt x="19922" y="14966"/>
                  <a:pt x="20048" y="14911"/>
                </a:cubicBezTo>
                <a:lnTo>
                  <a:pt x="22516" y="13910"/>
                </a:lnTo>
                <a:cubicBezTo>
                  <a:pt x="22783" y="13810"/>
                  <a:pt x="22883" y="13476"/>
                  <a:pt x="22650" y="13276"/>
                </a:cubicBezTo>
                <a:lnTo>
                  <a:pt x="21549" y="12109"/>
                </a:lnTo>
                <a:cubicBezTo>
                  <a:pt x="21349" y="11875"/>
                  <a:pt x="21382" y="11542"/>
                  <a:pt x="21649" y="11375"/>
                </a:cubicBezTo>
                <a:cubicBezTo>
                  <a:pt x="21882" y="11175"/>
                  <a:pt x="22116" y="10975"/>
                  <a:pt x="22316" y="10774"/>
                </a:cubicBezTo>
                <a:cubicBezTo>
                  <a:pt x="22550" y="10508"/>
                  <a:pt x="22883" y="10374"/>
                  <a:pt x="23217" y="10341"/>
                </a:cubicBezTo>
                <a:lnTo>
                  <a:pt x="26019" y="10441"/>
                </a:lnTo>
                <a:cubicBezTo>
                  <a:pt x="26352" y="10407"/>
                  <a:pt x="26619" y="10207"/>
                  <a:pt x="26719" y="9907"/>
                </a:cubicBezTo>
                <a:lnTo>
                  <a:pt x="27186" y="8539"/>
                </a:lnTo>
                <a:cubicBezTo>
                  <a:pt x="27286" y="8273"/>
                  <a:pt x="27086" y="7972"/>
                  <a:pt x="26819" y="7906"/>
                </a:cubicBezTo>
                <a:lnTo>
                  <a:pt x="24151" y="7505"/>
                </a:lnTo>
                <a:cubicBezTo>
                  <a:pt x="23850" y="7439"/>
                  <a:pt x="23584" y="7172"/>
                  <a:pt x="23517" y="6872"/>
                </a:cubicBezTo>
                <a:cubicBezTo>
                  <a:pt x="23450" y="6705"/>
                  <a:pt x="23383" y="6505"/>
                  <a:pt x="23317" y="6338"/>
                </a:cubicBezTo>
                <a:cubicBezTo>
                  <a:pt x="23183" y="6071"/>
                  <a:pt x="23283" y="5737"/>
                  <a:pt x="23550" y="5604"/>
                </a:cubicBezTo>
                <a:lnTo>
                  <a:pt x="25518" y="4603"/>
                </a:lnTo>
                <a:cubicBezTo>
                  <a:pt x="25785" y="4503"/>
                  <a:pt x="25819" y="4136"/>
                  <a:pt x="25585" y="3970"/>
                </a:cubicBezTo>
                <a:lnTo>
                  <a:pt x="24051" y="2669"/>
                </a:lnTo>
                <a:cubicBezTo>
                  <a:pt x="23866" y="2530"/>
                  <a:pt x="23634" y="2456"/>
                  <a:pt x="23410" y="2456"/>
                </a:cubicBezTo>
                <a:cubicBezTo>
                  <a:pt x="23309" y="2456"/>
                  <a:pt x="23210" y="2471"/>
                  <a:pt x="23117" y="2502"/>
                </a:cubicBezTo>
                <a:lnTo>
                  <a:pt x="20715" y="3269"/>
                </a:lnTo>
                <a:cubicBezTo>
                  <a:pt x="20575" y="3311"/>
                  <a:pt x="20430" y="3329"/>
                  <a:pt x="20283" y="3329"/>
                </a:cubicBezTo>
                <a:cubicBezTo>
                  <a:pt x="20080" y="3329"/>
                  <a:pt x="19875" y="3294"/>
                  <a:pt x="19681" y="3236"/>
                </a:cubicBezTo>
                <a:cubicBezTo>
                  <a:pt x="19281" y="3036"/>
                  <a:pt x="18847" y="2902"/>
                  <a:pt x="18413" y="2769"/>
                </a:cubicBezTo>
                <a:cubicBezTo>
                  <a:pt x="18113" y="2669"/>
                  <a:pt x="17946" y="2368"/>
                  <a:pt x="17980" y="2068"/>
                </a:cubicBezTo>
                <a:lnTo>
                  <a:pt x="18146" y="901"/>
                </a:lnTo>
                <a:cubicBezTo>
                  <a:pt x="18180" y="600"/>
                  <a:pt x="17946" y="300"/>
                  <a:pt x="17646" y="300"/>
                </a:cubicBezTo>
                <a:lnTo>
                  <a:pt x="14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37"/>
          <p:cNvSpPr/>
          <p:nvPr/>
        </p:nvSpPr>
        <p:spPr>
          <a:xfrm>
            <a:off x="5154928" y="460786"/>
            <a:ext cx="596158" cy="724206"/>
          </a:xfrm>
          <a:custGeom>
            <a:avLst/>
            <a:gdLst/>
            <a:ahLst/>
            <a:cxnLst/>
            <a:rect l="l" t="t" r="r" b="b"/>
            <a:pathLst>
              <a:path w="31957" h="38821" extrusionOk="0">
                <a:moveTo>
                  <a:pt x="20157" y="12083"/>
                </a:moveTo>
                <a:cubicBezTo>
                  <a:pt x="20457" y="12083"/>
                  <a:pt x="20744" y="12119"/>
                  <a:pt x="21015" y="12189"/>
                </a:cubicBezTo>
                <a:cubicBezTo>
                  <a:pt x="21549" y="12923"/>
                  <a:pt x="21849" y="14057"/>
                  <a:pt x="21849" y="15525"/>
                </a:cubicBezTo>
                <a:cubicBezTo>
                  <a:pt x="21849" y="19527"/>
                  <a:pt x="19014" y="24431"/>
                  <a:pt x="15545" y="26432"/>
                </a:cubicBezTo>
                <a:cubicBezTo>
                  <a:pt x="14468" y="27036"/>
                  <a:pt x="13536" y="27330"/>
                  <a:pt x="12749" y="27330"/>
                </a:cubicBezTo>
                <a:cubicBezTo>
                  <a:pt x="12536" y="27330"/>
                  <a:pt x="12334" y="27309"/>
                  <a:pt x="12142" y="27266"/>
                </a:cubicBezTo>
                <a:cubicBezTo>
                  <a:pt x="11442" y="26466"/>
                  <a:pt x="11075" y="25332"/>
                  <a:pt x="11075" y="23831"/>
                </a:cubicBezTo>
                <a:cubicBezTo>
                  <a:pt x="11075" y="19828"/>
                  <a:pt x="13877" y="14958"/>
                  <a:pt x="17380" y="12956"/>
                </a:cubicBezTo>
                <a:cubicBezTo>
                  <a:pt x="18364" y="12365"/>
                  <a:pt x="19312" y="12083"/>
                  <a:pt x="20157" y="12083"/>
                </a:cubicBezTo>
                <a:close/>
                <a:moveTo>
                  <a:pt x="23462" y="1"/>
                </a:moveTo>
                <a:cubicBezTo>
                  <a:pt x="23295" y="1"/>
                  <a:pt x="23132" y="75"/>
                  <a:pt x="23017" y="214"/>
                </a:cubicBezTo>
                <a:lnTo>
                  <a:pt x="20282" y="4350"/>
                </a:lnTo>
                <a:cubicBezTo>
                  <a:pt x="20182" y="4483"/>
                  <a:pt x="20048" y="4583"/>
                  <a:pt x="19915" y="4650"/>
                </a:cubicBezTo>
                <a:lnTo>
                  <a:pt x="19681" y="2549"/>
                </a:lnTo>
                <a:cubicBezTo>
                  <a:pt x="19681" y="2449"/>
                  <a:pt x="19648" y="2348"/>
                  <a:pt x="19548" y="2282"/>
                </a:cubicBezTo>
                <a:lnTo>
                  <a:pt x="16746" y="681"/>
                </a:lnTo>
                <a:cubicBezTo>
                  <a:pt x="16696" y="647"/>
                  <a:pt x="16637" y="631"/>
                  <a:pt x="16579" y="631"/>
                </a:cubicBezTo>
                <a:cubicBezTo>
                  <a:pt x="16521" y="631"/>
                  <a:pt x="16462" y="647"/>
                  <a:pt x="16412" y="681"/>
                </a:cubicBezTo>
                <a:lnTo>
                  <a:pt x="12710" y="2849"/>
                </a:lnTo>
                <a:cubicBezTo>
                  <a:pt x="12476" y="3016"/>
                  <a:pt x="12309" y="3249"/>
                  <a:pt x="12243" y="3549"/>
                </a:cubicBezTo>
                <a:lnTo>
                  <a:pt x="11876" y="7686"/>
                </a:lnTo>
                <a:cubicBezTo>
                  <a:pt x="11842" y="7986"/>
                  <a:pt x="11709" y="8253"/>
                  <a:pt x="11475" y="8453"/>
                </a:cubicBezTo>
                <a:cubicBezTo>
                  <a:pt x="10741" y="9153"/>
                  <a:pt x="10041" y="9887"/>
                  <a:pt x="9407" y="10654"/>
                </a:cubicBezTo>
                <a:cubicBezTo>
                  <a:pt x="9261" y="10801"/>
                  <a:pt x="9078" y="10894"/>
                  <a:pt x="8887" y="10894"/>
                </a:cubicBezTo>
                <a:cubicBezTo>
                  <a:pt x="8816" y="10894"/>
                  <a:pt x="8745" y="10881"/>
                  <a:pt x="8673" y="10855"/>
                </a:cubicBezTo>
                <a:lnTo>
                  <a:pt x="6272" y="10021"/>
                </a:lnTo>
                <a:cubicBezTo>
                  <a:pt x="6224" y="10007"/>
                  <a:pt x="6173" y="10000"/>
                  <a:pt x="6122" y="10000"/>
                </a:cubicBezTo>
                <a:cubicBezTo>
                  <a:pt x="5922" y="10000"/>
                  <a:pt x="5711" y="10102"/>
                  <a:pt x="5604" y="10287"/>
                </a:cubicBezTo>
                <a:lnTo>
                  <a:pt x="2903" y="15058"/>
                </a:lnTo>
                <a:cubicBezTo>
                  <a:pt x="2769" y="15291"/>
                  <a:pt x="2802" y="15558"/>
                  <a:pt x="3003" y="15758"/>
                </a:cubicBezTo>
                <a:lnTo>
                  <a:pt x="4937" y="17426"/>
                </a:lnTo>
                <a:cubicBezTo>
                  <a:pt x="5137" y="17593"/>
                  <a:pt x="5204" y="17893"/>
                  <a:pt x="5104" y="18160"/>
                </a:cubicBezTo>
                <a:cubicBezTo>
                  <a:pt x="4771" y="19094"/>
                  <a:pt x="4470" y="20061"/>
                  <a:pt x="4237" y="21062"/>
                </a:cubicBezTo>
                <a:cubicBezTo>
                  <a:pt x="4170" y="21329"/>
                  <a:pt x="4003" y="21596"/>
                  <a:pt x="3770" y="21762"/>
                </a:cubicBezTo>
                <a:lnTo>
                  <a:pt x="401" y="24131"/>
                </a:lnTo>
                <a:cubicBezTo>
                  <a:pt x="167" y="24298"/>
                  <a:pt x="34" y="24564"/>
                  <a:pt x="0" y="24865"/>
                </a:cubicBezTo>
                <a:lnTo>
                  <a:pt x="0" y="29168"/>
                </a:lnTo>
                <a:cubicBezTo>
                  <a:pt x="0" y="29268"/>
                  <a:pt x="34" y="29368"/>
                  <a:pt x="134" y="29435"/>
                </a:cubicBezTo>
                <a:lnTo>
                  <a:pt x="2936" y="31069"/>
                </a:lnTo>
                <a:cubicBezTo>
                  <a:pt x="2986" y="31086"/>
                  <a:pt x="3036" y="31094"/>
                  <a:pt x="3086" y="31094"/>
                </a:cubicBezTo>
                <a:cubicBezTo>
                  <a:pt x="3136" y="31094"/>
                  <a:pt x="3186" y="31086"/>
                  <a:pt x="3236" y="31069"/>
                </a:cubicBezTo>
                <a:lnTo>
                  <a:pt x="5137" y="30202"/>
                </a:lnTo>
                <a:lnTo>
                  <a:pt x="5137" y="30202"/>
                </a:lnTo>
                <a:cubicBezTo>
                  <a:pt x="5171" y="30335"/>
                  <a:pt x="5137" y="30502"/>
                  <a:pt x="5104" y="30669"/>
                </a:cubicBezTo>
                <a:lnTo>
                  <a:pt x="2869" y="35105"/>
                </a:lnTo>
                <a:cubicBezTo>
                  <a:pt x="2769" y="35339"/>
                  <a:pt x="2836" y="35639"/>
                  <a:pt x="3069" y="35772"/>
                </a:cubicBezTo>
                <a:lnTo>
                  <a:pt x="6438" y="37707"/>
                </a:lnTo>
                <a:lnTo>
                  <a:pt x="8273" y="38775"/>
                </a:lnTo>
                <a:cubicBezTo>
                  <a:pt x="8345" y="38806"/>
                  <a:pt x="8421" y="38821"/>
                  <a:pt x="8496" y="38821"/>
                </a:cubicBezTo>
                <a:cubicBezTo>
                  <a:pt x="8662" y="38821"/>
                  <a:pt x="8825" y="38746"/>
                  <a:pt x="8940" y="38608"/>
                </a:cubicBezTo>
                <a:lnTo>
                  <a:pt x="11675" y="34471"/>
                </a:lnTo>
                <a:cubicBezTo>
                  <a:pt x="11776" y="34338"/>
                  <a:pt x="11909" y="34238"/>
                  <a:pt x="12042" y="34171"/>
                </a:cubicBezTo>
                <a:lnTo>
                  <a:pt x="12276" y="36273"/>
                </a:lnTo>
                <a:cubicBezTo>
                  <a:pt x="12276" y="36373"/>
                  <a:pt x="12309" y="36473"/>
                  <a:pt x="12409" y="36506"/>
                </a:cubicBezTo>
                <a:lnTo>
                  <a:pt x="15211" y="38141"/>
                </a:lnTo>
                <a:cubicBezTo>
                  <a:pt x="15261" y="38157"/>
                  <a:pt x="15311" y="38166"/>
                  <a:pt x="15361" y="38166"/>
                </a:cubicBezTo>
                <a:cubicBezTo>
                  <a:pt x="15411" y="38166"/>
                  <a:pt x="15461" y="38157"/>
                  <a:pt x="15512" y="38141"/>
                </a:cubicBezTo>
                <a:lnTo>
                  <a:pt x="19248" y="35973"/>
                </a:lnTo>
                <a:cubicBezTo>
                  <a:pt x="19481" y="35806"/>
                  <a:pt x="19648" y="35572"/>
                  <a:pt x="19681" y="35272"/>
                </a:cubicBezTo>
                <a:lnTo>
                  <a:pt x="20048" y="31136"/>
                </a:lnTo>
                <a:cubicBezTo>
                  <a:pt x="20115" y="30836"/>
                  <a:pt x="20248" y="30569"/>
                  <a:pt x="20448" y="30369"/>
                </a:cubicBezTo>
                <a:cubicBezTo>
                  <a:pt x="21182" y="29668"/>
                  <a:pt x="21883" y="28934"/>
                  <a:pt x="22550" y="28167"/>
                </a:cubicBezTo>
                <a:cubicBezTo>
                  <a:pt x="22672" y="28020"/>
                  <a:pt x="22866" y="27928"/>
                  <a:pt x="23065" y="27928"/>
                </a:cubicBezTo>
                <a:cubicBezTo>
                  <a:pt x="23138" y="27928"/>
                  <a:pt x="23212" y="27940"/>
                  <a:pt x="23284" y="27967"/>
                </a:cubicBezTo>
                <a:lnTo>
                  <a:pt x="25652" y="28801"/>
                </a:lnTo>
                <a:cubicBezTo>
                  <a:pt x="25707" y="28814"/>
                  <a:pt x="25761" y="28821"/>
                  <a:pt x="25814" y="28821"/>
                </a:cubicBezTo>
                <a:cubicBezTo>
                  <a:pt x="26022" y="28821"/>
                  <a:pt x="26213" y="28720"/>
                  <a:pt x="26319" y="28534"/>
                </a:cubicBezTo>
                <a:lnTo>
                  <a:pt x="29055" y="23797"/>
                </a:lnTo>
                <a:cubicBezTo>
                  <a:pt x="29155" y="23564"/>
                  <a:pt x="29121" y="23263"/>
                  <a:pt x="28921" y="23097"/>
                </a:cubicBezTo>
                <a:lnTo>
                  <a:pt x="27020" y="21429"/>
                </a:lnTo>
                <a:cubicBezTo>
                  <a:pt x="26786" y="21229"/>
                  <a:pt x="26720" y="20962"/>
                  <a:pt x="26820" y="20695"/>
                </a:cubicBezTo>
                <a:cubicBezTo>
                  <a:pt x="27153" y="19761"/>
                  <a:pt x="27453" y="18794"/>
                  <a:pt x="27687" y="17793"/>
                </a:cubicBezTo>
                <a:cubicBezTo>
                  <a:pt x="27754" y="17526"/>
                  <a:pt x="27920" y="17259"/>
                  <a:pt x="28154" y="17092"/>
                </a:cubicBezTo>
                <a:lnTo>
                  <a:pt x="31556" y="14691"/>
                </a:lnTo>
                <a:cubicBezTo>
                  <a:pt x="31790" y="14491"/>
                  <a:pt x="31923" y="14224"/>
                  <a:pt x="31923" y="13957"/>
                </a:cubicBezTo>
                <a:lnTo>
                  <a:pt x="31923" y="9654"/>
                </a:lnTo>
                <a:cubicBezTo>
                  <a:pt x="31957" y="9520"/>
                  <a:pt x="31890" y="9420"/>
                  <a:pt x="31823" y="9353"/>
                </a:cubicBezTo>
                <a:lnTo>
                  <a:pt x="28988" y="7752"/>
                </a:lnTo>
                <a:cubicBezTo>
                  <a:pt x="28954" y="7736"/>
                  <a:pt x="28904" y="7727"/>
                  <a:pt x="28854" y="7727"/>
                </a:cubicBezTo>
                <a:cubicBezTo>
                  <a:pt x="28804" y="7727"/>
                  <a:pt x="28754" y="7736"/>
                  <a:pt x="28721" y="7752"/>
                </a:cubicBezTo>
                <a:lnTo>
                  <a:pt x="26786" y="8620"/>
                </a:lnTo>
                <a:cubicBezTo>
                  <a:pt x="26786" y="8453"/>
                  <a:pt x="26786" y="8286"/>
                  <a:pt x="26853" y="8153"/>
                </a:cubicBezTo>
                <a:lnTo>
                  <a:pt x="29055" y="3716"/>
                </a:lnTo>
                <a:cubicBezTo>
                  <a:pt x="29188" y="3449"/>
                  <a:pt x="29088" y="3182"/>
                  <a:pt x="28888" y="3049"/>
                </a:cubicBezTo>
                <a:lnTo>
                  <a:pt x="26486" y="1648"/>
                </a:lnTo>
                <a:lnTo>
                  <a:pt x="23684" y="47"/>
                </a:lnTo>
                <a:cubicBezTo>
                  <a:pt x="23612" y="16"/>
                  <a:pt x="23536" y="1"/>
                  <a:pt x="23462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37"/>
          <p:cNvSpPr/>
          <p:nvPr/>
        </p:nvSpPr>
        <p:spPr>
          <a:xfrm>
            <a:off x="5154928" y="460786"/>
            <a:ext cx="596158" cy="724206"/>
          </a:xfrm>
          <a:custGeom>
            <a:avLst/>
            <a:gdLst/>
            <a:ahLst/>
            <a:cxnLst/>
            <a:rect l="l" t="t" r="r" b="b"/>
            <a:pathLst>
              <a:path w="31957" h="38821" extrusionOk="0">
                <a:moveTo>
                  <a:pt x="20157" y="12083"/>
                </a:moveTo>
                <a:cubicBezTo>
                  <a:pt x="20457" y="12083"/>
                  <a:pt x="20744" y="12119"/>
                  <a:pt x="21015" y="12189"/>
                </a:cubicBezTo>
                <a:cubicBezTo>
                  <a:pt x="21549" y="12923"/>
                  <a:pt x="21849" y="14057"/>
                  <a:pt x="21849" y="15525"/>
                </a:cubicBezTo>
                <a:cubicBezTo>
                  <a:pt x="21849" y="19527"/>
                  <a:pt x="19014" y="24431"/>
                  <a:pt x="15545" y="26432"/>
                </a:cubicBezTo>
                <a:cubicBezTo>
                  <a:pt x="14468" y="27036"/>
                  <a:pt x="13536" y="27330"/>
                  <a:pt x="12749" y="27330"/>
                </a:cubicBezTo>
                <a:cubicBezTo>
                  <a:pt x="12536" y="27330"/>
                  <a:pt x="12334" y="27309"/>
                  <a:pt x="12142" y="27266"/>
                </a:cubicBezTo>
                <a:cubicBezTo>
                  <a:pt x="11442" y="26466"/>
                  <a:pt x="11075" y="25332"/>
                  <a:pt x="11075" y="23831"/>
                </a:cubicBezTo>
                <a:cubicBezTo>
                  <a:pt x="11075" y="19828"/>
                  <a:pt x="13877" y="14958"/>
                  <a:pt x="17380" y="12956"/>
                </a:cubicBezTo>
                <a:cubicBezTo>
                  <a:pt x="18364" y="12365"/>
                  <a:pt x="19312" y="12083"/>
                  <a:pt x="20157" y="12083"/>
                </a:cubicBezTo>
                <a:close/>
                <a:moveTo>
                  <a:pt x="23462" y="1"/>
                </a:moveTo>
                <a:cubicBezTo>
                  <a:pt x="23295" y="1"/>
                  <a:pt x="23132" y="75"/>
                  <a:pt x="23017" y="214"/>
                </a:cubicBezTo>
                <a:lnTo>
                  <a:pt x="20282" y="4350"/>
                </a:lnTo>
                <a:cubicBezTo>
                  <a:pt x="20182" y="4483"/>
                  <a:pt x="20048" y="4583"/>
                  <a:pt x="19915" y="4650"/>
                </a:cubicBezTo>
                <a:lnTo>
                  <a:pt x="19681" y="2549"/>
                </a:lnTo>
                <a:cubicBezTo>
                  <a:pt x="19681" y="2449"/>
                  <a:pt x="19648" y="2348"/>
                  <a:pt x="19548" y="2282"/>
                </a:cubicBezTo>
                <a:lnTo>
                  <a:pt x="16746" y="681"/>
                </a:lnTo>
                <a:cubicBezTo>
                  <a:pt x="16696" y="647"/>
                  <a:pt x="16637" y="631"/>
                  <a:pt x="16579" y="631"/>
                </a:cubicBezTo>
                <a:cubicBezTo>
                  <a:pt x="16521" y="631"/>
                  <a:pt x="16462" y="647"/>
                  <a:pt x="16412" y="681"/>
                </a:cubicBezTo>
                <a:lnTo>
                  <a:pt x="12710" y="2849"/>
                </a:lnTo>
                <a:cubicBezTo>
                  <a:pt x="12476" y="3016"/>
                  <a:pt x="12309" y="3249"/>
                  <a:pt x="12243" y="3549"/>
                </a:cubicBezTo>
                <a:lnTo>
                  <a:pt x="11876" y="7686"/>
                </a:lnTo>
                <a:cubicBezTo>
                  <a:pt x="11842" y="7986"/>
                  <a:pt x="11709" y="8253"/>
                  <a:pt x="11475" y="8453"/>
                </a:cubicBezTo>
                <a:cubicBezTo>
                  <a:pt x="10741" y="9153"/>
                  <a:pt x="10041" y="9887"/>
                  <a:pt x="9407" y="10654"/>
                </a:cubicBezTo>
                <a:cubicBezTo>
                  <a:pt x="9261" y="10801"/>
                  <a:pt x="9078" y="10894"/>
                  <a:pt x="8887" y="10894"/>
                </a:cubicBezTo>
                <a:cubicBezTo>
                  <a:pt x="8816" y="10894"/>
                  <a:pt x="8745" y="10881"/>
                  <a:pt x="8673" y="10855"/>
                </a:cubicBezTo>
                <a:lnTo>
                  <a:pt x="6272" y="10021"/>
                </a:lnTo>
                <a:cubicBezTo>
                  <a:pt x="6224" y="10007"/>
                  <a:pt x="6173" y="10000"/>
                  <a:pt x="6122" y="10000"/>
                </a:cubicBezTo>
                <a:cubicBezTo>
                  <a:pt x="5922" y="10000"/>
                  <a:pt x="5711" y="10102"/>
                  <a:pt x="5604" y="10287"/>
                </a:cubicBezTo>
                <a:lnTo>
                  <a:pt x="2903" y="15058"/>
                </a:lnTo>
                <a:cubicBezTo>
                  <a:pt x="2769" y="15291"/>
                  <a:pt x="2802" y="15558"/>
                  <a:pt x="3003" y="15758"/>
                </a:cubicBezTo>
                <a:lnTo>
                  <a:pt x="4937" y="17426"/>
                </a:lnTo>
                <a:cubicBezTo>
                  <a:pt x="5137" y="17593"/>
                  <a:pt x="5204" y="17893"/>
                  <a:pt x="5104" y="18160"/>
                </a:cubicBezTo>
                <a:cubicBezTo>
                  <a:pt x="4771" y="19094"/>
                  <a:pt x="4470" y="20061"/>
                  <a:pt x="4237" y="21062"/>
                </a:cubicBezTo>
                <a:cubicBezTo>
                  <a:pt x="4170" y="21329"/>
                  <a:pt x="4003" y="21596"/>
                  <a:pt x="3770" y="21762"/>
                </a:cubicBezTo>
                <a:lnTo>
                  <a:pt x="401" y="24131"/>
                </a:lnTo>
                <a:cubicBezTo>
                  <a:pt x="167" y="24298"/>
                  <a:pt x="34" y="24564"/>
                  <a:pt x="0" y="24865"/>
                </a:cubicBezTo>
                <a:lnTo>
                  <a:pt x="0" y="29168"/>
                </a:lnTo>
                <a:cubicBezTo>
                  <a:pt x="0" y="29268"/>
                  <a:pt x="34" y="29368"/>
                  <a:pt x="134" y="29435"/>
                </a:cubicBezTo>
                <a:lnTo>
                  <a:pt x="2936" y="31069"/>
                </a:lnTo>
                <a:cubicBezTo>
                  <a:pt x="2986" y="31086"/>
                  <a:pt x="3036" y="31094"/>
                  <a:pt x="3086" y="31094"/>
                </a:cubicBezTo>
                <a:cubicBezTo>
                  <a:pt x="3136" y="31094"/>
                  <a:pt x="3186" y="31086"/>
                  <a:pt x="3236" y="31069"/>
                </a:cubicBezTo>
                <a:lnTo>
                  <a:pt x="5137" y="30202"/>
                </a:lnTo>
                <a:lnTo>
                  <a:pt x="5137" y="30202"/>
                </a:lnTo>
                <a:cubicBezTo>
                  <a:pt x="5171" y="30335"/>
                  <a:pt x="5137" y="30502"/>
                  <a:pt x="5104" y="30669"/>
                </a:cubicBezTo>
                <a:lnTo>
                  <a:pt x="2869" y="35105"/>
                </a:lnTo>
                <a:cubicBezTo>
                  <a:pt x="2769" y="35339"/>
                  <a:pt x="2836" y="35639"/>
                  <a:pt x="3069" y="35772"/>
                </a:cubicBezTo>
                <a:lnTo>
                  <a:pt x="6438" y="37707"/>
                </a:lnTo>
                <a:lnTo>
                  <a:pt x="8273" y="38775"/>
                </a:lnTo>
                <a:cubicBezTo>
                  <a:pt x="8345" y="38806"/>
                  <a:pt x="8421" y="38821"/>
                  <a:pt x="8496" y="38821"/>
                </a:cubicBezTo>
                <a:cubicBezTo>
                  <a:pt x="8662" y="38821"/>
                  <a:pt x="8825" y="38746"/>
                  <a:pt x="8940" y="38608"/>
                </a:cubicBezTo>
                <a:lnTo>
                  <a:pt x="11675" y="34471"/>
                </a:lnTo>
                <a:cubicBezTo>
                  <a:pt x="11776" y="34338"/>
                  <a:pt x="11909" y="34238"/>
                  <a:pt x="12042" y="34171"/>
                </a:cubicBezTo>
                <a:lnTo>
                  <a:pt x="12276" y="36273"/>
                </a:lnTo>
                <a:cubicBezTo>
                  <a:pt x="12276" y="36373"/>
                  <a:pt x="12309" y="36473"/>
                  <a:pt x="12409" y="36506"/>
                </a:cubicBezTo>
                <a:lnTo>
                  <a:pt x="15211" y="38141"/>
                </a:lnTo>
                <a:cubicBezTo>
                  <a:pt x="15261" y="38157"/>
                  <a:pt x="15311" y="38166"/>
                  <a:pt x="15361" y="38166"/>
                </a:cubicBezTo>
                <a:cubicBezTo>
                  <a:pt x="15411" y="38166"/>
                  <a:pt x="15461" y="38157"/>
                  <a:pt x="15512" y="38141"/>
                </a:cubicBezTo>
                <a:lnTo>
                  <a:pt x="19248" y="35973"/>
                </a:lnTo>
                <a:cubicBezTo>
                  <a:pt x="19481" y="35806"/>
                  <a:pt x="19648" y="35572"/>
                  <a:pt x="19681" y="35272"/>
                </a:cubicBezTo>
                <a:lnTo>
                  <a:pt x="20048" y="31136"/>
                </a:lnTo>
                <a:cubicBezTo>
                  <a:pt x="20115" y="30836"/>
                  <a:pt x="20248" y="30569"/>
                  <a:pt x="20448" y="30369"/>
                </a:cubicBezTo>
                <a:cubicBezTo>
                  <a:pt x="21182" y="29668"/>
                  <a:pt x="21883" y="28934"/>
                  <a:pt x="22550" y="28167"/>
                </a:cubicBezTo>
                <a:cubicBezTo>
                  <a:pt x="22672" y="28020"/>
                  <a:pt x="22866" y="27928"/>
                  <a:pt x="23065" y="27928"/>
                </a:cubicBezTo>
                <a:cubicBezTo>
                  <a:pt x="23138" y="27928"/>
                  <a:pt x="23212" y="27940"/>
                  <a:pt x="23284" y="27967"/>
                </a:cubicBezTo>
                <a:lnTo>
                  <a:pt x="25652" y="28801"/>
                </a:lnTo>
                <a:cubicBezTo>
                  <a:pt x="25707" y="28814"/>
                  <a:pt x="25761" y="28821"/>
                  <a:pt x="25814" y="28821"/>
                </a:cubicBezTo>
                <a:cubicBezTo>
                  <a:pt x="26022" y="28821"/>
                  <a:pt x="26213" y="28720"/>
                  <a:pt x="26319" y="28534"/>
                </a:cubicBezTo>
                <a:lnTo>
                  <a:pt x="29055" y="23797"/>
                </a:lnTo>
                <a:cubicBezTo>
                  <a:pt x="29155" y="23564"/>
                  <a:pt x="29121" y="23263"/>
                  <a:pt x="28921" y="23097"/>
                </a:cubicBezTo>
                <a:lnTo>
                  <a:pt x="27020" y="21429"/>
                </a:lnTo>
                <a:cubicBezTo>
                  <a:pt x="26786" y="21229"/>
                  <a:pt x="26720" y="20962"/>
                  <a:pt x="26820" y="20695"/>
                </a:cubicBezTo>
                <a:cubicBezTo>
                  <a:pt x="27153" y="19761"/>
                  <a:pt x="27453" y="18794"/>
                  <a:pt x="27687" y="17793"/>
                </a:cubicBezTo>
                <a:cubicBezTo>
                  <a:pt x="27754" y="17526"/>
                  <a:pt x="27920" y="17259"/>
                  <a:pt x="28154" y="17092"/>
                </a:cubicBezTo>
                <a:lnTo>
                  <a:pt x="31556" y="14691"/>
                </a:lnTo>
                <a:cubicBezTo>
                  <a:pt x="31790" y="14491"/>
                  <a:pt x="31923" y="14224"/>
                  <a:pt x="31923" y="13957"/>
                </a:cubicBezTo>
                <a:lnTo>
                  <a:pt x="31923" y="9654"/>
                </a:lnTo>
                <a:cubicBezTo>
                  <a:pt x="31957" y="9520"/>
                  <a:pt x="31890" y="9420"/>
                  <a:pt x="31823" y="9353"/>
                </a:cubicBezTo>
                <a:lnTo>
                  <a:pt x="28988" y="7752"/>
                </a:lnTo>
                <a:cubicBezTo>
                  <a:pt x="28954" y="7736"/>
                  <a:pt x="28904" y="7727"/>
                  <a:pt x="28854" y="7727"/>
                </a:cubicBezTo>
                <a:cubicBezTo>
                  <a:pt x="28804" y="7727"/>
                  <a:pt x="28754" y="7736"/>
                  <a:pt x="28721" y="7752"/>
                </a:cubicBezTo>
                <a:lnTo>
                  <a:pt x="26786" y="8620"/>
                </a:lnTo>
                <a:cubicBezTo>
                  <a:pt x="26786" y="8453"/>
                  <a:pt x="26786" y="8286"/>
                  <a:pt x="26853" y="8153"/>
                </a:cubicBezTo>
                <a:lnTo>
                  <a:pt x="29055" y="3716"/>
                </a:lnTo>
                <a:cubicBezTo>
                  <a:pt x="29188" y="3449"/>
                  <a:pt x="29088" y="3182"/>
                  <a:pt x="28888" y="3049"/>
                </a:cubicBezTo>
                <a:lnTo>
                  <a:pt x="26486" y="1648"/>
                </a:lnTo>
                <a:lnTo>
                  <a:pt x="23684" y="47"/>
                </a:lnTo>
                <a:cubicBezTo>
                  <a:pt x="23612" y="16"/>
                  <a:pt x="23536" y="1"/>
                  <a:pt x="234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37"/>
          <p:cNvSpPr/>
          <p:nvPr/>
        </p:nvSpPr>
        <p:spPr>
          <a:xfrm>
            <a:off x="5205949" y="1011370"/>
            <a:ext cx="232124" cy="160937"/>
          </a:xfrm>
          <a:custGeom>
            <a:avLst/>
            <a:gdLst/>
            <a:ahLst/>
            <a:cxnLst/>
            <a:rect l="l" t="t" r="r" b="b"/>
            <a:pathLst>
              <a:path w="12443" h="8627" extrusionOk="0">
                <a:moveTo>
                  <a:pt x="3997" y="1"/>
                </a:moveTo>
                <a:cubicBezTo>
                  <a:pt x="3934" y="1"/>
                  <a:pt x="3867" y="17"/>
                  <a:pt x="3803" y="54"/>
                </a:cubicBezTo>
                <a:lnTo>
                  <a:pt x="2402" y="688"/>
                </a:lnTo>
                <a:cubicBezTo>
                  <a:pt x="2436" y="821"/>
                  <a:pt x="2402" y="988"/>
                  <a:pt x="2336" y="1155"/>
                </a:cubicBezTo>
                <a:lnTo>
                  <a:pt x="134" y="5591"/>
                </a:lnTo>
                <a:cubicBezTo>
                  <a:pt x="1" y="5825"/>
                  <a:pt x="101" y="6125"/>
                  <a:pt x="334" y="6258"/>
                </a:cubicBezTo>
                <a:lnTo>
                  <a:pt x="3703" y="8193"/>
                </a:lnTo>
                <a:lnTo>
                  <a:pt x="3703" y="8193"/>
                </a:lnTo>
                <a:lnTo>
                  <a:pt x="3136" y="7860"/>
                </a:lnTo>
                <a:cubicBezTo>
                  <a:pt x="2903" y="7726"/>
                  <a:pt x="2803" y="7426"/>
                  <a:pt x="2936" y="7192"/>
                </a:cubicBezTo>
                <a:lnTo>
                  <a:pt x="5171" y="2756"/>
                </a:lnTo>
                <a:cubicBezTo>
                  <a:pt x="5271" y="2489"/>
                  <a:pt x="5238" y="2189"/>
                  <a:pt x="5104" y="1955"/>
                </a:cubicBezTo>
                <a:cubicBezTo>
                  <a:pt x="4771" y="1422"/>
                  <a:pt x="4537" y="888"/>
                  <a:pt x="4337" y="287"/>
                </a:cubicBezTo>
                <a:cubicBezTo>
                  <a:pt x="4313" y="118"/>
                  <a:pt x="4165" y="1"/>
                  <a:pt x="3997" y="1"/>
                </a:cubicBezTo>
                <a:close/>
                <a:moveTo>
                  <a:pt x="11502" y="4386"/>
                </a:moveTo>
                <a:cubicBezTo>
                  <a:pt x="11482" y="4386"/>
                  <a:pt x="11462" y="4388"/>
                  <a:pt x="11442" y="4390"/>
                </a:cubicBezTo>
                <a:cubicBezTo>
                  <a:pt x="10875" y="4524"/>
                  <a:pt x="10275" y="4591"/>
                  <a:pt x="9674" y="4591"/>
                </a:cubicBezTo>
                <a:cubicBezTo>
                  <a:pt x="9541" y="4591"/>
                  <a:pt x="9407" y="4591"/>
                  <a:pt x="9307" y="4657"/>
                </a:cubicBezTo>
                <a:lnTo>
                  <a:pt x="9508" y="6759"/>
                </a:lnTo>
                <a:cubicBezTo>
                  <a:pt x="9508" y="6859"/>
                  <a:pt x="9574" y="6959"/>
                  <a:pt x="9674" y="7026"/>
                </a:cubicBezTo>
                <a:lnTo>
                  <a:pt x="12443" y="8627"/>
                </a:lnTo>
                <a:cubicBezTo>
                  <a:pt x="12376" y="8560"/>
                  <a:pt x="12310" y="8460"/>
                  <a:pt x="12310" y="8360"/>
                </a:cubicBezTo>
                <a:lnTo>
                  <a:pt x="11943" y="4757"/>
                </a:lnTo>
                <a:cubicBezTo>
                  <a:pt x="11912" y="4544"/>
                  <a:pt x="11714" y="4386"/>
                  <a:pt x="11502" y="43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37"/>
          <p:cNvSpPr/>
          <p:nvPr/>
        </p:nvSpPr>
        <p:spPr>
          <a:xfrm>
            <a:off x="5380821" y="687537"/>
            <a:ext cx="215316" cy="301782"/>
          </a:xfrm>
          <a:custGeom>
            <a:avLst/>
            <a:gdLst/>
            <a:ahLst/>
            <a:cxnLst/>
            <a:rect l="l" t="t" r="r" b="b"/>
            <a:pathLst>
              <a:path w="11542" h="16177" extrusionOk="0">
                <a:moveTo>
                  <a:pt x="8873" y="1"/>
                </a:moveTo>
                <a:lnTo>
                  <a:pt x="8873" y="1"/>
                </a:lnTo>
                <a:cubicBezTo>
                  <a:pt x="9440" y="768"/>
                  <a:pt x="9707" y="1869"/>
                  <a:pt x="9707" y="3336"/>
                </a:cubicBezTo>
                <a:cubicBezTo>
                  <a:pt x="9707" y="7372"/>
                  <a:pt x="6905" y="12243"/>
                  <a:pt x="3436" y="14244"/>
                </a:cubicBezTo>
                <a:cubicBezTo>
                  <a:pt x="2385" y="14859"/>
                  <a:pt x="1452" y="15159"/>
                  <a:pt x="668" y="15159"/>
                </a:cubicBezTo>
                <a:cubicBezTo>
                  <a:pt x="431" y="15159"/>
                  <a:pt x="209" y="15132"/>
                  <a:pt x="0" y="15078"/>
                </a:cubicBezTo>
                <a:lnTo>
                  <a:pt x="0" y="15078"/>
                </a:lnTo>
                <a:cubicBezTo>
                  <a:pt x="611" y="15796"/>
                  <a:pt x="1453" y="16176"/>
                  <a:pt x="2444" y="16176"/>
                </a:cubicBezTo>
                <a:cubicBezTo>
                  <a:pt x="3295" y="16176"/>
                  <a:pt x="4254" y="15897"/>
                  <a:pt x="5271" y="15311"/>
                </a:cubicBezTo>
                <a:cubicBezTo>
                  <a:pt x="8740" y="13310"/>
                  <a:pt x="11542" y="8440"/>
                  <a:pt x="11542" y="4437"/>
                </a:cubicBezTo>
                <a:cubicBezTo>
                  <a:pt x="11542" y="1969"/>
                  <a:pt x="10508" y="401"/>
                  <a:pt x="887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37"/>
          <p:cNvSpPr/>
          <p:nvPr/>
        </p:nvSpPr>
        <p:spPr>
          <a:xfrm>
            <a:off x="5158043" y="460786"/>
            <a:ext cx="590561" cy="485011"/>
          </a:xfrm>
          <a:custGeom>
            <a:avLst/>
            <a:gdLst/>
            <a:ahLst/>
            <a:cxnLst/>
            <a:rect l="l" t="t" r="r" b="b"/>
            <a:pathLst>
              <a:path w="31657" h="25999" extrusionOk="0">
                <a:moveTo>
                  <a:pt x="19318" y="2265"/>
                </a:moveTo>
                <a:lnTo>
                  <a:pt x="19347" y="2282"/>
                </a:lnTo>
                <a:cubicBezTo>
                  <a:pt x="19338" y="2275"/>
                  <a:pt x="19328" y="2270"/>
                  <a:pt x="19318" y="2265"/>
                </a:cubicBezTo>
                <a:close/>
                <a:moveTo>
                  <a:pt x="16418" y="642"/>
                </a:moveTo>
                <a:cubicBezTo>
                  <a:pt x="16361" y="642"/>
                  <a:pt x="16303" y="661"/>
                  <a:pt x="16245" y="681"/>
                </a:cubicBezTo>
                <a:lnTo>
                  <a:pt x="12543" y="2849"/>
                </a:lnTo>
                <a:cubicBezTo>
                  <a:pt x="12376" y="2949"/>
                  <a:pt x="12242" y="3116"/>
                  <a:pt x="12142" y="3282"/>
                </a:cubicBezTo>
                <a:lnTo>
                  <a:pt x="14944" y="4917"/>
                </a:lnTo>
                <a:cubicBezTo>
                  <a:pt x="15044" y="4717"/>
                  <a:pt x="15178" y="4550"/>
                  <a:pt x="15345" y="4450"/>
                </a:cubicBezTo>
                <a:lnTo>
                  <a:pt x="19047" y="2315"/>
                </a:lnTo>
                <a:cubicBezTo>
                  <a:pt x="19109" y="2274"/>
                  <a:pt x="19171" y="2245"/>
                  <a:pt x="19233" y="2245"/>
                </a:cubicBezTo>
                <a:cubicBezTo>
                  <a:pt x="19261" y="2245"/>
                  <a:pt x="19290" y="2251"/>
                  <a:pt x="19318" y="2265"/>
                </a:cubicBezTo>
                <a:lnTo>
                  <a:pt x="19318" y="2265"/>
                </a:lnTo>
                <a:lnTo>
                  <a:pt x="16545" y="681"/>
                </a:lnTo>
                <a:cubicBezTo>
                  <a:pt x="16503" y="652"/>
                  <a:pt x="16461" y="642"/>
                  <a:pt x="16418" y="642"/>
                </a:cubicBezTo>
                <a:close/>
                <a:moveTo>
                  <a:pt x="23288" y="1"/>
                </a:moveTo>
                <a:cubicBezTo>
                  <a:pt x="23114" y="1"/>
                  <a:pt x="22942" y="75"/>
                  <a:pt x="22850" y="214"/>
                </a:cubicBezTo>
                <a:lnTo>
                  <a:pt x="20081" y="4350"/>
                </a:lnTo>
                <a:cubicBezTo>
                  <a:pt x="20048" y="4417"/>
                  <a:pt x="19981" y="4483"/>
                  <a:pt x="19914" y="4550"/>
                </a:cubicBezTo>
                <a:lnTo>
                  <a:pt x="22716" y="6151"/>
                </a:lnTo>
                <a:cubicBezTo>
                  <a:pt x="22783" y="6084"/>
                  <a:pt x="22850" y="6051"/>
                  <a:pt x="22883" y="5951"/>
                </a:cubicBezTo>
                <a:lnTo>
                  <a:pt x="25652" y="1815"/>
                </a:lnTo>
                <a:cubicBezTo>
                  <a:pt x="25744" y="1677"/>
                  <a:pt x="25900" y="1602"/>
                  <a:pt x="26053" y="1602"/>
                </a:cubicBezTo>
                <a:cubicBezTo>
                  <a:pt x="26122" y="1602"/>
                  <a:pt x="26190" y="1617"/>
                  <a:pt x="26252" y="1648"/>
                </a:cubicBezTo>
                <a:lnTo>
                  <a:pt x="23517" y="47"/>
                </a:lnTo>
                <a:cubicBezTo>
                  <a:pt x="23445" y="16"/>
                  <a:pt x="23366" y="1"/>
                  <a:pt x="23288" y="1"/>
                </a:cubicBezTo>
                <a:close/>
                <a:moveTo>
                  <a:pt x="31603" y="9324"/>
                </a:moveTo>
                <a:lnTo>
                  <a:pt x="31656" y="9353"/>
                </a:lnTo>
                <a:cubicBezTo>
                  <a:pt x="31639" y="9336"/>
                  <a:pt x="31621" y="9328"/>
                  <a:pt x="31603" y="9324"/>
                </a:cubicBezTo>
                <a:close/>
                <a:moveTo>
                  <a:pt x="28687" y="7727"/>
                </a:moveTo>
                <a:cubicBezTo>
                  <a:pt x="28637" y="7727"/>
                  <a:pt x="28587" y="7736"/>
                  <a:pt x="28554" y="7752"/>
                </a:cubicBezTo>
                <a:lnTo>
                  <a:pt x="26619" y="8620"/>
                </a:lnTo>
                <a:cubicBezTo>
                  <a:pt x="26653" y="8753"/>
                  <a:pt x="26686" y="8853"/>
                  <a:pt x="26753" y="8953"/>
                </a:cubicBezTo>
                <a:cubicBezTo>
                  <a:pt x="27053" y="9454"/>
                  <a:pt x="27286" y="9987"/>
                  <a:pt x="27453" y="10521"/>
                </a:cubicBezTo>
                <a:cubicBezTo>
                  <a:pt x="27453" y="10554"/>
                  <a:pt x="27487" y="10588"/>
                  <a:pt x="27487" y="10588"/>
                </a:cubicBezTo>
                <a:cubicBezTo>
                  <a:pt x="27487" y="10654"/>
                  <a:pt x="27520" y="10721"/>
                  <a:pt x="27587" y="10754"/>
                </a:cubicBezTo>
                <a:lnTo>
                  <a:pt x="27620" y="10821"/>
                </a:lnTo>
                <a:cubicBezTo>
                  <a:pt x="27653" y="10855"/>
                  <a:pt x="27687" y="10855"/>
                  <a:pt x="27753" y="10888"/>
                </a:cubicBezTo>
                <a:lnTo>
                  <a:pt x="27954" y="10888"/>
                </a:lnTo>
                <a:cubicBezTo>
                  <a:pt x="27987" y="10855"/>
                  <a:pt x="27987" y="10855"/>
                  <a:pt x="28020" y="10855"/>
                </a:cubicBezTo>
                <a:lnTo>
                  <a:pt x="31356" y="9353"/>
                </a:lnTo>
                <a:cubicBezTo>
                  <a:pt x="31389" y="9320"/>
                  <a:pt x="31423" y="9320"/>
                  <a:pt x="31456" y="9320"/>
                </a:cubicBezTo>
                <a:lnTo>
                  <a:pt x="31556" y="9320"/>
                </a:lnTo>
                <a:cubicBezTo>
                  <a:pt x="31572" y="9320"/>
                  <a:pt x="31588" y="9320"/>
                  <a:pt x="31603" y="9324"/>
                </a:cubicBezTo>
                <a:lnTo>
                  <a:pt x="31603" y="9324"/>
                </a:lnTo>
                <a:lnTo>
                  <a:pt x="28821" y="7752"/>
                </a:lnTo>
                <a:cubicBezTo>
                  <a:pt x="28787" y="7736"/>
                  <a:pt x="28737" y="7727"/>
                  <a:pt x="28687" y="7727"/>
                </a:cubicBezTo>
                <a:close/>
                <a:moveTo>
                  <a:pt x="5938" y="10021"/>
                </a:moveTo>
                <a:cubicBezTo>
                  <a:pt x="5771" y="10021"/>
                  <a:pt x="5571" y="10121"/>
                  <a:pt x="5471" y="10287"/>
                </a:cubicBezTo>
                <a:lnTo>
                  <a:pt x="2736" y="15058"/>
                </a:lnTo>
                <a:cubicBezTo>
                  <a:pt x="2669" y="15158"/>
                  <a:pt x="2635" y="15258"/>
                  <a:pt x="2669" y="15391"/>
                </a:cubicBezTo>
                <a:lnTo>
                  <a:pt x="5471" y="16992"/>
                </a:lnTo>
                <a:cubicBezTo>
                  <a:pt x="5437" y="16892"/>
                  <a:pt x="5471" y="16759"/>
                  <a:pt x="5538" y="16659"/>
                </a:cubicBezTo>
                <a:lnTo>
                  <a:pt x="8273" y="11889"/>
                </a:lnTo>
                <a:cubicBezTo>
                  <a:pt x="8373" y="11722"/>
                  <a:pt x="8540" y="11622"/>
                  <a:pt x="8706" y="11622"/>
                </a:cubicBezTo>
                <a:lnTo>
                  <a:pt x="5938" y="10021"/>
                </a:lnTo>
                <a:close/>
                <a:moveTo>
                  <a:pt x="3870" y="21462"/>
                </a:moveTo>
                <a:cubicBezTo>
                  <a:pt x="3803" y="21562"/>
                  <a:pt x="3703" y="21662"/>
                  <a:pt x="3603" y="21729"/>
                </a:cubicBezTo>
                <a:lnTo>
                  <a:pt x="234" y="24131"/>
                </a:lnTo>
                <a:cubicBezTo>
                  <a:pt x="134" y="24197"/>
                  <a:pt x="34" y="24298"/>
                  <a:pt x="0" y="24398"/>
                </a:cubicBezTo>
                <a:lnTo>
                  <a:pt x="2802" y="25999"/>
                </a:lnTo>
                <a:cubicBezTo>
                  <a:pt x="2836" y="25899"/>
                  <a:pt x="2936" y="25799"/>
                  <a:pt x="3036" y="25732"/>
                </a:cubicBezTo>
                <a:lnTo>
                  <a:pt x="6438" y="23330"/>
                </a:lnTo>
                <a:cubicBezTo>
                  <a:pt x="6538" y="23263"/>
                  <a:pt x="6605" y="23163"/>
                  <a:pt x="6672" y="23063"/>
                </a:cubicBezTo>
                <a:lnTo>
                  <a:pt x="3870" y="21462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7"/>
          <p:cNvSpPr/>
          <p:nvPr/>
        </p:nvSpPr>
        <p:spPr>
          <a:xfrm>
            <a:off x="5158043" y="460786"/>
            <a:ext cx="590561" cy="485011"/>
          </a:xfrm>
          <a:custGeom>
            <a:avLst/>
            <a:gdLst/>
            <a:ahLst/>
            <a:cxnLst/>
            <a:rect l="l" t="t" r="r" b="b"/>
            <a:pathLst>
              <a:path w="31657" h="25999" extrusionOk="0">
                <a:moveTo>
                  <a:pt x="19318" y="2265"/>
                </a:moveTo>
                <a:lnTo>
                  <a:pt x="19347" y="2282"/>
                </a:lnTo>
                <a:cubicBezTo>
                  <a:pt x="19338" y="2275"/>
                  <a:pt x="19328" y="2270"/>
                  <a:pt x="19318" y="2265"/>
                </a:cubicBezTo>
                <a:close/>
                <a:moveTo>
                  <a:pt x="16418" y="642"/>
                </a:moveTo>
                <a:cubicBezTo>
                  <a:pt x="16361" y="642"/>
                  <a:pt x="16303" y="661"/>
                  <a:pt x="16245" y="681"/>
                </a:cubicBezTo>
                <a:lnTo>
                  <a:pt x="12543" y="2849"/>
                </a:lnTo>
                <a:cubicBezTo>
                  <a:pt x="12376" y="2949"/>
                  <a:pt x="12242" y="3116"/>
                  <a:pt x="12142" y="3282"/>
                </a:cubicBezTo>
                <a:lnTo>
                  <a:pt x="14944" y="4917"/>
                </a:lnTo>
                <a:cubicBezTo>
                  <a:pt x="15044" y="4717"/>
                  <a:pt x="15178" y="4550"/>
                  <a:pt x="15345" y="4450"/>
                </a:cubicBezTo>
                <a:lnTo>
                  <a:pt x="19047" y="2315"/>
                </a:lnTo>
                <a:cubicBezTo>
                  <a:pt x="19109" y="2274"/>
                  <a:pt x="19171" y="2245"/>
                  <a:pt x="19233" y="2245"/>
                </a:cubicBezTo>
                <a:cubicBezTo>
                  <a:pt x="19261" y="2245"/>
                  <a:pt x="19290" y="2251"/>
                  <a:pt x="19318" y="2265"/>
                </a:cubicBezTo>
                <a:lnTo>
                  <a:pt x="19318" y="2265"/>
                </a:lnTo>
                <a:lnTo>
                  <a:pt x="16545" y="681"/>
                </a:lnTo>
                <a:cubicBezTo>
                  <a:pt x="16503" y="652"/>
                  <a:pt x="16461" y="642"/>
                  <a:pt x="16418" y="642"/>
                </a:cubicBezTo>
                <a:close/>
                <a:moveTo>
                  <a:pt x="23288" y="1"/>
                </a:moveTo>
                <a:cubicBezTo>
                  <a:pt x="23114" y="1"/>
                  <a:pt x="22942" y="75"/>
                  <a:pt x="22850" y="214"/>
                </a:cubicBezTo>
                <a:lnTo>
                  <a:pt x="20081" y="4350"/>
                </a:lnTo>
                <a:cubicBezTo>
                  <a:pt x="20048" y="4417"/>
                  <a:pt x="19981" y="4483"/>
                  <a:pt x="19914" y="4550"/>
                </a:cubicBezTo>
                <a:lnTo>
                  <a:pt x="22716" y="6151"/>
                </a:lnTo>
                <a:cubicBezTo>
                  <a:pt x="22783" y="6084"/>
                  <a:pt x="22850" y="6051"/>
                  <a:pt x="22883" y="5951"/>
                </a:cubicBezTo>
                <a:lnTo>
                  <a:pt x="25652" y="1815"/>
                </a:lnTo>
                <a:cubicBezTo>
                  <a:pt x="25744" y="1677"/>
                  <a:pt x="25900" y="1602"/>
                  <a:pt x="26053" y="1602"/>
                </a:cubicBezTo>
                <a:cubicBezTo>
                  <a:pt x="26122" y="1602"/>
                  <a:pt x="26190" y="1617"/>
                  <a:pt x="26252" y="1648"/>
                </a:cubicBezTo>
                <a:lnTo>
                  <a:pt x="23517" y="47"/>
                </a:lnTo>
                <a:cubicBezTo>
                  <a:pt x="23445" y="16"/>
                  <a:pt x="23366" y="1"/>
                  <a:pt x="23288" y="1"/>
                </a:cubicBezTo>
                <a:close/>
                <a:moveTo>
                  <a:pt x="31603" y="9324"/>
                </a:moveTo>
                <a:lnTo>
                  <a:pt x="31656" y="9353"/>
                </a:lnTo>
                <a:cubicBezTo>
                  <a:pt x="31639" y="9336"/>
                  <a:pt x="31621" y="9328"/>
                  <a:pt x="31603" y="9324"/>
                </a:cubicBezTo>
                <a:close/>
                <a:moveTo>
                  <a:pt x="28687" y="7727"/>
                </a:moveTo>
                <a:cubicBezTo>
                  <a:pt x="28637" y="7727"/>
                  <a:pt x="28587" y="7736"/>
                  <a:pt x="28554" y="7752"/>
                </a:cubicBezTo>
                <a:lnTo>
                  <a:pt x="26619" y="8620"/>
                </a:lnTo>
                <a:cubicBezTo>
                  <a:pt x="26653" y="8753"/>
                  <a:pt x="26686" y="8853"/>
                  <a:pt x="26753" y="8953"/>
                </a:cubicBezTo>
                <a:cubicBezTo>
                  <a:pt x="27053" y="9454"/>
                  <a:pt x="27286" y="9987"/>
                  <a:pt x="27453" y="10521"/>
                </a:cubicBezTo>
                <a:cubicBezTo>
                  <a:pt x="27453" y="10554"/>
                  <a:pt x="27487" y="10588"/>
                  <a:pt x="27487" y="10588"/>
                </a:cubicBezTo>
                <a:cubicBezTo>
                  <a:pt x="27487" y="10654"/>
                  <a:pt x="27520" y="10721"/>
                  <a:pt x="27587" y="10754"/>
                </a:cubicBezTo>
                <a:lnTo>
                  <a:pt x="27620" y="10821"/>
                </a:lnTo>
                <a:cubicBezTo>
                  <a:pt x="27653" y="10855"/>
                  <a:pt x="27687" y="10855"/>
                  <a:pt x="27753" y="10888"/>
                </a:cubicBezTo>
                <a:lnTo>
                  <a:pt x="27954" y="10888"/>
                </a:lnTo>
                <a:cubicBezTo>
                  <a:pt x="27987" y="10855"/>
                  <a:pt x="27987" y="10855"/>
                  <a:pt x="28020" y="10855"/>
                </a:cubicBezTo>
                <a:lnTo>
                  <a:pt x="31356" y="9353"/>
                </a:lnTo>
                <a:cubicBezTo>
                  <a:pt x="31389" y="9320"/>
                  <a:pt x="31423" y="9320"/>
                  <a:pt x="31456" y="9320"/>
                </a:cubicBezTo>
                <a:lnTo>
                  <a:pt x="31556" y="9320"/>
                </a:lnTo>
                <a:cubicBezTo>
                  <a:pt x="31572" y="9320"/>
                  <a:pt x="31588" y="9320"/>
                  <a:pt x="31603" y="9324"/>
                </a:cubicBezTo>
                <a:lnTo>
                  <a:pt x="31603" y="9324"/>
                </a:lnTo>
                <a:lnTo>
                  <a:pt x="28821" y="7752"/>
                </a:lnTo>
                <a:cubicBezTo>
                  <a:pt x="28787" y="7736"/>
                  <a:pt x="28737" y="7727"/>
                  <a:pt x="28687" y="7727"/>
                </a:cubicBezTo>
                <a:close/>
                <a:moveTo>
                  <a:pt x="5938" y="10021"/>
                </a:moveTo>
                <a:cubicBezTo>
                  <a:pt x="5771" y="10021"/>
                  <a:pt x="5571" y="10121"/>
                  <a:pt x="5471" y="10287"/>
                </a:cubicBezTo>
                <a:lnTo>
                  <a:pt x="2736" y="15058"/>
                </a:lnTo>
                <a:cubicBezTo>
                  <a:pt x="2669" y="15158"/>
                  <a:pt x="2635" y="15258"/>
                  <a:pt x="2669" y="15391"/>
                </a:cubicBezTo>
                <a:lnTo>
                  <a:pt x="5471" y="16992"/>
                </a:lnTo>
                <a:cubicBezTo>
                  <a:pt x="5437" y="16892"/>
                  <a:pt x="5471" y="16759"/>
                  <a:pt x="5538" y="16659"/>
                </a:cubicBezTo>
                <a:lnTo>
                  <a:pt x="8273" y="11889"/>
                </a:lnTo>
                <a:cubicBezTo>
                  <a:pt x="8373" y="11722"/>
                  <a:pt x="8540" y="11622"/>
                  <a:pt x="8706" y="11622"/>
                </a:cubicBezTo>
                <a:lnTo>
                  <a:pt x="5938" y="10021"/>
                </a:lnTo>
                <a:close/>
                <a:moveTo>
                  <a:pt x="3870" y="21462"/>
                </a:moveTo>
                <a:cubicBezTo>
                  <a:pt x="3803" y="21562"/>
                  <a:pt x="3703" y="21662"/>
                  <a:pt x="3603" y="21729"/>
                </a:cubicBezTo>
                <a:lnTo>
                  <a:pt x="234" y="24131"/>
                </a:lnTo>
                <a:cubicBezTo>
                  <a:pt x="134" y="24197"/>
                  <a:pt x="34" y="24298"/>
                  <a:pt x="0" y="24398"/>
                </a:cubicBezTo>
                <a:lnTo>
                  <a:pt x="2802" y="25999"/>
                </a:lnTo>
                <a:cubicBezTo>
                  <a:pt x="2836" y="25899"/>
                  <a:pt x="2936" y="25799"/>
                  <a:pt x="3036" y="25732"/>
                </a:cubicBezTo>
                <a:lnTo>
                  <a:pt x="6438" y="23330"/>
                </a:lnTo>
                <a:cubicBezTo>
                  <a:pt x="6538" y="23263"/>
                  <a:pt x="6605" y="23163"/>
                  <a:pt x="6672" y="23063"/>
                </a:cubicBezTo>
                <a:lnTo>
                  <a:pt x="3870" y="2146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7"/>
          <p:cNvSpPr/>
          <p:nvPr/>
        </p:nvSpPr>
        <p:spPr>
          <a:xfrm>
            <a:off x="5206733" y="490839"/>
            <a:ext cx="544353" cy="694153"/>
          </a:xfrm>
          <a:custGeom>
            <a:avLst/>
            <a:gdLst/>
            <a:ahLst/>
            <a:cxnLst/>
            <a:rect l="l" t="t" r="r" b="b"/>
            <a:pathLst>
              <a:path w="29180" h="37210" extrusionOk="0">
                <a:moveTo>
                  <a:pt x="17399" y="10490"/>
                </a:moveTo>
                <a:cubicBezTo>
                  <a:pt x="19461" y="10490"/>
                  <a:pt x="20874" y="12138"/>
                  <a:pt x="20874" y="14981"/>
                </a:cubicBezTo>
                <a:cubicBezTo>
                  <a:pt x="20874" y="18984"/>
                  <a:pt x="18072" y="23854"/>
                  <a:pt x="14603" y="25855"/>
                </a:cubicBezTo>
                <a:cubicBezTo>
                  <a:pt x="13580" y="26450"/>
                  <a:pt x="12617" y="26731"/>
                  <a:pt x="11766" y="26731"/>
                </a:cubicBezTo>
                <a:cubicBezTo>
                  <a:pt x="9703" y="26731"/>
                  <a:pt x="8298" y="25077"/>
                  <a:pt x="8298" y="22220"/>
                </a:cubicBezTo>
                <a:cubicBezTo>
                  <a:pt x="8298" y="18217"/>
                  <a:pt x="11100" y="13347"/>
                  <a:pt x="14603" y="11345"/>
                </a:cubicBezTo>
                <a:cubicBezTo>
                  <a:pt x="15608" y="10765"/>
                  <a:pt x="16558" y="10490"/>
                  <a:pt x="17399" y="10490"/>
                </a:cubicBezTo>
                <a:close/>
                <a:moveTo>
                  <a:pt x="23421" y="1"/>
                </a:moveTo>
                <a:cubicBezTo>
                  <a:pt x="23266" y="1"/>
                  <a:pt x="23116" y="75"/>
                  <a:pt x="23009" y="204"/>
                </a:cubicBezTo>
                <a:lnTo>
                  <a:pt x="20273" y="4340"/>
                </a:lnTo>
                <a:cubicBezTo>
                  <a:pt x="20106" y="4574"/>
                  <a:pt x="19840" y="4707"/>
                  <a:pt x="19539" y="4707"/>
                </a:cubicBezTo>
                <a:cubicBezTo>
                  <a:pt x="18939" y="4707"/>
                  <a:pt x="18339" y="4774"/>
                  <a:pt x="17738" y="4907"/>
                </a:cubicBezTo>
                <a:cubicBezTo>
                  <a:pt x="17718" y="4910"/>
                  <a:pt x="17698" y="4911"/>
                  <a:pt x="17678" y="4911"/>
                </a:cubicBezTo>
                <a:cubicBezTo>
                  <a:pt x="17466" y="4911"/>
                  <a:pt x="17268" y="4754"/>
                  <a:pt x="17238" y="4540"/>
                </a:cubicBezTo>
                <a:lnTo>
                  <a:pt x="16904" y="938"/>
                </a:lnTo>
                <a:cubicBezTo>
                  <a:pt x="16904" y="752"/>
                  <a:pt x="16775" y="631"/>
                  <a:pt x="16640" y="631"/>
                </a:cubicBezTo>
                <a:cubicBezTo>
                  <a:pt x="16581" y="631"/>
                  <a:pt x="16521" y="654"/>
                  <a:pt x="16471" y="704"/>
                </a:cubicBezTo>
                <a:lnTo>
                  <a:pt x="12735" y="2839"/>
                </a:lnTo>
                <a:cubicBezTo>
                  <a:pt x="12468" y="3006"/>
                  <a:pt x="12334" y="3239"/>
                  <a:pt x="12268" y="3539"/>
                </a:cubicBezTo>
                <a:lnTo>
                  <a:pt x="11901" y="7676"/>
                </a:lnTo>
                <a:cubicBezTo>
                  <a:pt x="11867" y="7976"/>
                  <a:pt x="11734" y="8243"/>
                  <a:pt x="11534" y="8476"/>
                </a:cubicBezTo>
                <a:cubicBezTo>
                  <a:pt x="10766" y="9143"/>
                  <a:pt x="10066" y="9877"/>
                  <a:pt x="9432" y="10645"/>
                </a:cubicBezTo>
                <a:cubicBezTo>
                  <a:pt x="9310" y="10791"/>
                  <a:pt x="9116" y="10884"/>
                  <a:pt x="8917" y="10884"/>
                </a:cubicBezTo>
                <a:cubicBezTo>
                  <a:pt x="8844" y="10884"/>
                  <a:pt x="8770" y="10872"/>
                  <a:pt x="8698" y="10845"/>
                </a:cubicBezTo>
                <a:lnTo>
                  <a:pt x="6330" y="10011"/>
                </a:lnTo>
                <a:cubicBezTo>
                  <a:pt x="6275" y="9997"/>
                  <a:pt x="6220" y="9990"/>
                  <a:pt x="6164" y="9990"/>
                </a:cubicBezTo>
                <a:cubicBezTo>
                  <a:pt x="5947" y="9990"/>
                  <a:pt x="5736" y="10092"/>
                  <a:pt x="5629" y="10278"/>
                </a:cubicBezTo>
                <a:lnTo>
                  <a:pt x="2928" y="15014"/>
                </a:lnTo>
                <a:cubicBezTo>
                  <a:pt x="2794" y="15248"/>
                  <a:pt x="2827" y="15548"/>
                  <a:pt x="3028" y="15715"/>
                </a:cubicBezTo>
                <a:lnTo>
                  <a:pt x="4962" y="17383"/>
                </a:lnTo>
                <a:cubicBezTo>
                  <a:pt x="5162" y="17583"/>
                  <a:pt x="5229" y="17883"/>
                  <a:pt x="5129" y="18150"/>
                </a:cubicBezTo>
                <a:cubicBezTo>
                  <a:pt x="4796" y="19084"/>
                  <a:pt x="4495" y="20018"/>
                  <a:pt x="4295" y="21019"/>
                </a:cubicBezTo>
                <a:cubicBezTo>
                  <a:pt x="4195" y="21286"/>
                  <a:pt x="4028" y="21552"/>
                  <a:pt x="3795" y="21719"/>
                </a:cubicBezTo>
                <a:lnTo>
                  <a:pt x="392" y="24121"/>
                </a:lnTo>
                <a:cubicBezTo>
                  <a:pt x="159" y="24321"/>
                  <a:pt x="25" y="24588"/>
                  <a:pt x="25" y="24855"/>
                </a:cubicBezTo>
                <a:lnTo>
                  <a:pt x="25" y="29158"/>
                </a:lnTo>
                <a:cubicBezTo>
                  <a:pt x="0" y="29334"/>
                  <a:pt x="127" y="29472"/>
                  <a:pt x="277" y="29472"/>
                </a:cubicBezTo>
                <a:cubicBezTo>
                  <a:pt x="325" y="29472"/>
                  <a:pt x="377" y="29457"/>
                  <a:pt x="426" y="29425"/>
                </a:cubicBezTo>
                <a:lnTo>
                  <a:pt x="3761" y="27957"/>
                </a:lnTo>
                <a:cubicBezTo>
                  <a:pt x="3825" y="27920"/>
                  <a:pt x="3892" y="27904"/>
                  <a:pt x="3956" y="27904"/>
                </a:cubicBezTo>
                <a:cubicBezTo>
                  <a:pt x="4126" y="27904"/>
                  <a:pt x="4280" y="28021"/>
                  <a:pt x="4329" y="28190"/>
                </a:cubicBezTo>
                <a:cubicBezTo>
                  <a:pt x="4495" y="28791"/>
                  <a:pt x="4762" y="29358"/>
                  <a:pt x="5062" y="29858"/>
                </a:cubicBezTo>
                <a:cubicBezTo>
                  <a:pt x="5196" y="30125"/>
                  <a:pt x="5229" y="30392"/>
                  <a:pt x="5096" y="30659"/>
                </a:cubicBezTo>
                <a:lnTo>
                  <a:pt x="2894" y="35129"/>
                </a:lnTo>
                <a:cubicBezTo>
                  <a:pt x="2761" y="35362"/>
                  <a:pt x="2861" y="35629"/>
                  <a:pt x="3094" y="35763"/>
                </a:cubicBezTo>
                <a:lnTo>
                  <a:pt x="5496" y="37164"/>
                </a:lnTo>
                <a:cubicBezTo>
                  <a:pt x="5558" y="37195"/>
                  <a:pt x="5630" y="37210"/>
                  <a:pt x="5703" y="37210"/>
                </a:cubicBezTo>
                <a:cubicBezTo>
                  <a:pt x="5866" y="37210"/>
                  <a:pt x="6038" y="37135"/>
                  <a:pt x="6130" y="36997"/>
                </a:cubicBezTo>
                <a:lnTo>
                  <a:pt x="8898" y="32860"/>
                </a:lnTo>
                <a:cubicBezTo>
                  <a:pt x="9065" y="32627"/>
                  <a:pt x="9332" y="32494"/>
                  <a:pt x="9632" y="32494"/>
                </a:cubicBezTo>
                <a:cubicBezTo>
                  <a:pt x="10233" y="32494"/>
                  <a:pt x="10833" y="32427"/>
                  <a:pt x="11400" y="32293"/>
                </a:cubicBezTo>
                <a:cubicBezTo>
                  <a:pt x="11420" y="32291"/>
                  <a:pt x="11440" y="32289"/>
                  <a:pt x="11460" y="32289"/>
                </a:cubicBezTo>
                <a:cubicBezTo>
                  <a:pt x="11672" y="32289"/>
                  <a:pt x="11870" y="32447"/>
                  <a:pt x="11901" y="32660"/>
                </a:cubicBezTo>
                <a:lnTo>
                  <a:pt x="12268" y="36263"/>
                </a:lnTo>
                <a:cubicBezTo>
                  <a:pt x="12268" y="36449"/>
                  <a:pt x="12397" y="36570"/>
                  <a:pt x="12543" y="36570"/>
                </a:cubicBezTo>
                <a:cubicBezTo>
                  <a:pt x="12607" y="36570"/>
                  <a:pt x="12674" y="36547"/>
                  <a:pt x="12735" y="36496"/>
                </a:cubicBezTo>
                <a:lnTo>
                  <a:pt x="16471" y="34362"/>
                </a:lnTo>
                <a:cubicBezTo>
                  <a:pt x="16704" y="34195"/>
                  <a:pt x="16871" y="33961"/>
                  <a:pt x="16904" y="33661"/>
                </a:cubicBezTo>
                <a:lnTo>
                  <a:pt x="17271" y="29525"/>
                </a:lnTo>
                <a:cubicBezTo>
                  <a:pt x="17304" y="29225"/>
                  <a:pt x="17438" y="28958"/>
                  <a:pt x="17671" y="28724"/>
                </a:cubicBezTo>
                <a:cubicBezTo>
                  <a:pt x="18405" y="28057"/>
                  <a:pt x="19106" y="27323"/>
                  <a:pt x="19740" y="26556"/>
                </a:cubicBezTo>
                <a:cubicBezTo>
                  <a:pt x="19886" y="26409"/>
                  <a:pt x="20068" y="26317"/>
                  <a:pt x="20260" y="26317"/>
                </a:cubicBezTo>
                <a:cubicBezTo>
                  <a:pt x="20330" y="26317"/>
                  <a:pt x="20402" y="26329"/>
                  <a:pt x="20473" y="26356"/>
                </a:cubicBezTo>
                <a:lnTo>
                  <a:pt x="22875" y="27190"/>
                </a:lnTo>
                <a:cubicBezTo>
                  <a:pt x="22923" y="27203"/>
                  <a:pt x="22973" y="27210"/>
                  <a:pt x="23024" y="27210"/>
                </a:cubicBezTo>
                <a:cubicBezTo>
                  <a:pt x="23224" y="27210"/>
                  <a:pt x="23436" y="27109"/>
                  <a:pt x="23542" y="26923"/>
                </a:cubicBezTo>
                <a:lnTo>
                  <a:pt x="26278" y="22186"/>
                </a:lnTo>
                <a:cubicBezTo>
                  <a:pt x="26378" y="21953"/>
                  <a:pt x="26344" y="21652"/>
                  <a:pt x="26144" y="21486"/>
                </a:cubicBezTo>
                <a:lnTo>
                  <a:pt x="24243" y="19818"/>
                </a:lnTo>
                <a:cubicBezTo>
                  <a:pt x="24009" y="19618"/>
                  <a:pt x="23943" y="19351"/>
                  <a:pt x="24043" y="19084"/>
                </a:cubicBezTo>
                <a:cubicBezTo>
                  <a:pt x="24376" y="18150"/>
                  <a:pt x="24676" y="17183"/>
                  <a:pt x="24910" y="16182"/>
                </a:cubicBezTo>
                <a:cubicBezTo>
                  <a:pt x="24977" y="15915"/>
                  <a:pt x="25143" y="15648"/>
                  <a:pt x="25377" y="15481"/>
                </a:cubicBezTo>
                <a:lnTo>
                  <a:pt x="28779" y="13080"/>
                </a:lnTo>
                <a:cubicBezTo>
                  <a:pt x="29013" y="12880"/>
                  <a:pt x="29146" y="12613"/>
                  <a:pt x="29180" y="12346"/>
                </a:cubicBezTo>
                <a:lnTo>
                  <a:pt x="29180" y="8043"/>
                </a:lnTo>
                <a:cubicBezTo>
                  <a:pt x="29180" y="7867"/>
                  <a:pt x="29047" y="7728"/>
                  <a:pt x="28896" y="7728"/>
                </a:cubicBezTo>
                <a:cubicBezTo>
                  <a:pt x="28846" y="7728"/>
                  <a:pt x="28795" y="7743"/>
                  <a:pt x="28746" y="7776"/>
                </a:cubicBezTo>
                <a:lnTo>
                  <a:pt x="25410" y="9244"/>
                </a:lnTo>
                <a:cubicBezTo>
                  <a:pt x="25346" y="9280"/>
                  <a:pt x="25280" y="9297"/>
                  <a:pt x="25216" y="9297"/>
                </a:cubicBezTo>
                <a:cubicBezTo>
                  <a:pt x="25046" y="9297"/>
                  <a:pt x="24892" y="9180"/>
                  <a:pt x="24843" y="9010"/>
                </a:cubicBezTo>
                <a:cubicBezTo>
                  <a:pt x="24676" y="8410"/>
                  <a:pt x="24443" y="7876"/>
                  <a:pt x="24109" y="7342"/>
                </a:cubicBezTo>
                <a:cubicBezTo>
                  <a:pt x="23976" y="7109"/>
                  <a:pt x="23943" y="6808"/>
                  <a:pt x="24076" y="6542"/>
                </a:cubicBezTo>
                <a:lnTo>
                  <a:pt x="26278" y="2105"/>
                </a:lnTo>
                <a:cubicBezTo>
                  <a:pt x="26378" y="1872"/>
                  <a:pt x="26311" y="1571"/>
                  <a:pt x="26077" y="1438"/>
                </a:cubicBezTo>
                <a:lnTo>
                  <a:pt x="23676" y="70"/>
                </a:lnTo>
                <a:cubicBezTo>
                  <a:pt x="23593" y="23"/>
                  <a:pt x="23506" y="1"/>
                  <a:pt x="2342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1" name="Google Shape;701;p37"/>
          <p:cNvSpPr/>
          <p:nvPr/>
        </p:nvSpPr>
        <p:spPr>
          <a:xfrm>
            <a:off x="5801473" y="414074"/>
            <a:ext cx="382726" cy="466655"/>
          </a:xfrm>
          <a:custGeom>
            <a:avLst/>
            <a:gdLst/>
            <a:ahLst/>
            <a:cxnLst/>
            <a:rect l="l" t="t" r="r" b="b"/>
            <a:pathLst>
              <a:path w="20516" h="25015" extrusionOk="0">
                <a:moveTo>
                  <a:pt x="12843" y="7988"/>
                </a:moveTo>
                <a:cubicBezTo>
                  <a:pt x="12976" y="8255"/>
                  <a:pt x="13043" y="8522"/>
                  <a:pt x="13077" y="8822"/>
                </a:cubicBezTo>
                <a:cubicBezTo>
                  <a:pt x="13477" y="11090"/>
                  <a:pt x="12042" y="14293"/>
                  <a:pt x="9908" y="15994"/>
                </a:cubicBezTo>
                <a:cubicBezTo>
                  <a:pt x="9240" y="16528"/>
                  <a:pt x="8473" y="16894"/>
                  <a:pt x="7639" y="16995"/>
                </a:cubicBezTo>
                <a:cubicBezTo>
                  <a:pt x="7506" y="16728"/>
                  <a:pt x="7439" y="16461"/>
                  <a:pt x="7406" y="16161"/>
                </a:cubicBezTo>
                <a:cubicBezTo>
                  <a:pt x="7006" y="13892"/>
                  <a:pt x="8440" y="10690"/>
                  <a:pt x="10575" y="8989"/>
                </a:cubicBezTo>
                <a:cubicBezTo>
                  <a:pt x="11242" y="8455"/>
                  <a:pt x="12009" y="8088"/>
                  <a:pt x="12843" y="7988"/>
                </a:cubicBezTo>
                <a:close/>
                <a:moveTo>
                  <a:pt x="13641" y="1"/>
                </a:moveTo>
                <a:cubicBezTo>
                  <a:pt x="13389" y="1"/>
                  <a:pt x="13151" y="151"/>
                  <a:pt x="13010" y="349"/>
                </a:cubicBezTo>
                <a:lnTo>
                  <a:pt x="11776" y="2751"/>
                </a:lnTo>
                <a:cubicBezTo>
                  <a:pt x="11642" y="2951"/>
                  <a:pt x="11475" y="3085"/>
                  <a:pt x="11275" y="3185"/>
                </a:cubicBezTo>
                <a:lnTo>
                  <a:pt x="11209" y="3018"/>
                </a:lnTo>
                <a:cubicBezTo>
                  <a:pt x="11175" y="2918"/>
                  <a:pt x="11108" y="2818"/>
                  <a:pt x="11042" y="2784"/>
                </a:cubicBezTo>
                <a:lnTo>
                  <a:pt x="8940" y="1583"/>
                </a:lnTo>
                <a:cubicBezTo>
                  <a:pt x="8895" y="1553"/>
                  <a:pt x="8837" y="1537"/>
                  <a:pt x="8777" y="1537"/>
                </a:cubicBezTo>
                <a:cubicBezTo>
                  <a:pt x="8704" y="1537"/>
                  <a:pt x="8628" y="1562"/>
                  <a:pt x="8573" y="1617"/>
                </a:cubicBezTo>
                <a:lnTo>
                  <a:pt x="6605" y="3185"/>
                </a:lnTo>
                <a:cubicBezTo>
                  <a:pt x="6338" y="3385"/>
                  <a:pt x="6205" y="3685"/>
                  <a:pt x="6205" y="4019"/>
                </a:cubicBezTo>
                <a:lnTo>
                  <a:pt x="6338" y="5920"/>
                </a:lnTo>
                <a:cubicBezTo>
                  <a:pt x="6338" y="6253"/>
                  <a:pt x="6205" y="6554"/>
                  <a:pt x="6005" y="6821"/>
                </a:cubicBezTo>
                <a:cubicBezTo>
                  <a:pt x="5705" y="7221"/>
                  <a:pt x="5404" y="7621"/>
                  <a:pt x="5104" y="8055"/>
                </a:cubicBezTo>
                <a:cubicBezTo>
                  <a:pt x="4904" y="8288"/>
                  <a:pt x="4604" y="8455"/>
                  <a:pt x="4270" y="8455"/>
                </a:cubicBezTo>
                <a:lnTo>
                  <a:pt x="3003" y="8388"/>
                </a:lnTo>
                <a:cubicBezTo>
                  <a:pt x="2702" y="8388"/>
                  <a:pt x="2436" y="8588"/>
                  <a:pt x="2269" y="8855"/>
                </a:cubicBezTo>
                <a:lnTo>
                  <a:pt x="1068" y="11557"/>
                </a:lnTo>
                <a:cubicBezTo>
                  <a:pt x="968" y="11791"/>
                  <a:pt x="1068" y="12058"/>
                  <a:pt x="1268" y="12191"/>
                </a:cubicBezTo>
                <a:lnTo>
                  <a:pt x="2702" y="13025"/>
                </a:lnTo>
                <a:cubicBezTo>
                  <a:pt x="2736" y="13125"/>
                  <a:pt x="2769" y="13258"/>
                  <a:pt x="2736" y="13392"/>
                </a:cubicBezTo>
                <a:cubicBezTo>
                  <a:pt x="2636" y="13792"/>
                  <a:pt x="2569" y="14259"/>
                  <a:pt x="2502" y="14660"/>
                </a:cubicBezTo>
                <a:cubicBezTo>
                  <a:pt x="2469" y="14993"/>
                  <a:pt x="2336" y="15293"/>
                  <a:pt x="2102" y="15560"/>
                </a:cubicBezTo>
                <a:lnTo>
                  <a:pt x="334" y="17161"/>
                </a:lnTo>
                <a:cubicBezTo>
                  <a:pt x="101" y="17395"/>
                  <a:pt x="1" y="17728"/>
                  <a:pt x="34" y="18029"/>
                </a:cubicBezTo>
                <a:lnTo>
                  <a:pt x="367" y="19963"/>
                </a:lnTo>
                <a:cubicBezTo>
                  <a:pt x="367" y="20063"/>
                  <a:pt x="434" y="20163"/>
                  <a:pt x="534" y="20230"/>
                </a:cubicBezTo>
                <a:lnTo>
                  <a:pt x="2602" y="21431"/>
                </a:lnTo>
                <a:cubicBezTo>
                  <a:pt x="2662" y="21461"/>
                  <a:pt x="2722" y="21478"/>
                  <a:pt x="2779" y="21478"/>
                </a:cubicBezTo>
                <a:cubicBezTo>
                  <a:pt x="2849" y="21478"/>
                  <a:pt x="2914" y="21453"/>
                  <a:pt x="2969" y="21398"/>
                </a:cubicBezTo>
                <a:lnTo>
                  <a:pt x="3737" y="20897"/>
                </a:lnTo>
                <a:lnTo>
                  <a:pt x="3003" y="22865"/>
                </a:lnTo>
                <a:cubicBezTo>
                  <a:pt x="2936" y="23066"/>
                  <a:pt x="3003" y="23299"/>
                  <a:pt x="3169" y="23432"/>
                </a:cubicBezTo>
                <a:lnTo>
                  <a:pt x="5271" y="24633"/>
                </a:lnTo>
                <a:cubicBezTo>
                  <a:pt x="5304" y="24667"/>
                  <a:pt x="5371" y="24700"/>
                  <a:pt x="5404" y="24700"/>
                </a:cubicBezTo>
                <a:lnTo>
                  <a:pt x="6739" y="25000"/>
                </a:lnTo>
                <a:cubicBezTo>
                  <a:pt x="6783" y="25010"/>
                  <a:pt x="6828" y="25015"/>
                  <a:pt x="6873" y="25015"/>
                </a:cubicBezTo>
                <a:cubicBezTo>
                  <a:pt x="7125" y="25015"/>
                  <a:pt x="7359" y="24860"/>
                  <a:pt x="7473" y="24633"/>
                </a:cubicBezTo>
                <a:lnTo>
                  <a:pt x="8740" y="22265"/>
                </a:lnTo>
                <a:cubicBezTo>
                  <a:pt x="8874" y="22065"/>
                  <a:pt x="9040" y="21898"/>
                  <a:pt x="9240" y="21798"/>
                </a:cubicBezTo>
                <a:lnTo>
                  <a:pt x="9307" y="21998"/>
                </a:lnTo>
                <a:cubicBezTo>
                  <a:pt x="9307" y="22098"/>
                  <a:pt x="9374" y="22198"/>
                  <a:pt x="9474" y="22232"/>
                </a:cubicBezTo>
                <a:lnTo>
                  <a:pt x="11542" y="23432"/>
                </a:lnTo>
                <a:lnTo>
                  <a:pt x="11575" y="23432"/>
                </a:lnTo>
                <a:cubicBezTo>
                  <a:pt x="11623" y="23456"/>
                  <a:pt x="11670" y="23467"/>
                  <a:pt x="11716" y="23467"/>
                </a:cubicBezTo>
                <a:cubicBezTo>
                  <a:pt x="11799" y="23467"/>
                  <a:pt x="11878" y="23430"/>
                  <a:pt x="11942" y="23366"/>
                </a:cubicBezTo>
                <a:lnTo>
                  <a:pt x="13944" y="21798"/>
                </a:lnTo>
                <a:cubicBezTo>
                  <a:pt x="14177" y="21598"/>
                  <a:pt x="14311" y="21298"/>
                  <a:pt x="14311" y="20964"/>
                </a:cubicBezTo>
                <a:lnTo>
                  <a:pt x="14211" y="19096"/>
                </a:lnTo>
                <a:cubicBezTo>
                  <a:pt x="14211" y="18762"/>
                  <a:pt x="14311" y="18429"/>
                  <a:pt x="14511" y="18162"/>
                </a:cubicBezTo>
                <a:cubicBezTo>
                  <a:pt x="14844" y="17762"/>
                  <a:pt x="15145" y="17361"/>
                  <a:pt x="15445" y="16928"/>
                </a:cubicBezTo>
                <a:cubicBezTo>
                  <a:pt x="15612" y="16694"/>
                  <a:pt x="15912" y="16528"/>
                  <a:pt x="16245" y="16528"/>
                </a:cubicBezTo>
                <a:lnTo>
                  <a:pt x="17513" y="16594"/>
                </a:lnTo>
                <a:cubicBezTo>
                  <a:pt x="17847" y="16594"/>
                  <a:pt x="18113" y="16427"/>
                  <a:pt x="18247" y="16127"/>
                </a:cubicBezTo>
                <a:lnTo>
                  <a:pt x="19448" y="13459"/>
                </a:lnTo>
                <a:cubicBezTo>
                  <a:pt x="19581" y="13192"/>
                  <a:pt x="19448" y="12892"/>
                  <a:pt x="19181" y="12758"/>
                </a:cubicBezTo>
                <a:lnTo>
                  <a:pt x="18147" y="12358"/>
                </a:lnTo>
                <a:cubicBezTo>
                  <a:pt x="17880" y="12224"/>
                  <a:pt x="17747" y="11924"/>
                  <a:pt x="17813" y="11624"/>
                </a:cubicBezTo>
                <a:cubicBezTo>
                  <a:pt x="17880" y="11157"/>
                  <a:pt x="17947" y="10723"/>
                  <a:pt x="18013" y="10323"/>
                </a:cubicBezTo>
                <a:cubicBezTo>
                  <a:pt x="18047" y="9989"/>
                  <a:pt x="18180" y="9689"/>
                  <a:pt x="18414" y="9456"/>
                </a:cubicBezTo>
                <a:lnTo>
                  <a:pt x="20182" y="7821"/>
                </a:lnTo>
                <a:cubicBezTo>
                  <a:pt x="20415" y="7588"/>
                  <a:pt x="20515" y="7288"/>
                  <a:pt x="20482" y="6954"/>
                </a:cubicBezTo>
                <a:lnTo>
                  <a:pt x="20148" y="5019"/>
                </a:lnTo>
                <a:cubicBezTo>
                  <a:pt x="20148" y="4919"/>
                  <a:pt x="20082" y="4819"/>
                  <a:pt x="19981" y="4752"/>
                </a:cubicBezTo>
                <a:lnTo>
                  <a:pt x="17880" y="3552"/>
                </a:lnTo>
                <a:cubicBezTo>
                  <a:pt x="17839" y="3538"/>
                  <a:pt x="17791" y="3530"/>
                  <a:pt x="17741" y="3530"/>
                </a:cubicBezTo>
                <a:cubicBezTo>
                  <a:pt x="17669" y="3530"/>
                  <a:pt x="17591" y="3546"/>
                  <a:pt x="17513" y="3585"/>
                </a:cubicBezTo>
                <a:lnTo>
                  <a:pt x="16779" y="4085"/>
                </a:lnTo>
                <a:lnTo>
                  <a:pt x="17513" y="2117"/>
                </a:lnTo>
                <a:cubicBezTo>
                  <a:pt x="17613" y="1917"/>
                  <a:pt x="17513" y="1684"/>
                  <a:pt x="17313" y="1583"/>
                </a:cubicBezTo>
                <a:lnTo>
                  <a:pt x="15245" y="383"/>
                </a:lnTo>
                <a:cubicBezTo>
                  <a:pt x="15178" y="349"/>
                  <a:pt x="15145" y="316"/>
                  <a:pt x="15078" y="316"/>
                </a:cubicBezTo>
                <a:lnTo>
                  <a:pt x="13777" y="16"/>
                </a:lnTo>
                <a:cubicBezTo>
                  <a:pt x="13732" y="6"/>
                  <a:pt x="13686" y="1"/>
                  <a:pt x="13641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37"/>
          <p:cNvSpPr/>
          <p:nvPr/>
        </p:nvSpPr>
        <p:spPr>
          <a:xfrm>
            <a:off x="5801473" y="414074"/>
            <a:ext cx="382726" cy="466655"/>
          </a:xfrm>
          <a:custGeom>
            <a:avLst/>
            <a:gdLst/>
            <a:ahLst/>
            <a:cxnLst/>
            <a:rect l="l" t="t" r="r" b="b"/>
            <a:pathLst>
              <a:path w="20516" h="25015" extrusionOk="0">
                <a:moveTo>
                  <a:pt x="12843" y="7988"/>
                </a:moveTo>
                <a:cubicBezTo>
                  <a:pt x="12976" y="8255"/>
                  <a:pt x="13043" y="8522"/>
                  <a:pt x="13077" y="8822"/>
                </a:cubicBezTo>
                <a:cubicBezTo>
                  <a:pt x="13477" y="11090"/>
                  <a:pt x="12042" y="14293"/>
                  <a:pt x="9908" y="15994"/>
                </a:cubicBezTo>
                <a:cubicBezTo>
                  <a:pt x="9240" y="16528"/>
                  <a:pt x="8473" y="16894"/>
                  <a:pt x="7639" y="16995"/>
                </a:cubicBezTo>
                <a:cubicBezTo>
                  <a:pt x="7506" y="16728"/>
                  <a:pt x="7439" y="16461"/>
                  <a:pt x="7406" y="16161"/>
                </a:cubicBezTo>
                <a:cubicBezTo>
                  <a:pt x="7006" y="13892"/>
                  <a:pt x="8440" y="10690"/>
                  <a:pt x="10575" y="8989"/>
                </a:cubicBezTo>
                <a:cubicBezTo>
                  <a:pt x="11242" y="8455"/>
                  <a:pt x="12009" y="8088"/>
                  <a:pt x="12843" y="7988"/>
                </a:cubicBezTo>
                <a:close/>
                <a:moveTo>
                  <a:pt x="13641" y="1"/>
                </a:moveTo>
                <a:cubicBezTo>
                  <a:pt x="13389" y="1"/>
                  <a:pt x="13151" y="151"/>
                  <a:pt x="13010" y="349"/>
                </a:cubicBezTo>
                <a:lnTo>
                  <a:pt x="11776" y="2751"/>
                </a:lnTo>
                <a:cubicBezTo>
                  <a:pt x="11642" y="2951"/>
                  <a:pt x="11475" y="3085"/>
                  <a:pt x="11275" y="3185"/>
                </a:cubicBezTo>
                <a:lnTo>
                  <a:pt x="11209" y="3018"/>
                </a:lnTo>
                <a:cubicBezTo>
                  <a:pt x="11175" y="2918"/>
                  <a:pt x="11108" y="2818"/>
                  <a:pt x="11042" y="2784"/>
                </a:cubicBezTo>
                <a:lnTo>
                  <a:pt x="8940" y="1583"/>
                </a:lnTo>
                <a:cubicBezTo>
                  <a:pt x="8895" y="1553"/>
                  <a:pt x="8837" y="1537"/>
                  <a:pt x="8777" y="1537"/>
                </a:cubicBezTo>
                <a:cubicBezTo>
                  <a:pt x="8704" y="1537"/>
                  <a:pt x="8628" y="1562"/>
                  <a:pt x="8573" y="1617"/>
                </a:cubicBezTo>
                <a:lnTo>
                  <a:pt x="6605" y="3185"/>
                </a:lnTo>
                <a:cubicBezTo>
                  <a:pt x="6338" y="3385"/>
                  <a:pt x="6205" y="3685"/>
                  <a:pt x="6205" y="4019"/>
                </a:cubicBezTo>
                <a:lnTo>
                  <a:pt x="6338" y="5920"/>
                </a:lnTo>
                <a:cubicBezTo>
                  <a:pt x="6338" y="6253"/>
                  <a:pt x="6205" y="6554"/>
                  <a:pt x="6005" y="6821"/>
                </a:cubicBezTo>
                <a:cubicBezTo>
                  <a:pt x="5705" y="7221"/>
                  <a:pt x="5404" y="7621"/>
                  <a:pt x="5104" y="8055"/>
                </a:cubicBezTo>
                <a:cubicBezTo>
                  <a:pt x="4904" y="8288"/>
                  <a:pt x="4604" y="8455"/>
                  <a:pt x="4270" y="8455"/>
                </a:cubicBezTo>
                <a:lnTo>
                  <a:pt x="3003" y="8388"/>
                </a:lnTo>
                <a:cubicBezTo>
                  <a:pt x="2702" y="8388"/>
                  <a:pt x="2436" y="8588"/>
                  <a:pt x="2269" y="8855"/>
                </a:cubicBezTo>
                <a:lnTo>
                  <a:pt x="1068" y="11557"/>
                </a:lnTo>
                <a:cubicBezTo>
                  <a:pt x="968" y="11791"/>
                  <a:pt x="1068" y="12058"/>
                  <a:pt x="1268" y="12191"/>
                </a:cubicBezTo>
                <a:lnTo>
                  <a:pt x="2702" y="13025"/>
                </a:lnTo>
                <a:cubicBezTo>
                  <a:pt x="2736" y="13125"/>
                  <a:pt x="2769" y="13258"/>
                  <a:pt x="2736" y="13392"/>
                </a:cubicBezTo>
                <a:cubicBezTo>
                  <a:pt x="2636" y="13792"/>
                  <a:pt x="2569" y="14259"/>
                  <a:pt x="2502" y="14660"/>
                </a:cubicBezTo>
                <a:cubicBezTo>
                  <a:pt x="2469" y="14993"/>
                  <a:pt x="2336" y="15293"/>
                  <a:pt x="2102" y="15560"/>
                </a:cubicBezTo>
                <a:lnTo>
                  <a:pt x="334" y="17161"/>
                </a:lnTo>
                <a:cubicBezTo>
                  <a:pt x="101" y="17395"/>
                  <a:pt x="1" y="17728"/>
                  <a:pt x="34" y="18029"/>
                </a:cubicBezTo>
                <a:lnTo>
                  <a:pt x="367" y="19963"/>
                </a:lnTo>
                <a:cubicBezTo>
                  <a:pt x="367" y="20063"/>
                  <a:pt x="434" y="20163"/>
                  <a:pt x="534" y="20230"/>
                </a:cubicBezTo>
                <a:lnTo>
                  <a:pt x="2602" y="21431"/>
                </a:lnTo>
                <a:cubicBezTo>
                  <a:pt x="2662" y="21461"/>
                  <a:pt x="2722" y="21478"/>
                  <a:pt x="2779" y="21478"/>
                </a:cubicBezTo>
                <a:cubicBezTo>
                  <a:pt x="2849" y="21478"/>
                  <a:pt x="2914" y="21453"/>
                  <a:pt x="2969" y="21398"/>
                </a:cubicBezTo>
                <a:lnTo>
                  <a:pt x="3737" y="20897"/>
                </a:lnTo>
                <a:lnTo>
                  <a:pt x="3003" y="22865"/>
                </a:lnTo>
                <a:cubicBezTo>
                  <a:pt x="2936" y="23066"/>
                  <a:pt x="3003" y="23299"/>
                  <a:pt x="3169" y="23432"/>
                </a:cubicBezTo>
                <a:lnTo>
                  <a:pt x="5271" y="24633"/>
                </a:lnTo>
                <a:cubicBezTo>
                  <a:pt x="5304" y="24667"/>
                  <a:pt x="5371" y="24700"/>
                  <a:pt x="5404" y="24700"/>
                </a:cubicBezTo>
                <a:lnTo>
                  <a:pt x="6739" y="25000"/>
                </a:lnTo>
                <a:cubicBezTo>
                  <a:pt x="6783" y="25010"/>
                  <a:pt x="6828" y="25015"/>
                  <a:pt x="6873" y="25015"/>
                </a:cubicBezTo>
                <a:cubicBezTo>
                  <a:pt x="7125" y="25015"/>
                  <a:pt x="7359" y="24860"/>
                  <a:pt x="7473" y="24633"/>
                </a:cubicBezTo>
                <a:lnTo>
                  <a:pt x="8740" y="22265"/>
                </a:lnTo>
                <a:cubicBezTo>
                  <a:pt x="8874" y="22065"/>
                  <a:pt x="9040" y="21898"/>
                  <a:pt x="9240" y="21798"/>
                </a:cubicBezTo>
                <a:lnTo>
                  <a:pt x="9307" y="21998"/>
                </a:lnTo>
                <a:cubicBezTo>
                  <a:pt x="9307" y="22098"/>
                  <a:pt x="9374" y="22198"/>
                  <a:pt x="9474" y="22232"/>
                </a:cubicBezTo>
                <a:lnTo>
                  <a:pt x="11542" y="23432"/>
                </a:lnTo>
                <a:lnTo>
                  <a:pt x="11575" y="23432"/>
                </a:lnTo>
                <a:cubicBezTo>
                  <a:pt x="11623" y="23456"/>
                  <a:pt x="11670" y="23467"/>
                  <a:pt x="11716" y="23467"/>
                </a:cubicBezTo>
                <a:cubicBezTo>
                  <a:pt x="11799" y="23467"/>
                  <a:pt x="11878" y="23430"/>
                  <a:pt x="11942" y="23366"/>
                </a:cubicBezTo>
                <a:lnTo>
                  <a:pt x="13944" y="21798"/>
                </a:lnTo>
                <a:cubicBezTo>
                  <a:pt x="14177" y="21598"/>
                  <a:pt x="14311" y="21298"/>
                  <a:pt x="14311" y="20964"/>
                </a:cubicBezTo>
                <a:lnTo>
                  <a:pt x="14211" y="19096"/>
                </a:lnTo>
                <a:cubicBezTo>
                  <a:pt x="14211" y="18762"/>
                  <a:pt x="14311" y="18429"/>
                  <a:pt x="14511" y="18162"/>
                </a:cubicBezTo>
                <a:cubicBezTo>
                  <a:pt x="14844" y="17762"/>
                  <a:pt x="15145" y="17361"/>
                  <a:pt x="15445" y="16928"/>
                </a:cubicBezTo>
                <a:cubicBezTo>
                  <a:pt x="15612" y="16694"/>
                  <a:pt x="15912" y="16528"/>
                  <a:pt x="16245" y="16528"/>
                </a:cubicBezTo>
                <a:lnTo>
                  <a:pt x="17513" y="16594"/>
                </a:lnTo>
                <a:cubicBezTo>
                  <a:pt x="17847" y="16594"/>
                  <a:pt x="18113" y="16427"/>
                  <a:pt x="18247" y="16127"/>
                </a:cubicBezTo>
                <a:lnTo>
                  <a:pt x="19448" y="13459"/>
                </a:lnTo>
                <a:cubicBezTo>
                  <a:pt x="19581" y="13192"/>
                  <a:pt x="19448" y="12892"/>
                  <a:pt x="19181" y="12758"/>
                </a:cubicBezTo>
                <a:lnTo>
                  <a:pt x="18147" y="12358"/>
                </a:lnTo>
                <a:cubicBezTo>
                  <a:pt x="17880" y="12224"/>
                  <a:pt x="17747" y="11924"/>
                  <a:pt x="17813" y="11624"/>
                </a:cubicBezTo>
                <a:cubicBezTo>
                  <a:pt x="17880" y="11157"/>
                  <a:pt x="17947" y="10723"/>
                  <a:pt x="18013" y="10323"/>
                </a:cubicBezTo>
                <a:cubicBezTo>
                  <a:pt x="18047" y="9989"/>
                  <a:pt x="18180" y="9689"/>
                  <a:pt x="18414" y="9456"/>
                </a:cubicBezTo>
                <a:lnTo>
                  <a:pt x="20182" y="7821"/>
                </a:lnTo>
                <a:cubicBezTo>
                  <a:pt x="20415" y="7588"/>
                  <a:pt x="20515" y="7288"/>
                  <a:pt x="20482" y="6954"/>
                </a:cubicBezTo>
                <a:lnTo>
                  <a:pt x="20148" y="5019"/>
                </a:lnTo>
                <a:cubicBezTo>
                  <a:pt x="20148" y="4919"/>
                  <a:pt x="20082" y="4819"/>
                  <a:pt x="19981" y="4752"/>
                </a:cubicBezTo>
                <a:lnTo>
                  <a:pt x="17880" y="3552"/>
                </a:lnTo>
                <a:cubicBezTo>
                  <a:pt x="17839" y="3538"/>
                  <a:pt x="17791" y="3530"/>
                  <a:pt x="17741" y="3530"/>
                </a:cubicBezTo>
                <a:cubicBezTo>
                  <a:pt x="17669" y="3530"/>
                  <a:pt x="17591" y="3546"/>
                  <a:pt x="17513" y="3585"/>
                </a:cubicBezTo>
                <a:lnTo>
                  <a:pt x="16779" y="4085"/>
                </a:lnTo>
                <a:lnTo>
                  <a:pt x="17513" y="2117"/>
                </a:lnTo>
                <a:cubicBezTo>
                  <a:pt x="17613" y="1917"/>
                  <a:pt x="17513" y="1684"/>
                  <a:pt x="17313" y="1583"/>
                </a:cubicBezTo>
                <a:lnTo>
                  <a:pt x="15245" y="383"/>
                </a:lnTo>
                <a:cubicBezTo>
                  <a:pt x="15178" y="349"/>
                  <a:pt x="15145" y="316"/>
                  <a:pt x="15078" y="316"/>
                </a:cubicBezTo>
                <a:lnTo>
                  <a:pt x="13777" y="16"/>
                </a:lnTo>
                <a:cubicBezTo>
                  <a:pt x="13732" y="6"/>
                  <a:pt x="13686" y="1"/>
                  <a:pt x="136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37"/>
          <p:cNvSpPr/>
          <p:nvPr/>
        </p:nvSpPr>
        <p:spPr>
          <a:xfrm>
            <a:off x="5855609" y="789767"/>
            <a:ext cx="161198" cy="83220"/>
          </a:xfrm>
          <a:custGeom>
            <a:avLst/>
            <a:gdLst/>
            <a:ahLst/>
            <a:cxnLst/>
            <a:rect l="l" t="t" r="r" b="b"/>
            <a:pathLst>
              <a:path w="8641" h="4461" extrusionOk="0">
                <a:moveTo>
                  <a:pt x="7599" y="1240"/>
                </a:moveTo>
                <a:cubicBezTo>
                  <a:pt x="7533" y="1240"/>
                  <a:pt x="7467" y="1257"/>
                  <a:pt x="7406" y="1292"/>
                </a:cubicBezTo>
                <a:cubicBezTo>
                  <a:pt x="7139" y="1392"/>
                  <a:pt x="6839" y="1492"/>
                  <a:pt x="6572" y="1559"/>
                </a:cubicBezTo>
                <a:cubicBezTo>
                  <a:pt x="6472" y="1592"/>
                  <a:pt x="6372" y="1626"/>
                  <a:pt x="6305" y="1659"/>
                </a:cubicBezTo>
                <a:lnTo>
                  <a:pt x="6372" y="1859"/>
                </a:lnTo>
                <a:cubicBezTo>
                  <a:pt x="6372" y="1959"/>
                  <a:pt x="6439" y="2026"/>
                  <a:pt x="6539" y="2093"/>
                </a:cubicBezTo>
                <a:lnTo>
                  <a:pt x="8640" y="3293"/>
                </a:lnTo>
                <a:cubicBezTo>
                  <a:pt x="8540" y="3227"/>
                  <a:pt x="8507" y="3127"/>
                  <a:pt x="8473" y="3060"/>
                </a:cubicBezTo>
                <a:lnTo>
                  <a:pt x="8040" y="1592"/>
                </a:lnTo>
                <a:cubicBezTo>
                  <a:pt x="7966" y="1371"/>
                  <a:pt x="7783" y="1240"/>
                  <a:pt x="7599" y="1240"/>
                </a:cubicBezTo>
                <a:close/>
                <a:moveTo>
                  <a:pt x="2084" y="0"/>
                </a:moveTo>
                <a:cubicBezTo>
                  <a:pt x="1987" y="0"/>
                  <a:pt x="1888" y="30"/>
                  <a:pt x="1802" y="91"/>
                </a:cubicBezTo>
                <a:lnTo>
                  <a:pt x="801" y="758"/>
                </a:lnTo>
                <a:lnTo>
                  <a:pt x="67" y="2726"/>
                </a:lnTo>
                <a:cubicBezTo>
                  <a:pt x="1" y="2927"/>
                  <a:pt x="67" y="3160"/>
                  <a:pt x="267" y="3260"/>
                </a:cubicBezTo>
                <a:lnTo>
                  <a:pt x="2336" y="4461"/>
                </a:lnTo>
                <a:cubicBezTo>
                  <a:pt x="2169" y="4328"/>
                  <a:pt x="2102" y="4127"/>
                  <a:pt x="2169" y="3927"/>
                </a:cubicBezTo>
                <a:lnTo>
                  <a:pt x="3069" y="1492"/>
                </a:lnTo>
                <a:cubicBezTo>
                  <a:pt x="3170" y="1192"/>
                  <a:pt x="3069" y="892"/>
                  <a:pt x="2869" y="658"/>
                </a:cubicBezTo>
                <a:cubicBezTo>
                  <a:pt x="2736" y="525"/>
                  <a:pt x="2636" y="391"/>
                  <a:pt x="2502" y="258"/>
                </a:cubicBezTo>
                <a:cubicBezTo>
                  <a:pt x="2418" y="89"/>
                  <a:pt x="2253" y="0"/>
                  <a:pt x="20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37"/>
          <p:cNvSpPr/>
          <p:nvPr/>
        </p:nvSpPr>
        <p:spPr>
          <a:xfrm>
            <a:off x="5944594" y="562903"/>
            <a:ext cx="147505" cy="191139"/>
          </a:xfrm>
          <a:custGeom>
            <a:avLst/>
            <a:gdLst/>
            <a:ahLst/>
            <a:cxnLst/>
            <a:rect l="l" t="t" r="r" b="b"/>
            <a:pathLst>
              <a:path w="7907" h="10246" extrusionOk="0">
                <a:moveTo>
                  <a:pt x="5421" y="1"/>
                </a:moveTo>
                <a:cubicBezTo>
                  <a:pt x="5350" y="1"/>
                  <a:pt x="5278" y="4"/>
                  <a:pt x="5204" y="10"/>
                </a:cubicBezTo>
                <a:cubicBezTo>
                  <a:pt x="5304" y="277"/>
                  <a:pt x="5405" y="544"/>
                  <a:pt x="5438" y="844"/>
                </a:cubicBezTo>
                <a:cubicBezTo>
                  <a:pt x="5838" y="3112"/>
                  <a:pt x="4404" y="6315"/>
                  <a:pt x="2269" y="8016"/>
                </a:cubicBezTo>
                <a:cubicBezTo>
                  <a:pt x="1602" y="8550"/>
                  <a:pt x="835" y="8916"/>
                  <a:pt x="1" y="9017"/>
                </a:cubicBezTo>
                <a:cubicBezTo>
                  <a:pt x="370" y="9826"/>
                  <a:pt x="1037" y="10246"/>
                  <a:pt x="1859" y="10246"/>
                </a:cubicBezTo>
                <a:cubicBezTo>
                  <a:pt x="2595" y="10246"/>
                  <a:pt x="3455" y="9910"/>
                  <a:pt x="4337" y="9217"/>
                </a:cubicBezTo>
                <a:cubicBezTo>
                  <a:pt x="6472" y="7515"/>
                  <a:pt x="7906" y="4313"/>
                  <a:pt x="7539" y="2045"/>
                </a:cubicBezTo>
                <a:cubicBezTo>
                  <a:pt x="7289" y="700"/>
                  <a:pt x="6482" y="1"/>
                  <a:pt x="542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7"/>
          <p:cNvSpPr/>
          <p:nvPr/>
        </p:nvSpPr>
        <p:spPr>
          <a:xfrm>
            <a:off x="5802088" y="414036"/>
            <a:ext cx="372149" cy="351927"/>
          </a:xfrm>
          <a:custGeom>
            <a:avLst/>
            <a:gdLst/>
            <a:ahLst/>
            <a:cxnLst/>
            <a:rect l="l" t="t" r="r" b="b"/>
            <a:pathLst>
              <a:path w="19949" h="18865" extrusionOk="0">
                <a:moveTo>
                  <a:pt x="10920" y="2734"/>
                </a:moveTo>
                <a:lnTo>
                  <a:pt x="11009" y="2786"/>
                </a:lnTo>
                <a:cubicBezTo>
                  <a:pt x="10983" y="2761"/>
                  <a:pt x="10953" y="2744"/>
                  <a:pt x="10920" y="2734"/>
                </a:cubicBezTo>
                <a:close/>
                <a:moveTo>
                  <a:pt x="13590" y="1"/>
                </a:moveTo>
                <a:cubicBezTo>
                  <a:pt x="13345" y="1"/>
                  <a:pt x="13115" y="130"/>
                  <a:pt x="12977" y="351"/>
                </a:cubicBezTo>
                <a:lnTo>
                  <a:pt x="11743" y="2720"/>
                </a:lnTo>
                <a:cubicBezTo>
                  <a:pt x="11676" y="2853"/>
                  <a:pt x="11576" y="2953"/>
                  <a:pt x="11442" y="3053"/>
                </a:cubicBezTo>
                <a:lnTo>
                  <a:pt x="13544" y="4254"/>
                </a:lnTo>
                <a:cubicBezTo>
                  <a:pt x="13644" y="4187"/>
                  <a:pt x="13744" y="4054"/>
                  <a:pt x="13811" y="3954"/>
                </a:cubicBezTo>
                <a:lnTo>
                  <a:pt x="15078" y="1552"/>
                </a:lnTo>
                <a:cubicBezTo>
                  <a:pt x="15189" y="1331"/>
                  <a:pt x="15414" y="1202"/>
                  <a:pt x="15658" y="1202"/>
                </a:cubicBezTo>
                <a:cubicBezTo>
                  <a:pt x="15709" y="1202"/>
                  <a:pt x="15761" y="1207"/>
                  <a:pt x="15812" y="1219"/>
                </a:cubicBezTo>
                <a:lnTo>
                  <a:pt x="17146" y="1519"/>
                </a:lnTo>
                <a:cubicBezTo>
                  <a:pt x="17180" y="1519"/>
                  <a:pt x="17247" y="1552"/>
                  <a:pt x="17280" y="1552"/>
                </a:cubicBezTo>
                <a:lnTo>
                  <a:pt x="15212" y="351"/>
                </a:lnTo>
                <a:cubicBezTo>
                  <a:pt x="15145" y="318"/>
                  <a:pt x="15112" y="318"/>
                  <a:pt x="15078" y="318"/>
                </a:cubicBezTo>
                <a:lnTo>
                  <a:pt x="13744" y="18"/>
                </a:lnTo>
                <a:cubicBezTo>
                  <a:pt x="13693" y="6"/>
                  <a:pt x="13641" y="1"/>
                  <a:pt x="13590" y="1"/>
                </a:cubicBezTo>
                <a:close/>
                <a:moveTo>
                  <a:pt x="19893" y="4754"/>
                </a:moveTo>
                <a:lnTo>
                  <a:pt x="19948" y="4788"/>
                </a:lnTo>
                <a:cubicBezTo>
                  <a:pt x="19948" y="4758"/>
                  <a:pt x="19922" y="4755"/>
                  <a:pt x="19893" y="4754"/>
                </a:cubicBezTo>
                <a:close/>
                <a:moveTo>
                  <a:pt x="8782" y="1517"/>
                </a:moveTo>
                <a:cubicBezTo>
                  <a:pt x="8697" y="1517"/>
                  <a:pt x="8605" y="1554"/>
                  <a:pt x="8540" y="1619"/>
                </a:cubicBezTo>
                <a:lnTo>
                  <a:pt x="6572" y="3187"/>
                </a:lnTo>
                <a:cubicBezTo>
                  <a:pt x="6405" y="3320"/>
                  <a:pt x="6272" y="3487"/>
                  <a:pt x="6239" y="3720"/>
                </a:cubicBezTo>
                <a:lnTo>
                  <a:pt x="8307" y="4921"/>
                </a:lnTo>
                <a:cubicBezTo>
                  <a:pt x="8374" y="4721"/>
                  <a:pt x="8474" y="4521"/>
                  <a:pt x="8640" y="4387"/>
                </a:cubicBezTo>
                <a:lnTo>
                  <a:pt x="10642" y="2820"/>
                </a:lnTo>
                <a:cubicBezTo>
                  <a:pt x="10700" y="2762"/>
                  <a:pt x="10781" y="2726"/>
                  <a:pt x="10858" y="2726"/>
                </a:cubicBezTo>
                <a:cubicBezTo>
                  <a:pt x="10879" y="2726"/>
                  <a:pt x="10900" y="2729"/>
                  <a:pt x="10920" y="2734"/>
                </a:cubicBezTo>
                <a:lnTo>
                  <a:pt x="10920" y="2734"/>
                </a:lnTo>
                <a:lnTo>
                  <a:pt x="8907" y="1552"/>
                </a:lnTo>
                <a:cubicBezTo>
                  <a:pt x="8872" y="1528"/>
                  <a:pt x="8828" y="1517"/>
                  <a:pt x="8782" y="1517"/>
                </a:cubicBezTo>
                <a:close/>
                <a:moveTo>
                  <a:pt x="17729" y="3517"/>
                </a:moveTo>
                <a:cubicBezTo>
                  <a:pt x="17650" y="3517"/>
                  <a:pt x="17575" y="3546"/>
                  <a:pt x="17513" y="3587"/>
                </a:cubicBezTo>
                <a:lnTo>
                  <a:pt x="16746" y="4087"/>
                </a:lnTo>
                <a:lnTo>
                  <a:pt x="16579" y="4554"/>
                </a:lnTo>
                <a:cubicBezTo>
                  <a:pt x="16513" y="4821"/>
                  <a:pt x="16579" y="5155"/>
                  <a:pt x="16813" y="5388"/>
                </a:cubicBezTo>
                <a:cubicBezTo>
                  <a:pt x="16913" y="5522"/>
                  <a:pt x="17046" y="5655"/>
                  <a:pt x="17146" y="5788"/>
                </a:cubicBezTo>
                <a:cubicBezTo>
                  <a:pt x="17146" y="5822"/>
                  <a:pt x="17180" y="5855"/>
                  <a:pt x="17213" y="5889"/>
                </a:cubicBezTo>
                <a:lnTo>
                  <a:pt x="17313" y="5955"/>
                </a:lnTo>
                <a:cubicBezTo>
                  <a:pt x="17347" y="5989"/>
                  <a:pt x="17413" y="6022"/>
                  <a:pt x="17480" y="6022"/>
                </a:cubicBezTo>
                <a:cubicBezTo>
                  <a:pt x="17513" y="6039"/>
                  <a:pt x="17555" y="6047"/>
                  <a:pt x="17597" y="6047"/>
                </a:cubicBezTo>
                <a:cubicBezTo>
                  <a:pt x="17638" y="6047"/>
                  <a:pt x="17680" y="6039"/>
                  <a:pt x="17714" y="6022"/>
                </a:cubicBezTo>
                <a:cubicBezTo>
                  <a:pt x="17747" y="6022"/>
                  <a:pt x="17814" y="5989"/>
                  <a:pt x="17847" y="5955"/>
                </a:cubicBezTo>
                <a:lnTo>
                  <a:pt x="19615" y="4821"/>
                </a:lnTo>
                <a:cubicBezTo>
                  <a:pt x="19648" y="4788"/>
                  <a:pt x="19682" y="4754"/>
                  <a:pt x="19748" y="4754"/>
                </a:cubicBezTo>
                <a:cubicBezTo>
                  <a:pt x="19765" y="4738"/>
                  <a:pt x="19790" y="4729"/>
                  <a:pt x="19815" y="4729"/>
                </a:cubicBezTo>
                <a:cubicBezTo>
                  <a:pt x="19840" y="4729"/>
                  <a:pt x="19865" y="4738"/>
                  <a:pt x="19882" y="4754"/>
                </a:cubicBezTo>
                <a:cubicBezTo>
                  <a:pt x="19885" y="4754"/>
                  <a:pt x="19889" y="4754"/>
                  <a:pt x="19893" y="4754"/>
                </a:cubicBezTo>
                <a:lnTo>
                  <a:pt x="19893" y="4754"/>
                </a:lnTo>
                <a:lnTo>
                  <a:pt x="17880" y="3554"/>
                </a:lnTo>
                <a:cubicBezTo>
                  <a:pt x="17829" y="3528"/>
                  <a:pt x="17778" y="3517"/>
                  <a:pt x="17729" y="3517"/>
                </a:cubicBezTo>
                <a:close/>
                <a:moveTo>
                  <a:pt x="2970" y="8390"/>
                </a:moveTo>
                <a:cubicBezTo>
                  <a:pt x="2770" y="8390"/>
                  <a:pt x="2569" y="8457"/>
                  <a:pt x="2436" y="8590"/>
                </a:cubicBezTo>
                <a:lnTo>
                  <a:pt x="4504" y="9791"/>
                </a:lnTo>
                <a:cubicBezTo>
                  <a:pt x="4671" y="9658"/>
                  <a:pt x="4871" y="9625"/>
                  <a:pt x="5071" y="9625"/>
                </a:cubicBezTo>
                <a:lnTo>
                  <a:pt x="6339" y="9691"/>
                </a:lnTo>
                <a:cubicBezTo>
                  <a:pt x="6472" y="9691"/>
                  <a:pt x="6572" y="9658"/>
                  <a:pt x="6706" y="9625"/>
                </a:cubicBezTo>
                <a:lnTo>
                  <a:pt x="4604" y="8390"/>
                </a:lnTo>
                <a:cubicBezTo>
                  <a:pt x="4504" y="8424"/>
                  <a:pt x="4371" y="8457"/>
                  <a:pt x="4237" y="8457"/>
                </a:cubicBezTo>
                <a:lnTo>
                  <a:pt x="2970" y="8390"/>
                </a:lnTo>
                <a:close/>
                <a:moveTo>
                  <a:pt x="2002" y="15562"/>
                </a:moveTo>
                <a:lnTo>
                  <a:pt x="268" y="17163"/>
                </a:lnTo>
                <a:cubicBezTo>
                  <a:pt x="134" y="17297"/>
                  <a:pt x="34" y="17464"/>
                  <a:pt x="1" y="17664"/>
                </a:cubicBezTo>
                <a:lnTo>
                  <a:pt x="2069" y="18865"/>
                </a:lnTo>
                <a:cubicBezTo>
                  <a:pt x="2136" y="18664"/>
                  <a:pt x="2202" y="18498"/>
                  <a:pt x="2369" y="18364"/>
                </a:cubicBezTo>
                <a:lnTo>
                  <a:pt x="4104" y="16763"/>
                </a:lnTo>
                <a:lnTo>
                  <a:pt x="2002" y="15562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7"/>
          <p:cNvSpPr/>
          <p:nvPr/>
        </p:nvSpPr>
        <p:spPr>
          <a:xfrm>
            <a:off x="5802088" y="414036"/>
            <a:ext cx="372149" cy="351927"/>
          </a:xfrm>
          <a:custGeom>
            <a:avLst/>
            <a:gdLst/>
            <a:ahLst/>
            <a:cxnLst/>
            <a:rect l="l" t="t" r="r" b="b"/>
            <a:pathLst>
              <a:path w="19949" h="18865" extrusionOk="0">
                <a:moveTo>
                  <a:pt x="10920" y="2734"/>
                </a:moveTo>
                <a:lnTo>
                  <a:pt x="11009" y="2786"/>
                </a:lnTo>
                <a:cubicBezTo>
                  <a:pt x="10983" y="2761"/>
                  <a:pt x="10953" y="2744"/>
                  <a:pt x="10920" y="2734"/>
                </a:cubicBezTo>
                <a:close/>
                <a:moveTo>
                  <a:pt x="13590" y="1"/>
                </a:moveTo>
                <a:cubicBezTo>
                  <a:pt x="13345" y="1"/>
                  <a:pt x="13115" y="130"/>
                  <a:pt x="12977" y="351"/>
                </a:cubicBezTo>
                <a:lnTo>
                  <a:pt x="11743" y="2720"/>
                </a:lnTo>
                <a:cubicBezTo>
                  <a:pt x="11676" y="2853"/>
                  <a:pt x="11576" y="2953"/>
                  <a:pt x="11442" y="3053"/>
                </a:cubicBezTo>
                <a:lnTo>
                  <a:pt x="13544" y="4254"/>
                </a:lnTo>
                <a:cubicBezTo>
                  <a:pt x="13644" y="4187"/>
                  <a:pt x="13744" y="4054"/>
                  <a:pt x="13811" y="3954"/>
                </a:cubicBezTo>
                <a:lnTo>
                  <a:pt x="15078" y="1552"/>
                </a:lnTo>
                <a:cubicBezTo>
                  <a:pt x="15189" y="1331"/>
                  <a:pt x="15414" y="1202"/>
                  <a:pt x="15658" y="1202"/>
                </a:cubicBezTo>
                <a:cubicBezTo>
                  <a:pt x="15709" y="1202"/>
                  <a:pt x="15761" y="1207"/>
                  <a:pt x="15812" y="1219"/>
                </a:cubicBezTo>
                <a:lnTo>
                  <a:pt x="17146" y="1519"/>
                </a:lnTo>
                <a:cubicBezTo>
                  <a:pt x="17180" y="1519"/>
                  <a:pt x="17247" y="1552"/>
                  <a:pt x="17280" y="1552"/>
                </a:cubicBezTo>
                <a:lnTo>
                  <a:pt x="15212" y="351"/>
                </a:lnTo>
                <a:cubicBezTo>
                  <a:pt x="15145" y="318"/>
                  <a:pt x="15112" y="318"/>
                  <a:pt x="15078" y="318"/>
                </a:cubicBezTo>
                <a:lnTo>
                  <a:pt x="13744" y="18"/>
                </a:lnTo>
                <a:cubicBezTo>
                  <a:pt x="13693" y="6"/>
                  <a:pt x="13641" y="1"/>
                  <a:pt x="13590" y="1"/>
                </a:cubicBezTo>
                <a:close/>
                <a:moveTo>
                  <a:pt x="19893" y="4754"/>
                </a:moveTo>
                <a:lnTo>
                  <a:pt x="19948" y="4788"/>
                </a:lnTo>
                <a:cubicBezTo>
                  <a:pt x="19948" y="4758"/>
                  <a:pt x="19922" y="4755"/>
                  <a:pt x="19893" y="4754"/>
                </a:cubicBezTo>
                <a:close/>
                <a:moveTo>
                  <a:pt x="8782" y="1517"/>
                </a:moveTo>
                <a:cubicBezTo>
                  <a:pt x="8697" y="1517"/>
                  <a:pt x="8605" y="1554"/>
                  <a:pt x="8540" y="1619"/>
                </a:cubicBezTo>
                <a:lnTo>
                  <a:pt x="6572" y="3187"/>
                </a:lnTo>
                <a:cubicBezTo>
                  <a:pt x="6405" y="3320"/>
                  <a:pt x="6272" y="3487"/>
                  <a:pt x="6239" y="3720"/>
                </a:cubicBezTo>
                <a:lnTo>
                  <a:pt x="8307" y="4921"/>
                </a:lnTo>
                <a:cubicBezTo>
                  <a:pt x="8374" y="4721"/>
                  <a:pt x="8474" y="4521"/>
                  <a:pt x="8640" y="4387"/>
                </a:cubicBezTo>
                <a:lnTo>
                  <a:pt x="10642" y="2820"/>
                </a:lnTo>
                <a:cubicBezTo>
                  <a:pt x="10700" y="2762"/>
                  <a:pt x="10781" y="2726"/>
                  <a:pt x="10858" y="2726"/>
                </a:cubicBezTo>
                <a:cubicBezTo>
                  <a:pt x="10879" y="2726"/>
                  <a:pt x="10900" y="2729"/>
                  <a:pt x="10920" y="2734"/>
                </a:cubicBezTo>
                <a:lnTo>
                  <a:pt x="10920" y="2734"/>
                </a:lnTo>
                <a:lnTo>
                  <a:pt x="8907" y="1552"/>
                </a:lnTo>
                <a:cubicBezTo>
                  <a:pt x="8872" y="1528"/>
                  <a:pt x="8828" y="1517"/>
                  <a:pt x="8782" y="1517"/>
                </a:cubicBezTo>
                <a:close/>
                <a:moveTo>
                  <a:pt x="17729" y="3517"/>
                </a:moveTo>
                <a:cubicBezTo>
                  <a:pt x="17650" y="3517"/>
                  <a:pt x="17575" y="3546"/>
                  <a:pt x="17513" y="3587"/>
                </a:cubicBezTo>
                <a:lnTo>
                  <a:pt x="16746" y="4087"/>
                </a:lnTo>
                <a:lnTo>
                  <a:pt x="16579" y="4554"/>
                </a:lnTo>
                <a:cubicBezTo>
                  <a:pt x="16513" y="4821"/>
                  <a:pt x="16579" y="5155"/>
                  <a:pt x="16813" y="5388"/>
                </a:cubicBezTo>
                <a:cubicBezTo>
                  <a:pt x="16913" y="5522"/>
                  <a:pt x="17046" y="5655"/>
                  <a:pt x="17146" y="5788"/>
                </a:cubicBezTo>
                <a:cubicBezTo>
                  <a:pt x="17146" y="5822"/>
                  <a:pt x="17180" y="5855"/>
                  <a:pt x="17213" y="5889"/>
                </a:cubicBezTo>
                <a:lnTo>
                  <a:pt x="17313" y="5955"/>
                </a:lnTo>
                <a:cubicBezTo>
                  <a:pt x="17347" y="5989"/>
                  <a:pt x="17413" y="6022"/>
                  <a:pt x="17480" y="6022"/>
                </a:cubicBezTo>
                <a:cubicBezTo>
                  <a:pt x="17513" y="6039"/>
                  <a:pt x="17555" y="6047"/>
                  <a:pt x="17597" y="6047"/>
                </a:cubicBezTo>
                <a:cubicBezTo>
                  <a:pt x="17638" y="6047"/>
                  <a:pt x="17680" y="6039"/>
                  <a:pt x="17714" y="6022"/>
                </a:cubicBezTo>
                <a:cubicBezTo>
                  <a:pt x="17747" y="6022"/>
                  <a:pt x="17814" y="5989"/>
                  <a:pt x="17847" y="5955"/>
                </a:cubicBezTo>
                <a:lnTo>
                  <a:pt x="19615" y="4821"/>
                </a:lnTo>
                <a:cubicBezTo>
                  <a:pt x="19648" y="4788"/>
                  <a:pt x="19682" y="4754"/>
                  <a:pt x="19748" y="4754"/>
                </a:cubicBezTo>
                <a:cubicBezTo>
                  <a:pt x="19765" y="4738"/>
                  <a:pt x="19790" y="4729"/>
                  <a:pt x="19815" y="4729"/>
                </a:cubicBezTo>
                <a:cubicBezTo>
                  <a:pt x="19840" y="4729"/>
                  <a:pt x="19865" y="4738"/>
                  <a:pt x="19882" y="4754"/>
                </a:cubicBezTo>
                <a:cubicBezTo>
                  <a:pt x="19885" y="4754"/>
                  <a:pt x="19889" y="4754"/>
                  <a:pt x="19893" y="4754"/>
                </a:cubicBezTo>
                <a:lnTo>
                  <a:pt x="19893" y="4754"/>
                </a:lnTo>
                <a:lnTo>
                  <a:pt x="17880" y="3554"/>
                </a:lnTo>
                <a:cubicBezTo>
                  <a:pt x="17829" y="3528"/>
                  <a:pt x="17778" y="3517"/>
                  <a:pt x="17729" y="3517"/>
                </a:cubicBezTo>
                <a:close/>
                <a:moveTo>
                  <a:pt x="2970" y="8390"/>
                </a:moveTo>
                <a:cubicBezTo>
                  <a:pt x="2770" y="8390"/>
                  <a:pt x="2569" y="8457"/>
                  <a:pt x="2436" y="8590"/>
                </a:cubicBezTo>
                <a:lnTo>
                  <a:pt x="4504" y="9791"/>
                </a:lnTo>
                <a:cubicBezTo>
                  <a:pt x="4671" y="9658"/>
                  <a:pt x="4871" y="9625"/>
                  <a:pt x="5071" y="9625"/>
                </a:cubicBezTo>
                <a:lnTo>
                  <a:pt x="6339" y="9691"/>
                </a:lnTo>
                <a:cubicBezTo>
                  <a:pt x="6472" y="9691"/>
                  <a:pt x="6572" y="9658"/>
                  <a:pt x="6706" y="9625"/>
                </a:cubicBezTo>
                <a:lnTo>
                  <a:pt x="4604" y="8390"/>
                </a:lnTo>
                <a:cubicBezTo>
                  <a:pt x="4504" y="8424"/>
                  <a:pt x="4371" y="8457"/>
                  <a:pt x="4237" y="8457"/>
                </a:cubicBezTo>
                <a:lnTo>
                  <a:pt x="2970" y="8390"/>
                </a:lnTo>
                <a:close/>
                <a:moveTo>
                  <a:pt x="2002" y="15562"/>
                </a:moveTo>
                <a:lnTo>
                  <a:pt x="268" y="17163"/>
                </a:lnTo>
                <a:cubicBezTo>
                  <a:pt x="134" y="17297"/>
                  <a:pt x="34" y="17464"/>
                  <a:pt x="1" y="17664"/>
                </a:cubicBezTo>
                <a:lnTo>
                  <a:pt x="2069" y="18865"/>
                </a:lnTo>
                <a:cubicBezTo>
                  <a:pt x="2136" y="18664"/>
                  <a:pt x="2202" y="18498"/>
                  <a:pt x="2369" y="18364"/>
                </a:cubicBezTo>
                <a:lnTo>
                  <a:pt x="4104" y="16763"/>
                </a:lnTo>
                <a:lnTo>
                  <a:pt x="2002" y="1556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7"/>
          <p:cNvSpPr/>
          <p:nvPr/>
        </p:nvSpPr>
        <p:spPr>
          <a:xfrm>
            <a:off x="5840051" y="436478"/>
            <a:ext cx="344763" cy="443672"/>
          </a:xfrm>
          <a:custGeom>
            <a:avLst/>
            <a:gdLst/>
            <a:ahLst/>
            <a:cxnLst/>
            <a:rect l="l" t="t" r="r" b="b"/>
            <a:pathLst>
              <a:path w="18481" h="23783" extrusionOk="0">
                <a:moveTo>
                  <a:pt x="11026" y="6763"/>
                </a:moveTo>
                <a:cubicBezTo>
                  <a:pt x="12108" y="6763"/>
                  <a:pt x="12926" y="7475"/>
                  <a:pt x="13143" y="8822"/>
                </a:cubicBezTo>
                <a:cubicBezTo>
                  <a:pt x="13510" y="11090"/>
                  <a:pt x="12076" y="14292"/>
                  <a:pt x="9941" y="15994"/>
                </a:cubicBezTo>
                <a:cubicBezTo>
                  <a:pt x="9060" y="16685"/>
                  <a:pt x="8201" y="17018"/>
                  <a:pt x="7467" y="17018"/>
                </a:cubicBezTo>
                <a:cubicBezTo>
                  <a:pt x="6395" y="17018"/>
                  <a:pt x="5589" y="16306"/>
                  <a:pt x="5371" y="14960"/>
                </a:cubicBezTo>
                <a:cubicBezTo>
                  <a:pt x="5004" y="12691"/>
                  <a:pt x="6405" y="9489"/>
                  <a:pt x="8540" y="7788"/>
                </a:cubicBezTo>
                <a:cubicBezTo>
                  <a:pt x="9421" y="7097"/>
                  <a:pt x="10285" y="6763"/>
                  <a:pt x="11026" y="6763"/>
                </a:cubicBezTo>
                <a:close/>
                <a:moveTo>
                  <a:pt x="13677" y="1"/>
                </a:moveTo>
                <a:cubicBezTo>
                  <a:pt x="13424" y="1"/>
                  <a:pt x="13185" y="155"/>
                  <a:pt x="13043" y="382"/>
                </a:cubicBezTo>
                <a:lnTo>
                  <a:pt x="11809" y="2751"/>
                </a:lnTo>
                <a:cubicBezTo>
                  <a:pt x="11609" y="3018"/>
                  <a:pt x="11342" y="3218"/>
                  <a:pt x="11042" y="3318"/>
                </a:cubicBezTo>
                <a:cubicBezTo>
                  <a:pt x="10742" y="3385"/>
                  <a:pt x="10475" y="3485"/>
                  <a:pt x="10208" y="3585"/>
                </a:cubicBezTo>
                <a:cubicBezTo>
                  <a:pt x="10148" y="3607"/>
                  <a:pt x="10086" y="3618"/>
                  <a:pt x="10026" y="3618"/>
                </a:cubicBezTo>
                <a:cubicBezTo>
                  <a:pt x="9818" y="3618"/>
                  <a:pt x="9626" y="3491"/>
                  <a:pt x="9574" y="3285"/>
                </a:cubicBezTo>
                <a:lnTo>
                  <a:pt x="9141" y="1817"/>
                </a:lnTo>
                <a:cubicBezTo>
                  <a:pt x="9096" y="1639"/>
                  <a:pt x="8933" y="1535"/>
                  <a:pt x="8780" y="1535"/>
                </a:cubicBezTo>
                <a:cubicBezTo>
                  <a:pt x="8703" y="1535"/>
                  <a:pt x="8629" y="1561"/>
                  <a:pt x="8573" y="1617"/>
                </a:cubicBezTo>
                <a:lnTo>
                  <a:pt x="6605" y="3184"/>
                </a:lnTo>
                <a:cubicBezTo>
                  <a:pt x="6372" y="3385"/>
                  <a:pt x="6238" y="3685"/>
                  <a:pt x="6238" y="4018"/>
                </a:cubicBezTo>
                <a:lnTo>
                  <a:pt x="6339" y="5920"/>
                </a:lnTo>
                <a:cubicBezTo>
                  <a:pt x="6339" y="6253"/>
                  <a:pt x="6238" y="6554"/>
                  <a:pt x="6038" y="6820"/>
                </a:cubicBezTo>
                <a:cubicBezTo>
                  <a:pt x="5705" y="7221"/>
                  <a:pt x="5405" y="7621"/>
                  <a:pt x="5104" y="8055"/>
                </a:cubicBezTo>
                <a:cubicBezTo>
                  <a:pt x="4938" y="8288"/>
                  <a:pt x="4637" y="8455"/>
                  <a:pt x="4304" y="8455"/>
                </a:cubicBezTo>
                <a:lnTo>
                  <a:pt x="3036" y="8422"/>
                </a:lnTo>
                <a:cubicBezTo>
                  <a:pt x="2703" y="8422"/>
                  <a:pt x="2436" y="8588"/>
                  <a:pt x="2302" y="8889"/>
                </a:cubicBezTo>
                <a:lnTo>
                  <a:pt x="1068" y="11557"/>
                </a:lnTo>
                <a:cubicBezTo>
                  <a:pt x="968" y="11824"/>
                  <a:pt x="1101" y="12124"/>
                  <a:pt x="1368" y="12258"/>
                </a:cubicBezTo>
                <a:lnTo>
                  <a:pt x="2369" y="12691"/>
                </a:lnTo>
                <a:cubicBezTo>
                  <a:pt x="2669" y="12825"/>
                  <a:pt x="2803" y="13125"/>
                  <a:pt x="2736" y="13392"/>
                </a:cubicBezTo>
                <a:cubicBezTo>
                  <a:pt x="2636" y="13825"/>
                  <a:pt x="2569" y="14259"/>
                  <a:pt x="2502" y="14693"/>
                </a:cubicBezTo>
                <a:cubicBezTo>
                  <a:pt x="2469" y="15026"/>
                  <a:pt x="2336" y="15327"/>
                  <a:pt x="2102" y="15560"/>
                </a:cubicBezTo>
                <a:lnTo>
                  <a:pt x="334" y="17195"/>
                </a:lnTo>
                <a:cubicBezTo>
                  <a:pt x="101" y="17395"/>
                  <a:pt x="1" y="17728"/>
                  <a:pt x="34" y="18062"/>
                </a:cubicBezTo>
                <a:lnTo>
                  <a:pt x="368" y="19963"/>
                </a:lnTo>
                <a:cubicBezTo>
                  <a:pt x="368" y="20149"/>
                  <a:pt x="513" y="20270"/>
                  <a:pt x="681" y="20270"/>
                </a:cubicBezTo>
                <a:cubicBezTo>
                  <a:pt x="754" y="20270"/>
                  <a:pt x="830" y="20247"/>
                  <a:pt x="901" y="20197"/>
                </a:cubicBezTo>
                <a:lnTo>
                  <a:pt x="2636" y="19029"/>
                </a:lnTo>
                <a:cubicBezTo>
                  <a:pt x="2716" y="18983"/>
                  <a:pt x="2808" y="18961"/>
                  <a:pt x="2899" y="18961"/>
                </a:cubicBezTo>
                <a:cubicBezTo>
                  <a:pt x="3075" y="18961"/>
                  <a:pt x="3249" y="19043"/>
                  <a:pt x="3336" y="19196"/>
                </a:cubicBezTo>
                <a:cubicBezTo>
                  <a:pt x="3470" y="19329"/>
                  <a:pt x="3570" y="19496"/>
                  <a:pt x="3703" y="19596"/>
                </a:cubicBezTo>
                <a:cubicBezTo>
                  <a:pt x="3903" y="19830"/>
                  <a:pt x="3970" y="20163"/>
                  <a:pt x="3903" y="20430"/>
                </a:cubicBezTo>
                <a:lnTo>
                  <a:pt x="3003" y="22865"/>
                </a:lnTo>
                <a:cubicBezTo>
                  <a:pt x="2903" y="23132"/>
                  <a:pt x="3070" y="23432"/>
                  <a:pt x="3336" y="23466"/>
                </a:cubicBezTo>
                <a:lnTo>
                  <a:pt x="4671" y="23766"/>
                </a:lnTo>
                <a:cubicBezTo>
                  <a:pt x="4722" y="23777"/>
                  <a:pt x="4774" y="23783"/>
                  <a:pt x="4824" y="23783"/>
                </a:cubicBezTo>
                <a:cubicBezTo>
                  <a:pt x="5069" y="23783"/>
                  <a:pt x="5294" y="23653"/>
                  <a:pt x="5405" y="23432"/>
                </a:cubicBezTo>
                <a:lnTo>
                  <a:pt x="6672" y="21064"/>
                </a:lnTo>
                <a:cubicBezTo>
                  <a:pt x="6839" y="20764"/>
                  <a:pt x="7106" y="20564"/>
                  <a:pt x="7406" y="20497"/>
                </a:cubicBezTo>
                <a:cubicBezTo>
                  <a:pt x="7706" y="20397"/>
                  <a:pt x="7973" y="20330"/>
                  <a:pt x="8240" y="20230"/>
                </a:cubicBezTo>
                <a:cubicBezTo>
                  <a:pt x="8311" y="20194"/>
                  <a:pt x="8385" y="20178"/>
                  <a:pt x="8456" y="20178"/>
                </a:cubicBezTo>
                <a:cubicBezTo>
                  <a:pt x="8651" y="20178"/>
                  <a:pt x="8825" y="20302"/>
                  <a:pt x="8874" y="20497"/>
                </a:cubicBezTo>
                <a:lnTo>
                  <a:pt x="9341" y="21998"/>
                </a:lnTo>
                <a:cubicBezTo>
                  <a:pt x="9362" y="22168"/>
                  <a:pt x="9505" y="22270"/>
                  <a:pt x="9649" y="22270"/>
                </a:cubicBezTo>
                <a:cubicBezTo>
                  <a:pt x="9732" y="22270"/>
                  <a:pt x="9814" y="22237"/>
                  <a:pt x="9874" y="22165"/>
                </a:cubicBezTo>
                <a:lnTo>
                  <a:pt x="11876" y="20597"/>
                </a:lnTo>
                <a:cubicBezTo>
                  <a:pt x="12109" y="20397"/>
                  <a:pt x="12243" y="20097"/>
                  <a:pt x="12243" y="19763"/>
                </a:cubicBezTo>
                <a:lnTo>
                  <a:pt x="12143" y="17862"/>
                </a:lnTo>
                <a:cubicBezTo>
                  <a:pt x="12143" y="17528"/>
                  <a:pt x="12243" y="17228"/>
                  <a:pt x="12443" y="16961"/>
                </a:cubicBezTo>
                <a:cubicBezTo>
                  <a:pt x="12776" y="16561"/>
                  <a:pt x="13077" y="16160"/>
                  <a:pt x="13377" y="15727"/>
                </a:cubicBezTo>
                <a:cubicBezTo>
                  <a:pt x="13544" y="15493"/>
                  <a:pt x="13844" y="15327"/>
                  <a:pt x="14177" y="15327"/>
                </a:cubicBezTo>
                <a:lnTo>
                  <a:pt x="15445" y="15393"/>
                </a:lnTo>
                <a:cubicBezTo>
                  <a:pt x="15779" y="15393"/>
                  <a:pt x="16045" y="15193"/>
                  <a:pt x="16179" y="14926"/>
                </a:cubicBezTo>
                <a:lnTo>
                  <a:pt x="17380" y="12224"/>
                </a:lnTo>
                <a:cubicBezTo>
                  <a:pt x="17513" y="11957"/>
                  <a:pt x="17380" y="11657"/>
                  <a:pt x="17113" y="11557"/>
                </a:cubicBezTo>
                <a:lnTo>
                  <a:pt x="16079" y="11123"/>
                </a:lnTo>
                <a:cubicBezTo>
                  <a:pt x="15812" y="11023"/>
                  <a:pt x="15679" y="10723"/>
                  <a:pt x="15745" y="10423"/>
                </a:cubicBezTo>
                <a:cubicBezTo>
                  <a:pt x="15845" y="10023"/>
                  <a:pt x="15912" y="9556"/>
                  <a:pt x="15945" y="9155"/>
                </a:cubicBezTo>
                <a:cubicBezTo>
                  <a:pt x="16012" y="8822"/>
                  <a:pt x="16146" y="8522"/>
                  <a:pt x="16379" y="8255"/>
                </a:cubicBezTo>
                <a:lnTo>
                  <a:pt x="18147" y="6654"/>
                </a:lnTo>
                <a:cubicBezTo>
                  <a:pt x="18380" y="6420"/>
                  <a:pt x="18481" y="6087"/>
                  <a:pt x="18414" y="5753"/>
                </a:cubicBezTo>
                <a:lnTo>
                  <a:pt x="18080" y="3818"/>
                </a:lnTo>
                <a:cubicBezTo>
                  <a:pt x="18080" y="3640"/>
                  <a:pt x="17947" y="3522"/>
                  <a:pt x="17799" y="3522"/>
                </a:cubicBezTo>
                <a:cubicBezTo>
                  <a:pt x="17724" y="3522"/>
                  <a:pt x="17647" y="3551"/>
                  <a:pt x="17580" y="3618"/>
                </a:cubicBezTo>
                <a:lnTo>
                  <a:pt x="15812" y="4752"/>
                </a:lnTo>
                <a:cubicBezTo>
                  <a:pt x="15724" y="4815"/>
                  <a:pt x="15621" y="4845"/>
                  <a:pt x="15521" y="4845"/>
                </a:cubicBezTo>
                <a:cubicBezTo>
                  <a:pt x="15355" y="4845"/>
                  <a:pt x="15195" y="4764"/>
                  <a:pt x="15111" y="4619"/>
                </a:cubicBezTo>
                <a:cubicBezTo>
                  <a:pt x="15011" y="4452"/>
                  <a:pt x="14878" y="4319"/>
                  <a:pt x="14745" y="4185"/>
                </a:cubicBezTo>
                <a:cubicBezTo>
                  <a:pt x="14544" y="3952"/>
                  <a:pt x="14478" y="3651"/>
                  <a:pt x="14544" y="3351"/>
                </a:cubicBezTo>
                <a:lnTo>
                  <a:pt x="15445" y="916"/>
                </a:lnTo>
                <a:cubicBezTo>
                  <a:pt x="15545" y="649"/>
                  <a:pt x="15378" y="382"/>
                  <a:pt x="15111" y="316"/>
                </a:cubicBezTo>
                <a:lnTo>
                  <a:pt x="13811" y="16"/>
                </a:lnTo>
                <a:cubicBezTo>
                  <a:pt x="13766" y="6"/>
                  <a:pt x="13721" y="1"/>
                  <a:pt x="1367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37"/>
          <p:cNvSpPr/>
          <p:nvPr/>
        </p:nvSpPr>
        <p:spPr>
          <a:xfrm>
            <a:off x="4894821" y="1171056"/>
            <a:ext cx="254529" cy="1575620"/>
          </a:xfrm>
          <a:custGeom>
            <a:avLst/>
            <a:gdLst/>
            <a:ahLst/>
            <a:cxnLst/>
            <a:rect l="l" t="t" r="r" b="b"/>
            <a:pathLst>
              <a:path w="13644" h="84461" extrusionOk="0">
                <a:moveTo>
                  <a:pt x="5571" y="0"/>
                </a:moveTo>
                <a:lnTo>
                  <a:pt x="0" y="10441"/>
                </a:lnTo>
                <a:lnTo>
                  <a:pt x="2669" y="12009"/>
                </a:lnTo>
                <a:lnTo>
                  <a:pt x="3169" y="11742"/>
                </a:lnTo>
                <a:lnTo>
                  <a:pt x="3169" y="82893"/>
                </a:lnTo>
                <a:lnTo>
                  <a:pt x="5904" y="84461"/>
                </a:lnTo>
                <a:lnTo>
                  <a:pt x="10541" y="81792"/>
                </a:lnTo>
                <a:lnTo>
                  <a:pt x="10541" y="7439"/>
                </a:lnTo>
                <a:lnTo>
                  <a:pt x="13643" y="5671"/>
                </a:lnTo>
                <a:lnTo>
                  <a:pt x="8339" y="1601"/>
                </a:lnTo>
                <a:lnTo>
                  <a:pt x="557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37"/>
          <p:cNvSpPr/>
          <p:nvPr/>
        </p:nvSpPr>
        <p:spPr>
          <a:xfrm>
            <a:off x="4944593" y="1197808"/>
            <a:ext cx="210969" cy="1553234"/>
          </a:xfrm>
          <a:custGeom>
            <a:avLst/>
            <a:gdLst/>
            <a:ahLst/>
            <a:cxnLst/>
            <a:rect l="l" t="t" r="r" b="b"/>
            <a:pathLst>
              <a:path w="11309" h="83261" extrusionOk="0">
                <a:moveTo>
                  <a:pt x="5772" y="0"/>
                </a:moveTo>
                <a:lnTo>
                  <a:pt x="1" y="10808"/>
                </a:lnTo>
                <a:lnTo>
                  <a:pt x="1" y="10808"/>
                </a:lnTo>
                <a:lnTo>
                  <a:pt x="3236" y="8940"/>
                </a:lnTo>
                <a:lnTo>
                  <a:pt x="3236" y="83260"/>
                </a:lnTo>
                <a:lnTo>
                  <a:pt x="8073" y="80458"/>
                </a:lnTo>
                <a:lnTo>
                  <a:pt x="8073" y="6138"/>
                </a:lnTo>
                <a:lnTo>
                  <a:pt x="11309" y="4270"/>
                </a:lnTo>
                <a:lnTo>
                  <a:pt x="577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37"/>
          <p:cNvSpPr/>
          <p:nvPr/>
        </p:nvSpPr>
        <p:spPr>
          <a:xfrm>
            <a:off x="4950189" y="1364583"/>
            <a:ext cx="54790" cy="1386458"/>
          </a:xfrm>
          <a:custGeom>
            <a:avLst/>
            <a:gdLst/>
            <a:ahLst/>
            <a:cxnLst/>
            <a:rect l="l" t="t" r="r" b="b"/>
            <a:pathLst>
              <a:path w="2937" h="74321" extrusionOk="0">
                <a:moveTo>
                  <a:pt x="2936" y="0"/>
                </a:moveTo>
                <a:lnTo>
                  <a:pt x="1" y="1701"/>
                </a:lnTo>
                <a:lnTo>
                  <a:pt x="1" y="72619"/>
                </a:lnTo>
                <a:lnTo>
                  <a:pt x="2936" y="74320"/>
                </a:lnTo>
                <a:lnTo>
                  <a:pt x="29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37"/>
          <p:cNvSpPr/>
          <p:nvPr/>
        </p:nvSpPr>
        <p:spPr>
          <a:xfrm>
            <a:off x="5323569" y="1876253"/>
            <a:ext cx="2553832" cy="1506242"/>
          </a:xfrm>
          <a:custGeom>
            <a:avLst/>
            <a:gdLst/>
            <a:ahLst/>
            <a:cxnLst/>
            <a:rect l="l" t="t" r="r" b="b"/>
            <a:pathLst>
              <a:path w="136898" h="80742" extrusionOk="0">
                <a:moveTo>
                  <a:pt x="83481" y="0"/>
                </a:moveTo>
                <a:cubicBezTo>
                  <a:pt x="82734" y="0"/>
                  <a:pt x="81992" y="175"/>
                  <a:pt x="81325" y="525"/>
                </a:cubicBezTo>
                <a:lnTo>
                  <a:pt x="2168" y="46225"/>
                </a:lnTo>
                <a:cubicBezTo>
                  <a:pt x="968" y="46925"/>
                  <a:pt x="0" y="47759"/>
                  <a:pt x="0" y="49060"/>
                </a:cubicBezTo>
                <a:cubicBezTo>
                  <a:pt x="0" y="50361"/>
                  <a:pt x="968" y="51195"/>
                  <a:pt x="2168" y="51896"/>
                </a:cubicBezTo>
                <a:lnTo>
                  <a:pt x="51237" y="80216"/>
                </a:lnTo>
                <a:cubicBezTo>
                  <a:pt x="51904" y="80566"/>
                  <a:pt x="52646" y="80741"/>
                  <a:pt x="53393" y="80741"/>
                </a:cubicBezTo>
                <a:cubicBezTo>
                  <a:pt x="54139" y="80741"/>
                  <a:pt x="54889" y="80566"/>
                  <a:pt x="55573" y="80216"/>
                </a:cubicBezTo>
                <a:lnTo>
                  <a:pt x="134730" y="34516"/>
                </a:lnTo>
                <a:cubicBezTo>
                  <a:pt x="135931" y="33816"/>
                  <a:pt x="136898" y="32949"/>
                  <a:pt x="136898" y="31648"/>
                </a:cubicBezTo>
                <a:cubicBezTo>
                  <a:pt x="136898" y="30347"/>
                  <a:pt x="135931" y="29546"/>
                  <a:pt x="134730" y="28846"/>
                </a:cubicBezTo>
                <a:lnTo>
                  <a:pt x="85661" y="525"/>
                </a:lnTo>
                <a:cubicBezTo>
                  <a:pt x="84978" y="175"/>
                  <a:pt x="84227" y="0"/>
                  <a:pt x="834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37"/>
          <p:cNvSpPr/>
          <p:nvPr/>
        </p:nvSpPr>
        <p:spPr>
          <a:xfrm>
            <a:off x="5341608" y="1876253"/>
            <a:ext cx="2517753" cy="1447124"/>
          </a:xfrm>
          <a:custGeom>
            <a:avLst/>
            <a:gdLst/>
            <a:ahLst/>
            <a:cxnLst/>
            <a:rect l="l" t="t" r="r" b="b"/>
            <a:pathLst>
              <a:path w="134964" h="77573" extrusionOk="0">
                <a:moveTo>
                  <a:pt x="82514" y="0"/>
                </a:moveTo>
                <a:cubicBezTo>
                  <a:pt x="81767" y="0"/>
                  <a:pt x="81025" y="175"/>
                  <a:pt x="80358" y="525"/>
                </a:cubicBezTo>
                <a:lnTo>
                  <a:pt x="1201" y="46225"/>
                </a:lnTo>
                <a:cubicBezTo>
                  <a:pt x="1" y="46925"/>
                  <a:pt x="1" y="48026"/>
                  <a:pt x="1201" y="48727"/>
                </a:cubicBezTo>
                <a:lnTo>
                  <a:pt x="50270" y="77047"/>
                </a:lnTo>
                <a:cubicBezTo>
                  <a:pt x="50937" y="77397"/>
                  <a:pt x="51679" y="77572"/>
                  <a:pt x="52426" y="77572"/>
                </a:cubicBezTo>
                <a:cubicBezTo>
                  <a:pt x="53172" y="77572"/>
                  <a:pt x="53922" y="77397"/>
                  <a:pt x="54606" y="77047"/>
                </a:cubicBezTo>
                <a:lnTo>
                  <a:pt x="133763" y="31348"/>
                </a:lnTo>
                <a:cubicBezTo>
                  <a:pt x="134964" y="30647"/>
                  <a:pt x="134964" y="29546"/>
                  <a:pt x="133763" y="28846"/>
                </a:cubicBezTo>
                <a:lnTo>
                  <a:pt x="84694" y="525"/>
                </a:lnTo>
                <a:cubicBezTo>
                  <a:pt x="84011" y="175"/>
                  <a:pt x="83260" y="0"/>
                  <a:pt x="825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37"/>
          <p:cNvSpPr/>
          <p:nvPr/>
        </p:nvSpPr>
        <p:spPr>
          <a:xfrm>
            <a:off x="5323569" y="2740427"/>
            <a:ext cx="996289" cy="642217"/>
          </a:xfrm>
          <a:custGeom>
            <a:avLst/>
            <a:gdLst/>
            <a:ahLst/>
            <a:cxnLst/>
            <a:rect l="l" t="t" r="r" b="b"/>
            <a:pathLst>
              <a:path w="53406" h="34426" extrusionOk="0">
                <a:moveTo>
                  <a:pt x="1968" y="1"/>
                </a:moveTo>
                <a:lnTo>
                  <a:pt x="1968" y="1"/>
                </a:lnTo>
                <a:cubicBezTo>
                  <a:pt x="868" y="668"/>
                  <a:pt x="0" y="1535"/>
                  <a:pt x="0" y="2736"/>
                </a:cubicBezTo>
                <a:cubicBezTo>
                  <a:pt x="0" y="4037"/>
                  <a:pt x="968" y="4871"/>
                  <a:pt x="2168" y="5572"/>
                </a:cubicBezTo>
                <a:lnTo>
                  <a:pt x="51237" y="33892"/>
                </a:lnTo>
                <a:cubicBezTo>
                  <a:pt x="51904" y="34259"/>
                  <a:pt x="52638" y="34426"/>
                  <a:pt x="53405" y="34426"/>
                </a:cubicBezTo>
                <a:lnTo>
                  <a:pt x="53405" y="31257"/>
                </a:lnTo>
                <a:cubicBezTo>
                  <a:pt x="52638" y="31257"/>
                  <a:pt x="51904" y="31090"/>
                  <a:pt x="51237" y="30723"/>
                </a:cubicBezTo>
                <a:lnTo>
                  <a:pt x="2168" y="2403"/>
                </a:lnTo>
                <a:cubicBezTo>
                  <a:pt x="1034" y="1736"/>
                  <a:pt x="1068" y="635"/>
                  <a:pt x="19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37"/>
          <p:cNvSpPr/>
          <p:nvPr/>
        </p:nvSpPr>
        <p:spPr>
          <a:xfrm>
            <a:off x="5477883" y="1957290"/>
            <a:ext cx="1466115" cy="842124"/>
          </a:xfrm>
          <a:custGeom>
            <a:avLst/>
            <a:gdLst/>
            <a:ahLst/>
            <a:cxnLst/>
            <a:rect l="l" t="t" r="r" b="b"/>
            <a:pathLst>
              <a:path w="78591" h="45142" extrusionOk="0">
                <a:moveTo>
                  <a:pt x="74337" y="1"/>
                </a:moveTo>
                <a:cubicBezTo>
                  <a:pt x="73987" y="1"/>
                  <a:pt x="73637" y="84"/>
                  <a:pt x="73320" y="251"/>
                </a:cubicBezTo>
                <a:lnTo>
                  <a:pt x="601" y="42248"/>
                </a:lnTo>
                <a:cubicBezTo>
                  <a:pt x="1" y="42581"/>
                  <a:pt x="1" y="43082"/>
                  <a:pt x="601" y="43415"/>
                </a:cubicBezTo>
                <a:lnTo>
                  <a:pt x="3203" y="44916"/>
                </a:lnTo>
                <a:cubicBezTo>
                  <a:pt x="3537" y="45066"/>
                  <a:pt x="3887" y="45142"/>
                  <a:pt x="4237" y="45142"/>
                </a:cubicBezTo>
                <a:cubicBezTo>
                  <a:pt x="4587" y="45142"/>
                  <a:pt x="4938" y="45066"/>
                  <a:pt x="5271" y="44916"/>
                </a:cubicBezTo>
                <a:lnTo>
                  <a:pt x="78023" y="2920"/>
                </a:lnTo>
                <a:cubicBezTo>
                  <a:pt x="78590" y="2553"/>
                  <a:pt x="78590" y="2052"/>
                  <a:pt x="78023" y="1719"/>
                </a:cubicBezTo>
                <a:lnTo>
                  <a:pt x="75355" y="251"/>
                </a:lnTo>
                <a:cubicBezTo>
                  <a:pt x="75038" y="84"/>
                  <a:pt x="74687" y="1"/>
                  <a:pt x="7433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37"/>
          <p:cNvSpPr/>
          <p:nvPr/>
        </p:nvSpPr>
        <p:spPr>
          <a:xfrm>
            <a:off x="5609811" y="2035193"/>
            <a:ext cx="1766050" cy="1014851"/>
          </a:xfrm>
          <a:custGeom>
            <a:avLst/>
            <a:gdLst/>
            <a:ahLst/>
            <a:cxnLst/>
            <a:rect l="l" t="t" r="r" b="b"/>
            <a:pathLst>
              <a:path w="94669" h="54401" extrusionOk="0">
                <a:moveTo>
                  <a:pt x="74415" y="0"/>
                </a:moveTo>
                <a:cubicBezTo>
                  <a:pt x="74058" y="0"/>
                  <a:pt x="73701" y="93"/>
                  <a:pt x="73386" y="278"/>
                </a:cubicBezTo>
                <a:lnTo>
                  <a:pt x="634" y="42275"/>
                </a:lnTo>
                <a:cubicBezTo>
                  <a:pt x="101" y="42608"/>
                  <a:pt x="1" y="43075"/>
                  <a:pt x="468" y="43342"/>
                </a:cubicBezTo>
                <a:lnTo>
                  <a:pt x="19481" y="54250"/>
                </a:lnTo>
                <a:cubicBezTo>
                  <a:pt x="19737" y="54350"/>
                  <a:pt x="20011" y="54401"/>
                  <a:pt x="20285" y="54401"/>
                </a:cubicBezTo>
                <a:cubicBezTo>
                  <a:pt x="20654" y="54401"/>
                  <a:pt x="21024" y="54308"/>
                  <a:pt x="21349" y="54117"/>
                </a:cubicBezTo>
                <a:lnTo>
                  <a:pt x="94034" y="12187"/>
                </a:lnTo>
                <a:cubicBezTo>
                  <a:pt x="94601" y="11886"/>
                  <a:pt x="94668" y="11386"/>
                  <a:pt x="94201" y="11119"/>
                </a:cubicBezTo>
                <a:lnTo>
                  <a:pt x="75254" y="178"/>
                </a:lnTo>
                <a:cubicBezTo>
                  <a:pt x="74987" y="59"/>
                  <a:pt x="74701" y="0"/>
                  <a:pt x="7441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37"/>
          <p:cNvSpPr/>
          <p:nvPr/>
        </p:nvSpPr>
        <p:spPr>
          <a:xfrm>
            <a:off x="5647774" y="2064948"/>
            <a:ext cx="1692605" cy="967672"/>
          </a:xfrm>
          <a:custGeom>
            <a:avLst/>
            <a:gdLst/>
            <a:ahLst/>
            <a:cxnLst/>
            <a:rect l="l" t="t" r="r" b="b"/>
            <a:pathLst>
              <a:path w="90732" h="51872" extrusionOk="0">
                <a:moveTo>
                  <a:pt x="72852" y="1"/>
                </a:moveTo>
                <a:cubicBezTo>
                  <a:pt x="72794" y="1"/>
                  <a:pt x="72736" y="17"/>
                  <a:pt x="72686" y="51"/>
                </a:cubicBezTo>
                <a:lnTo>
                  <a:pt x="70417" y="1352"/>
                </a:lnTo>
                <a:cubicBezTo>
                  <a:pt x="70317" y="1418"/>
                  <a:pt x="70317" y="1485"/>
                  <a:pt x="70384" y="1552"/>
                </a:cubicBezTo>
                <a:lnTo>
                  <a:pt x="70984" y="1885"/>
                </a:lnTo>
                <a:cubicBezTo>
                  <a:pt x="71034" y="1902"/>
                  <a:pt x="71093" y="1910"/>
                  <a:pt x="71151" y="1910"/>
                </a:cubicBezTo>
                <a:cubicBezTo>
                  <a:pt x="71209" y="1910"/>
                  <a:pt x="71268" y="1902"/>
                  <a:pt x="71318" y="1885"/>
                </a:cubicBezTo>
                <a:lnTo>
                  <a:pt x="73620" y="584"/>
                </a:lnTo>
                <a:cubicBezTo>
                  <a:pt x="73686" y="518"/>
                  <a:pt x="73720" y="418"/>
                  <a:pt x="73620" y="384"/>
                </a:cubicBezTo>
                <a:lnTo>
                  <a:pt x="73019" y="51"/>
                </a:lnTo>
                <a:cubicBezTo>
                  <a:pt x="72969" y="17"/>
                  <a:pt x="72911" y="1"/>
                  <a:pt x="72852" y="1"/>
                </a:cubicBezTo>
                <a:close/>
                <a:moveTo>
                  <a:pt x="69529" y="1927"/>
                </a:moveTo>
                <a:cubicBezTo>
                  <a:pt x="69475" y="1927"/>
                  <a:pt x="69417" y="1935"/>
                  <a:pt x="69350" y="1952"/>
                </a:cubicBezTo>
                <a:lnTo>
                  <a:pt x="67082" y="3286"/>
                </a:lnTo>
                <a:cubicBezTo>
                  <a:pt x="66981" y="3320"/>
                  <a:pt x="66981" y="3420"/>
                  <a:pt x="67082" y="3453"/>
                </a:cubicBezTo>
                <a:lnTo>
                  <a:pt x="67649" y="3787"/>
                </a:lnTo>
                <a:cubicBezTo>
                  <a:pt x="67699" y="3820"/>
                  <a:pt x="67757" y="3837"/>
                  <a:pt x="67815" y="3837"/>
                </a:cubicBezTo>
                <a:cubicBezTo>
                  <a:pt x="67874" y="3837"/>
                  <a:pt x="67932" y="3820"/>
                  <a:pt x="67982" y="3787"/>
                </a:cubicBezTo>
                <a:lnTo>
                  <a:pt x="70250" y="2486"/>
                </a:lnTo>
                <a:cubicBezTo>
                  <a:pt x="70351" y="2419"/>
                  <a:pt x="70351" y="2352"/>
                  <a:pt x="70284" y="2286"/>
                </a:cubicBezTo>
                <a:lnTo>
                  <a:pt x="69683" y="1952"/>
                </a:lnTo>
                <a:cubicBezTo>
                  <a:pt x="69633" y="1935"/>
                  <a:pt x="69583" y="1927"/>
                  <a:pt x="69529" y="1927"/>
                </a:cubicBezTo>
                <a:close/>
                <a:moveTo>
                  <a:pt x="75854" y="1727"/>
                </a:moveTo>
                <a:cubicBezTo>
                  <a:pt x="75796" y="1727"/>
                  <a:pt x="75738" y="1735"/>
                  <a:pt x="75688" y="1752"/>
                </a:cubicBezTo>
                <a:lnTo>
                  <a:pt x="73419" y="3086"/>
                </a:lnTo>
                <a:cubicBezTo>
                  <a:pt x="73319" y="3153"/>
                  <a:pt x="73319" y="3220"/>
                  <a:pt x="73386" y="3286"/>
                </a:cubicBezTo>
                <a:lnTo>
                  <a:pt x="75588" y="4521"/>
                </a:lnTo>
                <a:cubicBezTo>
                  <a:pt x="75638" y="4554"/>
                  <a:pt x="75696" y="4571"/>
                  <a:pt x="75754" y="4571"/>
                </a:cubicBezTo>
                <a:cubicBezTo>
                  <a:pt x="75813" y="4571"/>
                  <a:pt x="75871" y="4554"/>
                  <a:pt x="75921" y="4521"/>
                </a:cubicBezTo>
                <a:lnTo>
                  <a:pt x="78189" y="3186"/>
                </a:lnTo>
                <a:cubicBezTo>
                  <a:pt x="78290" y="3153"/>
                  <a:pt x="78290" y="3053"/>
                  <a:pt x="78223" y="3020"/>
                </a:cubicBezTo>
                <a:lnTo>
                  <a:pt x="76021" y="1752"/>
                </a:lnTo>
                <a:cubicBezTo>
                  <a:pt x="75971" y="1735"/>
                  <a:pt x="75913" y="1727"/>
                  <a:pt x="75854" y="1727"/>
                </a:cubicBezTo>
                <a:close/>
                <a:moveTo>
                  <a:pt x="66214" y="3837"/>
                </a:moveTo>
                <a:cubicBezTo>
                  <a:pt x="66156" y="3837"/>
                  <a:pt x="66098" y="3853"/>
                  <a:pt x="66047" y="3887"/>
                </a:cubicBezTo>
                <a:lnTo>
                  <a:pt x="63779" y="5188"/>
                </a:lnTo>
                <a:cubicBezTo>
                  <a:pt x="63679" y="5254"/>
                  <a:pt x="63679" y="5321"/>
                  <a:pt x="63779" y="5388"/>
                </a:cubicBezTo>
                <a:lnTo>
                  <a:pt x="64346" y="5721"/>
                </a:lnTo>
                <a:cubicBezTo>
                  <a:pt x="64396" y="5755"/>
                  <a:pt x="64455" y="5771"/>
                  <a:pt x="64513" y="5771"/>
                </a:cubicBezTo>
                <a:cubicBezTo>
                  <a:pt x="64571" y="5771"/>
                  <a:pt x="64630" y="5755"/>
                  <a:pt x="64680" y="5721"/>
                </a:cubicBezTo>
                <a:lnTo>
                  <a:pt x="66948" y="4387"/>
                </a:lnTo>
                <a:cubicBezTo>
                  <a:pt x="67048" y="4354"/>
                  <a:pt x="67048" y="4254"/>
                  <a:pt x="66981" y="4220"/>
                </a:cubicBezTo>
                <a:lnTo>
                  <a:pt x="66381" y="3887"/>
                </a:lnTo>
                <a:cubicBezTo>
                  <a:pt x="66331" y="3853"/>
                  <a:pt x="66273" y="3837"/>
                  <a:pt x="66214" y="3837"/>
                </a:cubicBezTo>
                <a:close/>
                <a:moveTo>
                  <a:pt x="72506" y="3637"/>
                </a:moveTo>
                <a:cubicBezTo>
                  <a:pt x="72452" y="3637"/>
                  <a:pt x="72402" y="3653"/>
                  <a:pt x="72352" y="3687"/>
                </a:cubicBezTo>
                <a:lnTo>
                  <a:pt x="70050" y="5021"/>
                </a:lnTo>
                <a:cubicBezTo>
                  <a:pt x="69950" y="5054"/>
                  <a:pt x="69950" y="5154"/>
                  <a:pt x="70050" y="5188"/>
                </a:cubicBezTo>
                <a:lnTo>
                  <a:pt x="72219" y="6455"/>
                </a:lnTo>
                <a:cubicBezTo>
                  <a:pt x="72269" y="6472"/>
                  <a:pt x="72327" y="6480"/>
                  <a:pt x="72385" y="6480"/>
                </a:cubicBezTo>
                <a:cubicBezTo>
                  <a:pt x="72444" y="6480"/>
                  <a:pt x="72502" y="6472"/>
                  <a:pt x="72552" y="6455"/>
                </a:cubicBezTo>
                <a:lnTo>
                  <a:pt x="74820" y="5121"/>
                </a:lnTo>
                <a:cubicBezTo>
                  <a:pt x="74920" y="5088"/>
                  <a:pt x="74920" y="4988"/>
                  <a:pt x="74854" y="4954"/>
                </a:cubicBezTo>
                <a:lnTo>
                  <a:pt x="72686" y="3687"/>
                </a:lnTo>
                <a:cubicBezTo>
                  <a:pt x="72619" y="3653"/>
                  <a:pt x="72560" y="3637"/>
                  <a:pt x="72506" y="3637"/>
                </a:cubicBezTo>
                <a:close/>
                <a:moveTo>
                  <a:pt x="62879" y="5763"/>
                </a:moveTo>
                <a:cubicBezTo>
                  <a:pt x="62820" y="5763"/>
                  <a:pt x="62762" y="5771"/>
                  <a:pt x="62712" y="5788"/>
                </a:cubicBezTo>
                <a:lnTo>
                  <a:pt x="60443" y="7122"/>
                </a:lnTo>
                <a:cubicBezTo>
                  <a:pt x="60343" y="7156"/>
                  <a:pt x="60343" y="7256"/>
                  <a:pt x="60443" y="7289"/>
                </a:cubicBezTo>
                <a:lnTo>
                  <a:pt x="61011" y="7656"/>
                </a:lnTo>
                <a:cubicBezTo>
                  <a:pt x="61061" y="7673"/>
                  <a:pt x="61119" y="7681"/>
                  <a:pt x="61177" y="7681"/>
                </a:cubicBezTo>
                <a:cubicBezTo>
                  <a:pt x="61236" y="7681"/>
                  <a:pt x="61294" y="7673"/>
                  <a:pt x="61344" y="7656"/>
                </a:cubicBezTo>
                <a:lnTo>
                  <a:pt x="63612" y="6322"/>
                </a:lnTo>
                <a:cubicBezTo>
                  <a:pt x="63712" y="6289"/>
                  <a:pt x="63712" y="6188"/>
                  <a:pt x="63646" y="6155"/>
                </a:cubicBezTo>
                <a:lnTo>
                  <a:pt x="63045" y="5788"/>
                </a:lnTo>
                <a:cubicBezTo>
                  <a:pt x="62995" y="5771"/>
                  <a:pt x="62937" y="5763"/>
                  <a:pt x="62879" y="5763"/>
                </a:cubicBezTo>
                <a:close/>
                <a:moveTo>
                  <a:pt x="78923" y="3528"/>
                </a:moveTo>
                <a:cubicBezTo>
                  <a:pt x="78865" y="3528"/>
                  <a:pt x="78807" y="3537"/>
                  <a:pt x="78757" y="3553"/>
                </a:cubicBezTo>
                <a:lnTo>
                  <a:pt x="76488" y="4888"/>
                </a:lnTo>
                <a:cubicBezTo>
                  <a:pt x="76422" y="4954"/>
                  <a:pt x="76388" y="5021"/>
                  <a:pt x="76488" y="5054"/>
                </a:cubicBezTo>
                <a:lnTo>
                  <a:pt x="81792" y="8123"/>
                </a:lnTo>
                <a:cubicBezTo>
                  <a:pt x="81842" y="8140"/>
                  <a:pt x="81892" y="8148"/>
                  <a:pt x="81942" y="8148"/>
                </a:cubicBezTo>
                <a:cubicBezTo>
                  <a:pt x="81992" y="8148"/>
                  <a:pt x="82042" y="8140"/>
                  <a:pt x="82092" y="8123"/>
                </a:cubicBezTo>
                <a:lnTo>
                  <a:pt x="84394" y="6789"/>
                </a:lnTo>
                <a:cubicBezTo>
                  <a:pt x="84494" y="6756"/>
                  <a:pt x="84494" y="6655"/>
                  <a:pt x="84394" y="6622"/>
                </a:cubicBezTo>
                <a:lnTo>
                  <a:pt x="79090" y="3553"/>
                </a:lnTo>
                <a:cubicBezTo>
                  <a:pt x="79040" y="3537"/>
                  <a:pt x="78982" y="3528"/>
                  <a:pt x="78923" y="3528"/>
                </a:cubicBezTo>
                <a:close/>
                <a:moveTo>
                  <a:pt x="75621" y="5438"/>
                </a:moveTo>
                <a:cubicBezTo>
                  <a:pt x="75563" y="5438"/>
                  <a:pt x="75504" y="5455"/>
                  <a:pt x="75454" y="5488"/>
                </a:cubicBezTo>
                <a:lnTo>
                  <a:pt x="73186" y="6789"/>
                </a:lnTo>
                <a:cubicBezTo>
                  <a:pt x="73086" y="6856"/>
                  <a:pt x="73086" y="6956"/>
                  <a:pt x="73153" y="6989"/>
                </a:cubicBezTo>
                <a:lnTo>
                  <a:pt x="75321" y="8257"/>
                </a:lnTo>
                <a:cubicBezTo>
                  <a:pt x="75371" y="8273"/>
                  <a:pt x="75429" y="8282"/>
                  <a:pt x="75488" y="8282"/>
                </a:cubicBezTo>
                <a:cubicBezTo>
                  <a:pt x="75546" y="8282"/>
                  <a:pt x="75604" y="8273"/>
                  <a:pt x="75654" y="8257"/>
                </a:cubicBezTo>
                <a:lnTo>
                  <a:pt x="77956" y="6922"/>
                </a:lnTo>
                <a:cubicBezTo>
                  <a:pt x="78056" y="6889"/>
                  <a:pt x="78056" y="6789"/>
                  <a:pt x="77956" y="6756"/>
                </a:cubicBezTo>
                <a:lnTo>
                  <a:pt x="75788" y="5488"/>
                </a:lnTo>
                <a:cubicBezTo>
                  <a:pt x="75738" y="5455"/>
                  <a:pt x="75679" y="5438"/>
                  <a:pt x="75621" y="5438"/>
                </a:cubicBezTo>
                <a:close/>
                <a:moveTo>
                  <a:pt x="69183" y="5563"/>
                </a:moveTo>
                <a:cubicBezTo>
                  <a:pt x="69125" y="5563"/>
                  <a:pt x="69066" y="5571"/>
                  <a:pt x="69016" y="5588"/>
                </a:cubicBezTo>
                <a:lnTo>
                  <a:pt x="66748" y="6922"/>
                </a:lnTo>
                <a:cubicBezTo>
                  <a:pt x="66648" y="6989"/>
                  <a:pt x="66648" y="7056"/>
                  <a:pt x="66715" y="7122"/>
                </a:cubicBezTo>
                <a:lnTo>
                  <a:pt x="68916" y="8357"/>
                </a:lnTo>
                <a:cubicBezTo>
                  <a:pt x="68966" y="8390"/>
                  <a:pt x="69025" y="8407"/>
                  <a:pt x="69083" y="8407"/>
                </a:cubicBezTo>
                <a:cubicBezTo>
                  <a:pt x="69141" y="8407"/>
                  <a:pt x="69200" y="8390"/>
                  <a:pt x="69250" y="8357"/>
                </a:cubicBezTo>
                <a:lnTo>
                  <a:pt x="71518" y="7056"/>
                </a:lnTo>
                <a:cubicBezTo>
                  <a:pt x="71618" y="6989"/>
                  <a:pt x="71618" y="6889"/>
                  <a:pt x="71518" y="6856"/>
                </a:cubicBezTo>
                <a:lnTo>
                  <a:pt x="69350" y="5588"/>
                </a:lnTo>
                <a:cubicBezTo>
                  <a:pt x="69300" y="5571"/>
                  <a:pt x="69241" y="5563"/>
                  <a:pt x="69183" y="5563"/>
                </a:cubicBezTo>
                <a:close/>
                <a:moveTo>
                  <a:pt x="78723" y="7239"/>
                </a:moveTo>
                <a:cubicBezTo>
                  <a:pt x="78665" y="7239"/>
                  <a:pt x="78606" y="7256"/>
                  <a:pt x="78556" y="7289"/>
                </a:cubicBezTo>
                <a:lnTo>
                  <a:pt x="76288" y="8590"/>
                </a:lnTo>
                <a:cubicBezTo>
                  <a:pt x="76188" y="8657"/>
                  <a:pt x="76188" y="8757"/>
                  <a:pt x="76288" y="8790"/>
                </a:cubicBezTo>
                <a:lnTo>
                  <a:pt x="78456" y="10058"/>
                </a:lnTo>
                <a:cubicBezTo>
                  <a:pt x="78498" y="10072"/>
                  <a:pt x="78545" y="10080"/>
                  <a:pt x="78593" y="10080"/>
                </a:cubicBezTo>
                <a:cubicBezTo>
                  <a:pt x="78661" y="10080"/>
                  <a:pt x="78731" y="10064"/>
                  <a:pt x="78790" y="10025"/>
                </a:cubicBezTo>
                <a:lnTo>
                  <a:pt x="78790" y="10058"/>
                </a:lnTo>
                <a:lnTo>
                  <a:pt x="81058" y="8724"/>
                </a:lnTo>
                <a:cubicBezTo>
                  <a:pt x="81158" y="8657"/>
                  <a:pt x="81158" y="8590"/>
                  <a:pt x="81092" y="8557"/>
                </a:cubicBezTo>
                <a:lnTo>
                  <a:pt x="78890" y="7289"/>
                </a:lnTo>
                <a:cubicBezTo>
                  <a:pt x="78840" y="7256"/>
                  <a:pt x="78782" y="7239"/>
                  <a:pt x="78723" y="7239"/>
                </a:cubicBezTo>
                <a:close/>
                <a:moveTo>
                  <a:pt x="72285" y="7373"/>
                </a:moveTo>
                <a:cubicBezTo>
                  <a:pt x="72227" y="7373"/>
                  <a:pt x="72169" y="7389"/>
                  <a:pt x="72118" y="7423"/>
                </a:cubicBezTo>
                <a:lnTo>
                  <a:pt x="69884" y="8724"/>
                </a:lnTo>
                <a:cubicBezTo>
                  <a:pt x="69783" y="8757"/>
                  <a:pt x="69750" y="8857"/>
                  <a:pt x="69850" y="8924"/>
                </a:cubicBezTo>
                <a:lnTo>
                  <a:pt x="72018" y="10158"/>
                </a:lnTo>
                <a:cubicBezTo>
                  <a:pt x="72068" y="10175"/>
                  <a:pt x="72127" y="10183"/>
                  <a:pt x="72185" y="10183"/>
                </a:cubicBezTo>
                <a:cubicBezTo>
                  <a:pt x="72244" y="10183"/>
                  <a:pt x="72302" y="10175"/>
                  <a:pt x="72352" y="10158"/>
                </a:cubicBezTo>
                <a:lnTo>
                  <a:pt x="74620" y="8857"/>
                </a:lnTo>
                <a:cubicBezTo>
                  <a:pt x="74720" y="8790"/>
                  <a:pt x="74720" y="8724"/>
                  <a:pt x="74620" y="8657"/>
                </a:cubicBezTo>
                <a:lnTo>
                  <a:pt x="72452" y="7423"/>
                </a:lnTo>
                <a:cubicBezTo>
                  <a:pt x="72402" y="7389"/>
                  <a:pt x="72344" y="7373"/>
                  <a:pt x="72285" y="7373"/>
                </a:cubicBezTo>
                <a:close/>
                <a:moveTo>
                  <a:pt x="65864" y="7473"/>
                </a:moveTo>
                <a:cubicBezTo>
                  <a:pt x="65814" y="7473"/>
                  <a:pt x="65764" y="7489"/>
                  <a:pt x="65714" y="7523"/>
                </a:cubicBezTo>
                <a:lnTo>
                  <a:pt x="63412" y="8857"/>
                </a:lnTo>
                <a:cubicBezTo>
                  <a:pt x="63312" y="8890"/>
                  <a:pt x="63312" y="8990"/>
                  <a:pt x="63412" y="9024"/>
                </a:cubicBezTo>
                <a:lnTo>
                  <a:pt x="65580" y="10291"/>
                </a:lnTo>
                <a:cubicBezTo>
                  <a:pt x="65631" y="10308"/>
                  <a:pt x="65689" y="10316"/>
                  <a:pt x="65747" y="10316"/>
                </a:cubicBezTo>
                <a:cubicBezTo>
                  <a:pt x="65806" y="10316"/>
                  <a:pt x="65864" y="10308"/>
                  <a:pt x="65914" y="10291"/>
                </a:cubicBezTo>
                <a:lnTo>
                  <a:pt x="68182" y="8957"/>
                </a:lnTo>
                <a:cubicBezTo>
                  <a:pt x="68282" y="8924"/>
                  <a:pt x="68282" y="8824"/>
                  <a:pt x="68216" y="8790"/>
                </a:cubicBezTo>
                <a:lnTo>
                  <a:pt x="66014" y="7523"/>
                </a:lnTo>
                <a:cubicBezTo>
                  <a:pt x="65964" y="7489"/>
                  <a:pt x="65914" y="7473"/>
                  <a:pt x="65864" y="7473"/>
                </a:cubicBezTo>
                <a:close/>
                <a:moveTo>
                  <a:pt x="58042" y="7639"/>
                </a:moveTo>
                <a:cubicBezTo>
                  <a:pt x="57983" y="7639"/>
                  <a:pt x="57925" y="7656"/>
                  <a:pt x="57875" y="7690"/>
                </a:cubicBezTo>
                <a:lnTo>
                  <a:pt x="55607" y="8990"/>
                </a:lnTo>
                <a:cubicBezTo>
                  <a:pt x="55507" y="9057"/>
                  <a:pt x="55507" y="9124"/>
                  <a:pt x="55607" y="9191"/>
                </a:cubicBezTo>
                <a:lnTo>
                  <a:pt x="57775" y="10425"/>
                </a:lnTo>
                <a:cubicBezTo>
                  <a:pt x="57825" y="10458"/>
                  <a:pt x="57883" y="10475"/>
                  <a:pt x="57942" y="10475"/>
                </a:cubicBezTo>
                <a:cubicBezTo>
                  <a:pt x="58000" y="10475"/>
                  <a:pt x="58058" y="10458"/>
                  <a:pt x="58108" y="10425"/>
                </a:cubicBezTo>
                <a:lnTo>
                  <a:pt x="60377" y="9124"/>
                </a:lnTo>
                <a:cubicBezTo>
                  <a:pt x="60477" y="9057"/>
                  <a:pt x="60477" y="8990"/>
                  <a:pt x="60377" y="8924"/>
                </a:cubicBezTo>
                <a:lnTo>
                  <a:pt x="58209" y="7690"/>
                </a:lnTo>
                <a:cubicBezTo>
                  <a:pt x="58159" y="7656"/>
                  <a:pt x="58100" y="7639"/>
                  <a:pt x="58042" y="7639"/>
                </a:cubicBezTo>
                <a:close/>
                <a:moveTo>
                  <a:pt x="85182" y="7106"/>
                </a:moveTo>
                <a:cubicBezTo>
                  <a:pt x="85128" y="7106"/>
                  <a:pt x="85078" y="7122"/>
                  <a:pt x="85028" y="7156"/>
                </a:cubicBezTo>
                <a:lnTo>
                  <a:pt x="82726" y="8457"/>
                </a:lnTo>
                <a:cubicBezTo>
                  <a:pt x="82626" y="8523"/>
                  <a:pt x="82626" y="8590"/>
                  <a:pt x="82726" y="8657"/>
                </a:cubicBezTo>
                <a:lnTo>
                  <a:pt x="87996" y="11726"/>
                </a:lnTo>
                <a:cubicBezTo>
                  <a:pt x="88047" y="11742"/>
                  <a:pt x="88105" y="11751"/>
                  <a:pt x="88163" y="11751"/>
                </a:cubicBezTo>
                <a:cubicBezTo>
                  <a:pt x="88222" y="11751"/>
                  <a:pt x="88280" y="11742"/>
                  <a:pt x="88330" y="11726"/>
                </a:cubicBezTo>
                <a:lnTo>
                  <a:pt x="90632" y="10391"/>
                </a:lnTo>
                <a:cubicBezTo>
                  <a:pt x="90732" y="10325"/>
                  <a:pt x="90732" y="10258"/>
                  <a:pt x="90632" y="10191"/>
                </a:cubicBezTo>
                <a:lnTo>
                  <a:pt x="85361" y="7156"/>
                </a:lnTo>
                <a:cubicBezTo>
                  <a:pt x="85295" y="7122"/>
                  <a:pt x="85236" y="7106"/>
                  <a:pt x="85182" y="7106"/>
                </a:cubicBezTo>
                <a:close/>
                <a:moveTo>
                  <a:pt x="81871" y="9032"/>
                </a:moveTo>
                <a:cubicBezTo>
                  <a:pt x="81817" y="9032"/>
                  <a:pt x="81759" y="9040"/>
                  <a:pt x="81692" y="9057"/>
                </a:cubicBezTo>
                <a:lnTo>
                  <a:pt x="79424" y="10391"/>
                </a:lnTo>
                <a:cubicBezTo>
                  <a:pt x="79324" y="10425"/>
                  <a:pt x="79324" y="10525"/>
                  <a:pt x="79424" y="10558"/>
                </a:cubicBezTo>
                <a:lnTo>
                  <a:pt x="81592" y="11826"/>
                </a:lnTo>
                <a:cubicBezTo>
                  <a:pt x="81642" y="11842"/>
                  <a:pt x="81692" y="11851"/>
                  <a:pt x="81742" y="11851"/>
                </a:cubicBezTo>
                <a:cubicBezTo>
                  <a:pt x="81792" y="11851"/>
                  <a:pt x="81842" y="11842"/>
                  <a:pt x="81892" y="11826"/>
                </a:cubicBezTo>
                <a:lnTo>
                  <a:pt x="81925" y="11826"/>
                </a:lnTo>
                <a:lnTo>
                  <a:pt x="84194" y="10492"/>
                </a:lnTo>
                <a:cubicBezTo>
                  <a:pt x="84294" y="10458"/>
                  <a:pt x="84294" y="10358"/>
                  <a:pt x="84227" y="10325"/>
                </a:cubicBezTo>
                <a:lnTo>
                  <a:pt x="82026" y="9057"/>
                </a:lnTo>
                <a:cubicBezTo>
                  <a:pt x="81976" y="9040"/>
                  <a:pt x="81925" y="9032"/>
                  <a:pt x="81871" y="9032"/>
                </a:cubicBezTo>
                <a:close/>
                <a:moveTo>
                  <a:pt x="75387" y="9166"/>
                </a:moveTo>
                <a:cubicBezTo>
                  <a:pt x="75329" y="9166"/>
                  <a:pt x="75271" y="9174"/>
                  <a:pt x="75221" y="9191"/>
                </a:cubicBezTo>
                <a:lnTo>
                  <a:pt x="72919" y="10525"/>
                </a:lnTo>
                <a:cubicBezTo>
                  <a:pt x="72852" y="10592"/>
                  <a:pt x="72819" y="10658"/>
                  <a:pt x="72919" y="10725"/>
                </a:cubicBezTo>
                <a:lnTo>
                  <a:pt x="75121" y="11959"/>
                </a:lnTo>
                <a:cubicBezTo>
                  <a:pt x="75171" y="11993"/>
                  <a:pt x="75229" y="12009"/>
                  <a:pt x="75287" y="12009"/>
                </a:cubicBezTo>
                <a:cubicBezTo>
                  <a:pt x="75346" y="12009"/>
                  <a:pt x="75404" y="11993"/>
                  <a:pt x="75454" y="11959"/>
                </a:cubicBezTo>
                <a:lnTo>
                  <a:pt x="77722" y="10658"/>
                </a:lnTo>
                <a:cubicBezTo>
                  <a:pt x="77823" y="10592"/>
                  <a:pt x="77823" y="10492"/>
                  <a:pt x="77722" y="10458"/>
                </a:cubicBezTo>
                <a:lnTo>
                  <a:pt x="75554" y="9191"/>
                </a:lnTo>
                <a:cubicBezTo>
                  <a:pt x="75504" y="9174"/>
                  <a:pt x="75446" y="9166"/>
                  <a:pt x="75387" y="9166"/>
                </a:cubicBezTo>
                <a:close/>
                <a:moveTo>
                  <a:pt x="68937" y="9286"/>
                </a:moveTo>
                <a:cubicBezTo>
                  <a:pt x="68890" y="9286"/>
                  <a:pt x="68839" y="9296"/>
                  <a:pt x="68783" y="9324"/>
                </a:cubicBezTo>
                <a:lnTo>
                  <a:pt x="66548" y="10625"/>
                </a:lnTo>
                <a:cubicBezTo>
                  <a:pt x="66448" y="10692"/>
                  <a:pt x="66414" y="10792"/>
                  <a:pt x="66548" y="10825"/>
                </a:cubicBezTo>
                <a:lnTo>
                  <a:pt x="68716" y="12093"/>
                </a:lnTo>
                <a:cubicBezTo>
                  <a:pt x="68766" y="12109"/>
                  <a:pt x="68824" y="12118"/>
                  <a:pt x="68883" y="12118"/>
                </a:cubicBezTo>
                <a:cubicBezTo>
                  <a:pt x="68941" y="12118"/>
                  <a:pt x="69000" y="12109"/>
                  <a:pt x="69050" y="12093"/>
                </a:cubicBezTo>
                <a:lnTo>
                  <a:pt x="71285" y="10792"/>
                </a:lnTo>
                <a:cubicBezTo>
                  <a:pt x="71385" y="10725"/>
                  <a:pt x="71385" y="10625"/>
                  <a:pt x="71318" y="10592"/>
                </a:cubicBezTo>
                <a:lnTo>
                  <a:pt x="69116" y="9324"/>
                </a:lnTo>
                <a:cubicBezTo>
                  <a:pt x="69059" y="9305"/>
                  <a:pt x="69001" y="9286"/>
                  <a:pt x="68937" y="9286"/>
                </a:cubicBezTo>
                <a:close/>
                <a:moveTo>
                  <a:pt x="54723" y="9566"/>
                </a:moveTo>
                <a:cubicBezTo>
                  <a:pt x="54673" y="9566"/>
                  <a:pt x="54623" y="9574"/>
                  <a:pt x="54573" y="9591"/>
                </a:cubicBezTo>
                <a:lnTo>
                  <a:pt x="52271" y="10925"/>
                </a:lnTo>
                <a:cubicBezTo>
                  <a:pt x="52171" y="10959"/>
                  <a:pt x="52171" y="11059"/>
                  <a:pt x="52271" y="11092"/>
                </a:cubicBezTo>
                <a:lnTo>
                  <a:pt x="54439" y="12360"/>
                </a:lnTo>
                <a:cubicBezTo>
                  <a:pt x="54489" y="12376"/>
                  <a:pt x="54548" y="12385"/>
                  <a:pt x="54606" y="12385"/>
                </a:cubicBezTo>
                <a:cubicBezTo>
                  <a:pt x="54664" y="12385"/>
                  <a:pt x="54723" y="12376"/>
                  <a:pt x="54773" y="12360"/>
                </a:cubicBezTo>
                <a:lnTo>
                  <a:pt x="57041" y="11059"/>
                </a:lnTo>
                <a:cubicBezTo>
                  <a:pt x="57141" y="10992"/>
                  <a:pt x="57141" y="10892"/>
                  <a:pt x="57074" y="10858"/>
                </a:cubicBezTo>
                <a:lnTo>
                  <a:pt x="54873" y="9591"/>
                </a:lnTo>
                <a:cubicBezTo>
                  <a:pt x="54823" y="9574"/>
                  <a:pt x="54773" y="9566"/>
                  <a:pt x="54723" y="9566"/>
                </a:cubicBezTo>
                <a:close/>
                <a:moveTo>
                  <a:pt x="61840" y="9808"/>
                </a:moveTo>
                <a:cubicBezTo>
                  <a:pt x="61778" y="9808"/>
                  <a:pt x="61711" y="9824"/>
                  <a:pt x="61644" y="9858"/>
                </a:cubicBezTo>
                <a:lnTo>
                  <a:pt x="61678" y="9858"/>
                </a:lnTo>
                <a:lnTo>
                  <a:pt x="59376" y="11159"/>
                </a:lnTo>
                <a:cubicBezTo>
                  <a:pt x="59276" y="11225"/>
                  <a:pt x="59276" y="11292"/>
                  <a:pt x="59376" y="11359"/>
                </a:cubicBezTo>
                <a:lnTo>
                  <a:pt x="61578" y="12593"/>
                </a:lnTo>
                <a:cubicBezTo>
                  <a:pt x="61628" y="12626"/>
                  <a:pt x="61678" y="12643"/>
                  <a:pt x="61732" y="12643"/>
                </a:cubicBezTo>
                <a:cubicBezTo>
                  <a:pt x="61786" y="12643"/>
                  <a:pt x="61844" y="12626"/>
                  <a:pt x="61911" y="12593"/>
                </a:cubicBezTo>
                <a:lnTo>
                  <a:pt x="64179" y="11292"/>
                </a:lnTo>
                <a:cubicBezTo>
                  <a:pt x="64280" y="11225"/>
                  <a:pt x="64280" y="11159"/>
                  <a:pt x="64179" y="11092"/>
                </a:cubicBezTo>
                <a:lnTo>
                  <a:pt x="62011" y="9858"/>
                </a:lnTo>
                <a:cubicBezTo>
                  <a:pt x="61961" y="9824"/>
                  <a:pt x="61903" y="9808"/>
                  <a:pt x="61840" y="9808"/>
                </a:cubicBezTo>
                <a:close/>
                <a:moveTo>
                  <a:pt x="84961" y="10833"/>
                </a:moveTo>
                <a:cubicBezTo>
                  <a:pt x="84903" y="10833"/>
                  <a:pt x="84844" y="10842"/>
                  <a:pt x="84794" y="10858"/>
                </a:cubicBezTo>
                <a:lnTo>
                  <a:pt x="82526" y="12193"/>
                </a:lnTo>
                <a:cubicBezTo>
                  <a:pt x="82426" y="12226"/>
                  <a:pt x="82426" y="12326"/>
                  <a:pt x="82493" y="12360"/>
                </a:cubicBezTo>
                <a:lnTo>
                  <a:pt x="84694" y="13627"/>
                </a:lnTo>
                <a:cubicBezTo>
                  <a:pt x="84744" y="13644"/>
                  <a:pt x="84794" y="13652"/>
                  <a:pt x="84848" y="13652"/>
                </a:cubicBezTo>
                <a:cubicBezTo>
                  <a:pt x="84903" y="13652"/>
                  <a:pt x="84961" y="13644"/>
                  <a:pt x="85028" y="13627"/>
                </a:cubicBezTo>
                <a:lnTo>
                  <a:pt x="87296" y="12293"/>
                </a:lnTo>
                <a:cubicBezTo>
                  <a:pt x="87396" y="12259"/>
                  <a:pt x="87396" y="12159"/>
                  <a:pt x="87296" y="12126"/>
                </a:cubicBezTo>
                <a:lnTo>
                  <a:pt x="85128" y="10858"/>
                </a:lnTo>
                <a:cubicBezTo>
                  <a:pt x="85078" y="10842"/>
                  <a:pt x="85019" y="10833"/>
                  <a:pt x="84961" y="10833"/>
                </a:cubicBezTo>
                <a:close/>
                <a:moveTo>
                  <a:pt x="78523" y="10942"/>
                </a:moveTo>
                <a:cubicBezTo>
                  <a:pt x="78465" y="10942"/>
                  <a:pt x="78406" y="10959"/>
                  <a:pt x="78356" y="10992"/>
                </a:cubicBezTo>
                <a:lnTo>
                  <a:pt x="76088" y="12293"/>
                </a:lnTo>
                <a:cubicBezTo>
                  <a:pt x="75988" y="12360"/>
                  <a:pt x="75988" y="12460"/>
                  <a:pt x="76055" y="12493"/>
                </a:cubicBezTo>
                <a:lnTo>
                  <a:pt x="78256" y="13761"/>
                </a:lnTo>
                <a:cubicBezTo>
                  <a:pt x="78306" y="13777"/>
                  <a:pt x="78356" y="13786"/>
                  <a:pt x="78406" y="13786"/>
                </a:cubicBezTo>
                <a:cubicBezTo>
                  <a:pt x="78456" y="13786"/>
                  <a:pt x="78506" y="13777"/>
                  <a:pt x="78556" y="13761"/>
                </a:cubicBezTo>
                <a:lnTo>
                  <a:pt x="78590" y="13761"/>
                </a:lnTo>
                <a:lnTo>
                  <a:pt x="80858" y="12426"/>
                </a:lnTo>
                <a:cubicBezTo>
                  <a:pt x="80958" y="12360"/>
                  <a:pt x="80958" y="12293"/>
                  <a:pt x="80858" y="12259"/>
                </a:cubicBezTo>
                <a:lnTo>
                  <a:pt x="78690" y="10992"/>
                </a:lnTo>
                <a:cubicBezTo>
                  <a:pt x="78640" y="10959"/>
                  <a:pt x="78581" y="10942"/>
                  <a:pt x="78523" y="10942"/>
                </a:cubicBezTo>
                <a:close/>
                <a:moveTo>
                  <a:pt x="72085" y="11075"/>
                </a:moveTo>
                <a:cubicBezTo>
                  <a:pt x="72027" y="11075"/>
                  <a:pt x="71968" y="11092"/>
                  <a:pt x="71918" y="11125"/>
                </a:cubicBezTo>
                <a:lnTo>
                  <a:pt x="69617" y="12460"/>
                </a:lnTo>
                <a:cubicBezTo>
                  <a:pt x="69550" y="12493"/>
                  <a:pt x="69517" y="12593"/>
                  <a:pt x="69617" y="12626"/>
                </a:cubicBezTo>
                <a:lnTo>
                  <a:pt x="71785" y="13894"/>
                </a:lnTo>
                <a:cubicBezTo>
                  <a:pt x="71826" y="13908"/>
                  <a:pt x="71874" y="13916"/>
                  <a:pt x="71922" y="13916"/>
                </a:cubicBezTo>
                <a:cubicBezTo>
                  <a:pt x="71990" y="13916"/>
                  <a:pt x="72060" y="13900"/>
                  <a:pt x="72118" y="13861"/>
                </a:cubicBezTo>
                <a:lnTo>
                  <a:pt x="74420" y="12560"/>
                </a:lnTo>
                <a:cubicBezTo>
                  <a:pt x="74520" y="12493"/>
                  <a:pt x="74520" y="12426"/>
                  <a:pt x="74420" y="12360"/>
                </a:cubicBezTo>
                <a:lnTo>
                  <a:pt x="72252" y="11125"/>
                </a:lnTo>
                <a:cubicBezTo>
                  <a:pt x="72202" y="11092"/>
                  <a:pt x="72143" y="11075"/>
                  <a:pt x="72085" y="11075"/>
                </a:cubicBezTo>
                <a:close/>
                <a:moveTo>
                  <a:pt x="51370" y="11476"/>
                </a:moveTo>
                <a:cubicBezTo>
                  <a:pt x="51312" y="11476"/>
                  <a:pt x="51254" y="11492"/>
                  <a:pt x="51204" y="11526"/>
                </a:cubicBezTo>
                <a:lnTo>
                  <a:pt x="48935" y="12827"/>
                </a:lnTo>
                <a:cubicBezTo>
                  <a:pt x="48835" y="12893"/>
                  <a:pt x="48835" y="12960"/>
                  <a:pt x="48935" y="13027"/>
                </a:cubicBezTo>
                <a:lnTo>
                  <a:pt x="51103" y="14261"/>
                </a:lnTo>
                <a:cubicBezTo>
                  <a:pt x="51154" y="14294"/>
                  <a:pt x="51212" y="14311"/>
                  <a:pt x="51270" y="14311"/>
                </a:cubicBezTo>
                <a:cubicBezTo>
                  <a:pt x="51329" y="14311"/>
                  <a:pt x="51387" y="14294"/>
                  <a:pt x="51437" y="14261"/>
                </a:cubicBezTo>
                <a:lnTo>
                  <a:pt x="53705" y="12960"/>
                </a:lnTo>
                <a:cubicBezTo>
                  <a:pt x="53805" y="12927"/>
                  <a:pt x="53805" y="12827"/>
                  <a:pt x="53705" y="12760"/>
                </a:cubicBezTo>
                <a:lnTo>
                  <a:pt x="51537" y="11526"/>
                </a:lnTo>
                <a:cubicBezTo>
                  <a:pt x="51487" y="11492"/>
                  <a:pt x="51429" y="11476"/>
                  <a:pt x="51370" y="11476"/>
                </a:cubicBezTo>
                <a:close/>
                <a:moveTo>
                  <a:pt x="64913" y="11609"/>
                </a:moveTo>
                <a:cubicBezTo>
                  <a:pt x="64855" y="11609"/>
                  <a:pt x="64797" y="11626"/>
                  <a:pt x="64747" y="11659"/>
                </a:cubicBezTo>
                <a:lnTo>
                  <a:pt x="62478" y="12960"/>
                </a:lnTo>
                <a:cubicBezTo>
                  <a:pt x="62378" y="13027"/>
                  <a:pt x="62378" y="13093"/>
                  <a:pt x="62445" y="13160"/>
                </a:cubicBezTo>
                <a:lnTo>
                  <a:pt x="64646" y="14394"/>
                </a:lnTo>
                <a:cubicBezTo>
                  <a:pt x="64697" y="14428"/>
                  <a:pt x="64755" y="14444"/>
                  <a:pt x="64813" y="14444"/>
                </a:cubicBezTo>
                <a:cubicBezTo>
                  <a:pt x="64872" y="14444"/>
                  <a:pt x="64930" y="14428"/>
                  <a:pt x="64980" y="14394"/>
                </a:cubicBezTo>
                <a:lnTo>
                  <a:pt x="67282" y="13093"/>
                </a:lnTo>
                <a:cubicBezTo>
                  <a:pt x="67382" y="13027"/>
                  <a:pt x="67382" y="12960"/>
                  <a:pt x="67282" y="12893"/>
                </a:cubicBezTo>
                <a:lnTo>
                  <a:pt x="65080" y="11659"/>
                </a:lnTo>
                <a:cubicBezTo>
                  <a:pt x="65030" y="11626"/>
                  <a:pt x="64972" y="11609"/>
                  <a:pt x="64913" y="11609"/>
                </a:cubicBezTo>
                <a:close/>
                <a:moveTo>
                  <a:pt x="58492" y="11734"/>
                </a:moveTo>
                <a:cubicBezTo>
                  <a:pt x="58434" y="11734"/>
                  <a:pt x="58375" y="11742"/>
                  <a:pt x="58309" y="11759"/>
                </a:cubicBezTo>
                <a:lnTo>
                  <a:pt x="56040" y="13093"/>
                </a:lnTo>
                <a:cubicBezTo>
                  <a:pt x="55940" y="13160"/>
                  <a:pt x="55940" y="13227"/>
                  <a:pt x="56040" y="13294"/>
                </a:cubicBezTo>
                <a:lnTo>
                  <a:pt x="58209" y="14528"/>
                </a:lnTo>
                <a:cubicBezTo>
                  <a:pt x="58259" y="14561"/>
                  <a:pt x="58317" y="14578"/>
                  <a:pt x="58375" y="14578"/>
                </a:cubicBezTo>
                <a:cubicBezTo>
                  <a:pt x="58434" y="14578"/>
                  <a:pt x="58492" y="14561"/>
                  <a:pt x="58542" y="14528"/>
                </a:cubicBezTo>
                <a:lnTo>
                  <a:pt x="60810" y="13193"/>
                </a:lnTo>
                <a:cubicBezTo>
                  <a:pt x="60910" y="13160"/>
                  <a:pt x="60944" y="13060"/>
                  <a:pt x="60844" y="13027"/>
                </a:cubicBezTo>
                <a:lnTo>
                  <a:pt x="58676" y="11759"/>
                </a:lnTo>
                <a:cubicBezTo>
                  <a:pt x="58609" y="11742"/>
                  <a:pt x="58550" y="11734"/>
                  <a:pt x="58492" y="11734"/>
                </a:cubicBezTo>
                <a:close/>
                <a:moveTo>
                  <a:pt x="75187" y="12877"/>
                </a:moveTo>
                <a:cubicBezTo>
                  <a:pt x="75129" y="12877"/>
                  <a:pt x="75071" y="12893"/>
                  <a:pt x="75021" y="12927"/>
                </a:cubicBezTo>
                <a:lnTo>
                  <a:pt x="72752" y="14228"/>
                </a:lnTo>
                <a:cubicBezTo>
                  <a:pt x="72652" y="14294"/>
                  <a:pt x="72652" y="14394"/>
                  <a:pt x="72752" y="14428"/>
                </a:cubicBezTo>
                <a:lnTo>
                  <a:pt x="74920" y="15695"/>
                </a:lnTo>
                <a:cubicBezTo>
                  <a:pt x="74971" y="15712"/>
                  <a:pt x="75029" y="15720"/>
                  <a:pt x="75087" y="15720"/>
                </a:cubicBezTo>
                <a:cubicBezTo>
                  <a:pt x="75146" y="15720"/>
                  <a:pt x="75204" y="15712"/>
                  <a:pt x="75254" y="15695"/>
                </a:cubicBezTo>
                <a:lnTo>
                  <a:pt x="77522" y="14361"/>
                </a:lnTo>
                <a:cubicBezTo>
                  <a:pt x="77622" y="14294"/>
                  <a:pt x="77622" y="14228"/>
                  <a:pt x="77556" y="14161"/>
                </a:cubicBezTo>
                <a:lnTo>
                  <a:pt x="75354" y="12927"/>
                </a:lnTo>
                <a:cubicBezTo>
                  <a:pt x="75304" y="12893"/>
                  <a:pt x="75246" y="12877"/>
                  <a:pt x="75187" y="12877"/>
                </a:cubicBezTo>
                <a:close/>
                <a:moveTo>
                  <a:pt x="61611" y="13535"/>
                </a:moveTo>
                <a:cubicBezTo>
                  <a:pt x="61553" y="13535"/>
                  <a:pt x="61494" y="13544"/>
                  <a:pt x="61444" y="13560"/>
                </a:cubicBezTo>
                <a:lnTo>
                  <a:pt x="59176" y="14895"/>
                </a:lnTo>
                <a:cubicBezTo>
                  <a:pt x="59076" y="14928"/>
                  <a:pt x="59042" y="15028"/>
                  <a:pt x="59143" y="15061"/>
                </a:cubicBezTo>
                <a:lnTo>
                  <a:pt x="61311" y="16329"/>
                </a:lnTo>
                <a:cubicBezTo>
                  <a:pt x="61361" y="16346"/>
                  <a:pt x="61419" y="16354"/>
                  <a:pt x="61478" y="16354"/>
                </a:cubicBezTo>
                <a:cubicBezTo>
                  <a:pt x="61536" y="16354"/>
                  <a:pt x="61594" y="16346"/>
                  <a:pt x="61644" y="16329"/>
                </a:cubicBezTo>
                <a:lnTo>
                  <a:pt x="63913" y="14995"/>
                </a:lnTo>
                <a:cubicBezTo>
                  <a:pt x="64013" y="14961"/>
                  <a:pt x="64046" y="14861"/>
                  <a:pt x="63946" y="14828"/>
                </a:cubicBezTo>
                <a:lnTo>
                  <a:pt x="61778" y="13560"/>
                </a:lnTo>
                <a:cubicBezTo>
                  <a:pt x="61728" y="13544"/>
                  <a:pt x="61669" y="13535"/>
                  <a:pt x="61611" y="13535"/>
                </a:cubicBezTo>
                <a:close/>
                <a:moveTo>
                  <a:pt x="55144" y="13669"/>
                </a:moveTo>
                <a:cubicBezTo>
                  <a:pt x="55090" y="13669"/>
                  <a:pt x="55040" y="13677"/>
                  <a:pt x="55006" y="13694"/>
                </a:cubicBezTo>
                <a:lnTo>
                  <a:pt x="54973" y="13694"/>
                </a:lnTo>
                <a:lnTo>
                  <a:pt x="52705" y="15028"/>
                </a:lnTo>
                <a:cubicBezTo>
                  <a:pt x="52605" y="15061"/>
                  <a:pt x="52605" y="15162"/>
                  <a:pt x="52705" y="15195"/>
                </a:cubicBezTo>
                <a:lnTo>
                  <a:pt x="54873" y="16462"/>
                </a:lnTo>
                <a:cubicBezTo>
                  <a:pt x="54923" y="16479"/>
                  <a:pt x="54981" y="16487"/>
                  <a:pt x="55040" y="16487"/>
                </a:cubicBezTo>
                <a:cubicBezTo>
                  <a:pt x="55098" y="16487"/>
                  <a:pt x="55156" y="16479"/>
                  <a:pt x="55206" y="16462"/>
                </a:cubicBezTo>
                <a:lnTo>
                  <a:pt x="57475" y="15128"/>
                </a:lnTo>
                <a:cubicBezTo>
                  <a:pt x="57575" y="15095"/>
                  <a:pt x="57575" y="14995"/>
                  <a:pt x="57475" y="14961"/>
                </a:cubicBezTo>
                <a:lnTo>
                  <a:pt x="55306" y="13694"/>
                </a:lnTo>
                <a:cubicBezTo>
                  <a:pt x="55256" y="13677"/>
                  <a:pt x="55198" y="13669"/>
                  <a:pt x="55144" y="13669"/>
                </a:cubicBezTo>
                <a:close/>
                <a:moveTo>
                  <a:pt x="47301" y="13811"/>
                </a:moveTo>
                <a:cubicBezTo>
                  <a:pt x="47242" y="13811"/>
                  <a:pt x="47184" y="13827"/>
                  <a:pt x="47134" y="13861"/>
                </a:cubicBezTo>
                <a:lnTo>
                  <a:pt x="44866" y="15162"/>
                </a:lnTo>
                <a:cubicBezTo>
                  <a:pt x="44766" y="15228"/>
                  <a:pt x="44732" y="15328"/>
                  <a:pt x="44832" y="15362"/>
                </a:cubicBezTo>
                <a:lnTo>
                  <a:pt x="47034" y="16629"/>
                </a:lnTo>
                <a:cubicBezTo>
                  <a:pt x="47084" y="16646"/>
                  <a:pt x="47142" y="16654"/>
                  <a:pt x="47201" y="16654"/>
                </a:cubicBezTo>
                <a:cubicBezTo>
                  <a:pt x="47259" y="16654"/>
                  <a:pt x="47317" y="16646"/>
                  <a:pt x="47367" y="16629"/>
                </a:cubicBezTo>
                <a:lnTo>
                  <a:pt x="49636" y="15295"/>
                </a:lnTo>
                <a:cubicBezTo>
                  <a:pt x="49736" y="15228"/>
                  <a:pt x="49736" y="15162"/>
                  <a:pt x="49636" y="15095"/>
                </a:cubicBezTo>
                <a:lnTo>
                  <a:pt x="47468" y="13861"/>
                </a:lnTo>
                <a:cubicBezTo>
                  <a:pt x="47418" y="13827"/>
                  <a:pt x="47359" y="13811"/>
                  <a:pt x="47301" y="13811"/>
                </a:cubicBezTo>
                <a:close/>
                <a:moveTo>
                  <a:pt x="81625" y="12743"/>
                </a:moveTo>
                <a:cubicBezTo>
                  <a:pt x="81567" y="12743"/>
                  <a:pt x="81509" y="12760"/>
                  <a:pt x="81458" y="12793"/>
                </a:cubicBezTo>
                <a:lnTo>
                  <a:pt x="75854" y="16029"/>
                </a:lnTo>
                <a:cubicBezTo>
                  <a:pt x="75754" y="16062"/>
                  <a:pt x="75754" y="16162"/>
                  <a:pt x="75821" y="16196"/>
                </a:cubicBezTo>
                <a:lnTo>
                  <a:pt x="78023" y="17463"/>
                </a:lnTo>
                <a:cubicBezTo>
                  <a:pt x="78073" y="17480"/>
                  <a:pt x="78131" y="17488"/>
                  <a:pt x="78189" y="17488"/>
                </a:cubicBezTo>
                <a:cubicBezTo>
                  <a:pt x="78248" y="17488"/>
                  <a:pt x="78306" y="17480"/>
                  <a:pt x="78356" y="17463"/>
                </a:cubicBezTo>
                <a:lnTo>
                  <a:pt x="83960" y="14228"/>
                </a:lnTo>
                <a:cubicBezTo>
                  <a:pt x="84060" y="14161"/>
                  <a:pt x="84060" y="14094"/>
                  <a:pt x="83960" y="14027"/>
                </a:cubicBezTo>
                <a:lnTo>
                  <a:pt x="81792" y="12793"/>
                </a:lnTo>
                <a:cubicBezTo>
                  <a:pt x="81742" y="12760"/>
                  <a:pt x="81684" y="12743"/>
                  <a:pt x="81625" y="12743"/>
                </a:cubicBezTo>
                <a:close/>
                <a:moveTo>
                  <a:pt x="58242" y="15445"/>
                </a:moveTo>
                <a:cubicBezTo>
                  <a:pt x="58184" y="15445"/>
                  <a:pt x="58125" y="15462"/>
                  <a:pt x="58075" y="15495"/>
                </a:cubicBezTo>
                <a:lnTo>
                  <a:pt x="55773" y="16796"/>
                </a:lnTo>
                <a:cubicBezTo>
                  <a:pt x="55707" y="16863"/>
                  <a:pt x="55673" y="16963"/>
                  <a:pt x="55773" y="16996"/>
                </a:cubicBezTo>
                <a:lnTo>
                  <a:pt x="57942" y="18230"/>
                </a:lnTo>
                <a:cubicBezTo>
                  <a:pt x="58008" y="18264"/>
                  <a:pt x="58075" y="18280"/>
                  <a:pt x="58138" y="18280"/>
                </a:cubicBezTo>
                <a:cubicBezTo>
                  <a:pt x="58200" y="18280"/>
                  <a:pt x="58259" y="18264"/>
                  <a:pt x="58309" y="18230"/>
                </a:cubicBezTo>
                <a:lnTo>
                  <a:pt x="60577" y="16929"/>
                </a:lnTo>
                <a:cubicBezTo>
                  <a:pt x="60677" y="16863"/>
                  <a:pt x="60677" y="16796"/>
                  <a:pt x="60577" y="16729"/>
                </a:cubicBezTo>
                <a:lnTo>
                  <a:pt x="58409" y="15495"/>
                </a:lnTo>
                <a:cubicBezTo>
                  <a:pt x="58359" y="15462"/>
                  <a:pt x="58300" y="15445"/>
                  <a:pt x="58242" y="15445"/>
                </a:cubicBezTo>
                <a:close/>
                <a:moveTo>
                  <a:pt x="43998" y="15745"/>
                </a:moveTo>
                <a:cubicBezTo>
                  <a:pt x="43940" y="15745"/>
                  <a:pt x="43882" y="15762"/>
                  <a:pt x="43832" y="15795"/>
                </a:cubicBezTo>
                <a:lnTo>
                  <a:pt x="41563" y="17096"/>
                </a:lnTo>
                <a:cubicBezTo>
                  <a:pt x="41463" y="17163"/>
                  <a:pt x="41430" y="17263"/>
                  <a:pt x="41563" y="17296"/>
                </a:cubicBezTo>
                <a:lnTo>
                  <a:pt x="43732" y="18564"/>
                </a:lnTo>
                <a:cubicBezTo>
                  <a:pt x="43782" y="18581"/>
                  <a:pt x="43840" y="18589"/>
                  <a:pt x="43898" y="18589"/>
                </a:cubicBezTo>
                <a:cubicBezTo>
                  <a:pt x="43957" y="18589"/>
                  <a:pt x="44015" y="18581"/>
                  <a:pt x="44065" y="18564"/>
                </a:cubicBezTo>
                <a:lnTo>
                  <a:pt x="46333" y="17230"/>
                </a:lnTo>
                <a:cubicBezTo>
                  <a:pt x="46433" y="17163"/>
                  <a:pt x="46433" y="17096"/>
                  <a:pt x="46333" y="17030"/>
                </a:cubicBezTo>
                <a:lnTo>
                  <a:pt x="44165" y="15795"/>
                </a:lnTo>
                <a:cubicBezTo>
                  <a:pt x="44115" y="15762"/>
                  <a:pt x="44057" y="15745"/>
                  <a:pt x="43998" y="15745"/>
                </a:cubicBezTo>
                <a:close/>
                <a:moveTo>
                  <a:pt x="51124" y="15979"/>
                </a:moveTo>
                <a:cubicBezTo>
                  <a:pt x="51070" y="15979"/>
                  <a:pt x="51020" y="15995"/>
                  <a:pt x="50970" y="16029"/>
                </a:cubicBezTo>
                <a:lnTo>
                  <a:pt x="47101" y="18230"/>
                </a:lnTo>
                <a:cubicBezTo>
                  <a:pt x="47001" y="18297"/>
                  <a:pt x="47001" y="18397"/>
                  <a:pt x="47101" y="18431"/>
                </a:cubicBezTo>
                <a:lnTo>
                  <a:pt x="49269" y="19698"/>
                </a:lnTo>
                <a:cubicBezTo>
                  <a:pt x="49319" y="19715"/>
                  <a:pt x="49377" y="19723"/>
                  <a:pt x="49436" y="19723"/>
                </a:cubicBezTo>
                <a:cubicBezTo>
                  <a:pt x="49494" y="19723"/>
                  <a:pt x="49552" y="19715"/>
                  <a:pt x="49602" y="19698"/>
                </a:cubicBezTo>
                <a:lnTo>
                  <a:pt x="53472" y="17463"/>
                </a:lnTo>
                <a:cubicBezTo>
                  <a:pt x="53572" y="17396"/>
                  <a:pt x="53572" y="17330"/>
                  <a:pt x="53472" y="17263"/>
                </a:cubicBezTo>
                <a:lnTo>
                  <a:pt x="51304" y="16029"/>
                </a:lnTo>
                <a:cubicBezTo>
                  <a:pt x="51237" y="15995"/>
                  <a:pt x="51179" y="15979"/>
                  <a:pt x="51124" y="15979"/>
                </a:cubicBezTo>
                <a:close/>
                <a:moveTo>
                  <a:pt x="74287" y="16980"/>
                </a:moveTo>
                <a:cubicBezTo>
                  <a:pt x="74228" y="16980"/>
                  <a:pt x="74170" y="16996"/>
                  <a:pt x="74120" y="17030"/>
                </a:cubicBezTo>
                <a:lnTo>
                  <a:pt x="71852" y="18364"/>
                </a:lnTo>
                <a:cubicBezTo>
                  <a:pt x="71752" y="18397"/>
                  <a:pt x="71752" y="18497"/>
                  <a:pt x="71818" y="18531"/>
                </a:cubicBezTo>
                <a:lnTo>
                  <a:pt x="74020" y="19798"/>
                </a:lnTo>
                <a:cubicBezTo>
                  <a:pt x="74070" y="19815"/>
                  <a:pt x="74120" y="19823"/>
                  <a:pt x="74174" y="19823"/>
                </a:cubicBezTo>
                <a:cubicBezTo>
                  <a:pt x="74228" y="19823"/>
                  <a:pt x="74287" y="19815"/>
                  <a:pt x="74353" y="19798"/>
                </a:cubicBezTo>
                <a:lnTo>
                  <a:pt x="76622" y="18464"/>
                </a:lnTo>
                <a:cubicBezTo>
                  <a:pt x="76722" y="18431"/>
                  <a:pt x="76722" y="18330"/>
                  <a:pt x="76622" y="18297"/>
                </a:cubicBezTo>
                <a:lnTo>
                  <a:pt x="74453" y="17030"/>
                </a:lnTo>
                <a:cubicBezTo>
                  <a:pt x="74403" y="16996"/>
                  <a:pt x="74345" y="16980"/>
                  <a:pt x="74287" y="16980"/>
                </a:cubicBezTo>
                <a:close/>
                <a:moveTo>
                  <a:pt x="67815" y="17146"/>
                </a:moveTo>
                <a:cubicBezTo>
                  <a:pt x="67757" y="17146"/>
                  <a:pt x="67699" y="17163"/>
                  <a:pt x="67649" y="17196"/>
                </a:cubicBezTo>
                <a:lnTo>
                  <a:pt x="65380" y="18497"/>
                </a:lnTo>
                <a:cubicBezTo>
                  <a:pt x="65280" y="18564"/>
                  <a:pt x="65280" y="18664"/>
                  <a:pt x="65380" y="18697"/>
                </a:cubicBezTo>
                <a:lnTo>
                  <a:pt x="67549" y="19965"/>
                </a:lnTo>
                <a:cubicBezTo>
                  <a:pt x="67599" y="19982"/>
                  <a:pt x="67657" y="19990"/>
                  <a:pt x="67715" y="19990"/>
                </a:cubicBezTo>
                <a:cubicBezTo>
                  <a:pt x="67774" y="19990"/>
                  <a:pt x="67832" y="19982"/>
                  <a:pt x="67882" y="19965"/>
                </a:cubicBezTo>
                <a:lnTo>
                  <a:pt x="70150" y="18631"/>
                </a:lnTo>
                <a:cubicBezTo>
                  <a:pt x="70250" y="18564"/>
                  <a:pt x="70250" y="18497"/>
                  <a:pt x="70184" y="18431"/>
                </a:cubicBezTo>
                <a:lnTo>
                  <a:pt x="67982" y="17196"/>
                </a:lnTo>
                <a:cubicBezTo>
                  <a:pt x="67932" y="17163"/>
                  <a:pt x="67874" y="17146"/>
                  <a:pt x="67815" y="17146"/>
                </a:cubicBezTo>
                <a:close/>
                <a:moveTo>
                  <a:pt x="40650" y="17680"/>
                </a:moveTo>
                <a:cubicBezTo>
                  <a:pt x="40596" y="17680"/>
                  <a:pt x="40546" y="17697"/>
                  <a:pt x="40496" y="17730"/>
                </a:cubicBezTo>
                <a:lnTo>
                  <a:pt x="38194" y="19031"/>
                </a:lnTo>
                <a:cubicBezTo>
                  <a:pt x="38128" y="19098"/>
                  <a:pt x="38094" y="19164"/>
                  <a:pt x="38194" y="19231"/>
                </a:cubicBezTo>
                <a:lnTo>
                  <a:pt x="40396" y="20465"/>
                </a:lnTo>
                <a:cubicBezTo>
                  <a:pt x="40446" y="20499"/>
                  <a:pt x="40504" y="20515"/>
                  <a:pt x="40563" y="20515"/>
                </a:cubicBezTo>
                <a:cubicBezTo>
                  <a:pt x="40621" y="20515"/>
                  <a:pt x="40679" y="20499"/>
                  <a:pt x="40729" y="20465"/>
                </a:cubicBezTo>
                <a:lnTo>
                  <a:pt x="42998" y="19164"/>
                </a:lnTo>
                <a:cubicBezTo>
                  <a:pt x="43098" y="19098"/>
                  <a:pt x="43098" y="19031"/>
                  <a:pt x="42998" y="18964"/>
                </a:cubicBezTo>
                <a:lnTo>
                  <a:pt x="40829" y="17730"/>
                </a:lnTo>
                <a:cubicBezTo>
                  <a:pt x="40763" y="17697"/>
                  <a:pt x="40704" y="17680"/>
                  <a:pt x="40650" y="17680"/>
                </a:cubicBezTo>
                <a:close/>
                <a:moveTo>
                  <a:pt x="46217" y="18814"/>
                </a:moveTo>
                <a:cubicBezTo>
                  <a:pt x="46167" y="18814"/>
                  <a:pt x="46117" y="18831"/>
                  <a:pt x="46067" y="18864"/>
                </a:cubicBezTo>
                <a:lnTo>
                  <a:pt x="43798" y="20165"/>
                </a:lnTo>
                <a:cubicBezTo>
                  <a:pt x="43698" y="20232"/>
                  <a:pt x="43665" y="20299"/>
                  <a:pt x="43765" y="20365"/>
                </a:cubicBezTo>
                <a:lnTo>
                  <a:pt x="45933" y="21599"/>
                </a:lnTo>
                <a:cubicBezTo>
                  <a:pt x="45983" y="21633"/>
                  <a:pt x="46042" y="21650"/>
                  <a:pt x="46100" y="21650"/>
                </a:cubicBezTo>
                <a:cubicBezTo>
                  <a:pt x="46158" y="21650"/>
                  <a:pt x="46217" y="21633"/>
                  <a:pt x="46267" y="21599"/>
                </a:cubicBezTo>
                <a:lnTo>
                  <a:pt x="48535" y="20299"/>
                </a:lnTo>
                <a:cubicBezTo>
                  <a:pt x="48635" y="20232"/>
                  <a:pt x="48668" y="20165"/>
                  <a:pt x="48535" y="20098"/>
                </a:cubicBezTo>
                <a:lnTo>
                  <a:pt x="46367" y="18864"/>
                </a:lnTo>
                <a:cubicBezTo>
                  <a:pt x="46317" y="18831"/>
                  <a:pt x="46267" y="18814"/>
                  <a:pt x="46217" y="18814"/>
                </a:cubicBezTo>
                <a:close/>
                <a:moveTo>
                  <a:pt x="70951" y="18914"/>
                </a:moveTo>
                <a:cubicBezTo>
                  <a:pt x="70893" y="18914"/>
                  <a:pt x="70834" y="18931"/>
                  <a:pt x="70784" y="18964"/>
                </a:cubicBezTo>
                <a:lnTo>
                  <a:pt x="68516" y="20265"/>
                </a:lnTo>
                <a:cubicBezTo>
                  <a:pt x="68416" y="20332"/>
                  <a:pt x="68416" y="20399"/>
                  <a:pt x="68516" y="20465"/>
                </a:cubicBezTo>
                <a:lnTo>
                  <a:pt x="70684" y="21700"/>
                </a:lnTo>
                <a:cubicBezTo>
                  <a:pt x="70734" y="21733"/>
                  <a:pt x="70793" y="21750"/>
                  <a:pt x="70851" y="21750"/>
                </a:cubicBezTo>
                <a:cubicBezTo>
                  <a:pt x="70909" y="21750"/>
                  <a:pt x="70968" y="21733"/>
                  <a:pt x="71018" y="21700"/>
                </a:cubicBezTo>
                <a:lnTo>
                  <a:pt x="73286" y="20399"/>
                </a:lnTo>
                <a:cubicBezTo>
                  <a:pt x="73386" y="20332"/>
                  <a:pt x="73386" y="20265"/>
                  <a:pt x="73286" y="20198"/>
                </a:cubicBezTo>
                <a:lnTo>
                  <a:pt x="71118" y="18964"/>
                </a:lnTo>
                <a:cubicBezTo>
                  <a:pt x="71068" y="18931"/>
                  <a:pt x="71009" y="18914"/>
                  <a:pt x="70951" y="18914"/>
                </a:cubicBezTo>
                <a:close/>
                <a:moveTo>
                  <a:pt x="37360" y="19606"/>
                </a:moveTo>
                <a:cubicBezTo>
                  <a:pt x="37302" y="19606"/>
                  <a:pt x="37244" y="19615"/>
                  <a:pt x="37194" y="19631"/>
                </a:cubicBezTo>
                <a:lnTo>
                  <a:pt x="34925" y="20966"/>
                </a:lnTo>
                <a:cubicBezTo>
                  <a:pt x="34825" y="21032"/>
                  <a:pt x="34825" y="21099"/>
                  <a:pt x="34925" y="21166"/>
                </a:cubicBezTo>
                <a:lnTo>
                  <a:pt x="37060" y="22400"/>
                </a:lnTo>
                <a:cubicBezTo>
                  <a:pt x="37127" y="22433"/>
                  <a:pt x="37185" y="22450"/>
                  <a:pt x="37239" y="22450"/>
                </a:cubicBezTo>
                <a:cubicBezTo>
                  <a:pt x="37294" y="22450"/>
                  <a:pt x="37344" y="22433"/>
                  <a:pt x="37394" y="22400"/>
                </a:cubicBezTo>
                <a:lnTo>
                  <a:pt x="39695" y="21099"/>
                </a:lnTo>
                <a:cubicBezTo>
                  <a:pt x="39795" y="21032"/>
                  <a:pt x="39795" y="20932"/>
                  <a:pt x="39695" y="20899"/>
                </a:cubicBezTo>
                <a:lnTo>
                  <a:pt x="37527" y="19631"/>
                </a:lnTo>
                <a:cubicBezTo>
                  <a:pt x="37477" y="19615"/>
                  <a:pt x="37419" y="19606"/>
                  <a:pt x="37360" y="19606"/>
                </a:cubicBezTo>
                <a:close/>
                <a:moveTo>
                  <a:pt x="50570" y="19907"/>
                </a:moveTo>
                <a:cubicBezTo>
                  <a:pt x="50511" y="19907"/>
                  <a:pt x="50453" y="19915"/>
                  <a:pt x="50403" y="19932"/>
                </a:cubicBezTo>
                <a:lnTo>
                  <a:pt x="48101" y="21266"/>
                </a:lnTo>
                <a:cubicBezTo>
                  <a:pt x="48035" y="21299"/>
                  <a:pt x="48001" y="21399"/>
                  <a:pt x="48101" y="21433"/>
                </a:cubicBezTo>
                <a:lnTo>
                  <a:pt x="50303" y="22700"/>
                </a:lnTo>
                <a:cubicBezTo>
                  <a:pt x="50353" y="22717"/>
                  <a:pt x="50403" y="22725"/>
                  <a:pt x="50453" y="22725"/>
                </a:cubicBezTo>
                <a:cubicBezTo>
                  <a:pt x="50503" y="22725"/>
                  <a:pt x="50553" y="22717"/>
                  <a:pt x="50603" y="22700"/>
                </a:cubicBezTo>
                <a:lnTo>
                  <a:pt x="50636" y="22700"/>
                </a:lnTo>
                <a:lnTo>
                  <a:pt x="52905" y="21399"/>
                </a:lnTo>
                <a:cubicBezTo>
                  <a:pt x="53005" y="21333"/>
                  <a:pt x="53005" y="21233"/>
                  <a:pt x="52905" y="21199"/>
                </a:cubicBezTo>
                <a:lnTo>
                  <a:pt x="50737" y="19932"/>
                </a:lnTo>
                <a:cubicBezTo>
                  <a:pt x="50687" y="19915"/>
                  <a:pt x="50628" y="19907"/>
                  <a:pt x="50570" y="19907"/>
                </a:cubicBezTo>
                <a:close/>
                <a:moveTo>
                  <a:pt x="42928" y="20744"/>
                </a:moveTo>
                <a:cubicBezTo>
                  <a:pt x="42860" y="20744"/>
                  <a:pt x="42789" y="20760"/>
                  <a:pt x="42731" y="20799"/>
                </a:cubicBezTo>
                <a:lnTo>
                  <a:pt x="42731" y="20766"/>
                </a:lnTo>
                <a:lnTo>
                  <a:pt x="40463" y="22100"/>
                </a:lnTo>
                <a:cubicBezTo>
                  <a:pt x="40362" y="22133"/>
                  <a:pt x="40329" y="22233"/>
                  <a:pt x="40463" y="22300"/>
                </a:cubicBezTo>
                <a:lnTo>
                  <a:pt x="42631" y="23534"/>
                </a:lnTo>
                <a:cubicBezTo>
                  <a:pt x="42681" y="23568"/>
                  <a:pt x="42739" y="23584"/>
                  <a:pt x="42798" y="23584"/>
                </a:cubicBezTo>
                <a:cubicBezTo>
                  <a:pt x="42856" y="23584"/>
                  <a:pt x="42914" y="23568"/>
                  <a:pt x="42964" y="23534"/>
                </a:cubicBezTo>
                <a:lnTo>
                  <a:pt x="45233" y="22233"/>
                </a:lnTo>
                <a:cubicBezTo>
                  <a:pt x="45333" y="22167"/>
                  <a:pt x="45333" y="22066"/>
                  <a:pt x="45233" y="22033"/>
                </a:cubicBezTo>
                <a:lnTo>
                  <a:pt x="43064" y="20766"/>
                </a:lnTo>
                <a:cubicBezTo>
                  <a:pt x="43023" y="20752"/>
                  <a:pt x="42976" y="20744"/>
                  <a:pt x="42928" y="20744"/>
                </a:cubicBezTo>
                <a:close/>
                <a:moveTo>
                  <a:pt x="67615" y="20841"/>
                </a:moveTo>
                <a:cubicBezTo>
                  <a:pt x="67557" y="20841"/>
                  <a:pt x="67499" y="20849"/>
                  <a:pt x="67448" y="20866"/>
                </a:cubicBezTo>
                <a:lnTo>
                  <a:pt x="65180" y="22200"/>
                </a:lnTo>
                <a:cubicBezTo>
                  <a:pt x="65080" y="22233"/>
                  <a:pt x="65080" y="22333"/>
                  <a:pt x="65147" y="22400"/>
                </a:cubicBezTo>
                <a:lnTo>
                  <a:pt x="67348" y="23634"/>
                </a:lnTo>
                <a:cubicBezTo>
                  <a:pt x="67398" y="23668"/>
                  <a:pt x="67448" y="23684"/>
                  <a:pt x="67503" y="23684"/>
                </a:cubicBezTo>
                <a:cubicBezTo>
                  <a:pt x="67557" y="23684"/>
                  <a:pt x="67615" y="23668"/>
                  <a:pt x="67682" y="23634"/>
                </a:cubicBezTo>
                <a:lnTo>
                  <a:pt x="69950" y="22333"/>
                </a:lnTo>
                <a:cubicBezTo>
                  <a:pt x="70050" y="22267"/>
                  <a:pt x="70050" y="22167"/>
                  <a:pt x="69950" y="22133"/>
                </a:cubicBezTo>
                <a:lnTo>
                  <a:pt x="67782" y="20866"/>
                </a:lnTo>
                <a:cubicBezTo>
                  <a:pt x="67732" y="20849"/>
                  <a:pt x="67674" y="20841"/>
                  <a:pt x="67615" y="20841"/>
                </a:cubicBezTo>
                <a:close/>
                <a:moveTo>
                  <a:pt x="54206" y="17780"/>
                </a:moveTo>
                <a:cubicBezTo>
                  <a:pt x="54147" y="17780"/>
                  <a:pt x="54089" y="17797"/>
                  <a:pt x="54039" y="17830"/>
                </a:cubicBezTo>
                <a:lnTo>
                  <a:pt x="51404" y="19331"/>
                </a:lnTo>
                <a:cubicBezTo>
                  <a:pt x="51304" y="19398"/>
                  <a:pt x="51304" y="19498"/>
                  <a:pt x="51404" y="19531"/>
                </a:cubicBezTo>
                <a:lnTo>
                  <a:pt x="54206" y="21166"/>
                </a:lnTo>
                <a:cubicBezTo>
                  <a:pt x="54272" y="21199"/>
                  <a:pt x="54272" y="21299"/>
                  <a:pt x="54172" y="21333"/>
                </a:cubicBezTo>
                <a:lnTo>
                  <a:pt x="52104" y="22567"/>
                </a:lnTo>
                <a:cubicBezTo>
                  <a:pt x="52004" y="22600"/>
                  <a:pt x="51971" y="22700"/>
                  <a:pt x="52104" y="22767"/>
                </a:cubicBezTo>
                <a:lnTo>
                  <a:pt x="54272" y="24001"/>
                </a:lnTo>
                <a:cubicBezTo>
                  <a:pt x="54322" y="24018"/>
                  <a:pt x="54381" y="24026"/>
                  <a:pt x="54439" y="24026"/>
                </a:cubicBezTo>
                <a:cubicBezTo>
                  <a:pt x="54498" y="24026"/>
                  <a:pt x="54556" y="24018"/>
                  <a:pt x="54606" y="24001"/>
                </a:cubicBezTo>
                <a:lnTo>
                  <a:pt x="54573" y="24001"/>
                </a:lnTo>
                <a:lnTo>
                  <a:pt x="59676" y="21066"/>
                </a:lnTo>
                <a:cubicBezTo>
                  <a:pt x="59743" y="21032"/>
                  <a:pt x="59776" y="20932"/>
                  <a:pt x="59676" y="20866"/>
                </a:cubicBezTo>
                <a:lnTo>
                  <a:pt x="54372" y="17830"/>
                </a:lnTo>
                <a:cubicBezTo>
                  <a:pt x="54322" y="17797"/>
                  <a:pt x="54264" y="17780"/>
                  <a:pt x="54206" y="17780"/>
                </a:cubicBezTo>
                <a:close/>
                <a:moveTo>
                  <a:pt x="47234" y="21816"/>
                </a:moveTo>
                <a:cubicBezTo>
                  <a:pt x="47176" y="21816"/>
                  <a:pt x="47117" y="21833"/>
                  <a:pt x="47067" y="21866"/>
                </a:cubicBezTo>
                <a:lnTo>
                  <a:pt x="44799" y="23167"/>
                </a:lnTo>
                <a:cubicBezTo>
                  <a:pt x="44699" y="23234"/>
                  <a:pt x="44699" y="23334"/>
                  <a:pt x="44766" y="23367"/>
                </a:cubicBezTo>
                <a:lnTo>
                  <a:pt x="46934" y="24635"/>
                </a:lnTo>
                <a:cubicBezTo>
                  <a:pt x="47001" y="24652"/>
                  <a:pt x="47059" y="24660"/>
                  <a:pt x="47113" y="24660"/>
                </a:cubicBezTo>
                <a:cubicBezTo>
                  <a:pt x="47167" y="24660"/>
                  <a:pt x="47217" y="24652"/>
                  <a:pt x="47267" y="24635"/>
                </a:cubicBezTo>
                <a:lnTo>
                  <a:pt x="49569" y="23301"/>
                </a:lnTo>
                <a:cubicBezTo>
                  <a:pt x="49669" y="23234"/>
                  <a:pt x="49669" y="23167"/>
                  <a:pt x="49569" y="23101"/>
                </a:cubicBezTo>
                <a:lnTo>
                  <a:pt x="47401" y="21866"/>
                </a:lnTo>
                <a:cubicBezTo>
                  <a:pt x="47351" y="21833"/>
                  <a:pt x="47292" y="21816"/>
                  <a:pt x="47234" y="21816"/>
                </a:cubicBezTo>
                <a:close/>
                <a:moveTo>
                  <a:pt x="32557" y="22317"/>
                </a:moveTo>
                <a:cubicBezTo>
                  <a:pt x="32499" y="22317"/>
                  <a:pt x="32440" y="22333"/>
                  <a:pt x="32390" y="22367"/>
                </a:cubicBezTo>
                <a:lnTo>
                  <a:pt x="30122" y="23701"/>
                </a:lnTo>
                <a:cubicBezTo>
                  <a:pt x="30022" y="23768"/>
                  <a:pt x="29988" y="23834"/>
                  <a:pt x="30088" y="23901"/>
                </a:cubicBezTo>
                <a:lnTo>
                  <a:pt x="32323" y="25135"/>
                </a:lnTo>
                <a:cubicBezTo>
                  <a:pt x="32373" y="25152"/>
                  <a:pt x="32423" y="25160"/>
                  <a:pt x="32473" y="25160"/>
                </a:cubicBezTo>
                <a:cubicBezTo>
                  <a:pt x="32524" y="25160"/>
                  <a:pt x="32574" y="25152"/>
                  <a:pt x="32624" y="25135"/>
                </a:cubicBezTo>
                <a:lnTo>
                  <a:pt x="34925" y="23801"/>
                </a:lnTo>
                <a:cubicBezTo>
                  <a:pt x="34992" y="23734"/>
                  <a:pt x="35025" y="23668"/>
                  <a:pt x="34925" y="23601"/>
                </a:cubicBezTo>
                <a:lnTo>
                  <a:pt x="32724" y="22367"/>
                </a:lnTo>
                <a:cubicBezTo>
                  <a:pt x="32674" y="22333"/>
                  <a:pt x="32615" y="22317"/>
                  <a:pt x="32557" y="22317"/>
                </a:cubicBezTo>
                <a:close/>
                <a:moveTo>
                  <a:pt x="39571" y="22645"/>
                </a:moveTo>
                <a:cubicBezTo>
                  <a:pt x="39512" y="22645"/>
                  <a:pt x="39454" y="22661"/>
                  <a:pt x="39395" y="22700"/>
                </a:cubicBezTo>
                <a:lnTo>
                  <a:pt x="37093" y="24001"/>
                </a:lnTo>
                <a:cubicBezTo>
                  <a:pt x="36993" y="24068"/>
                  <a:pt x="36993" y="24168"/>
                  <a:pt x="37093" y="24201"/>
                </a:cubicBezTo>
                <a:lnTo>
                  <a:pt x="39262" y="25469"/>
                </a:lnTo>
                <a:cubicBezTo>
                  <a:pt x="39312" y="25486"/>
                  <a:pt x="39370" y="25494"/>
                  <a:pt x="39428" y="25494"/>
                </a:cubicBezTo>
                <a:cubicBezTo>
                  <a:pt x="39487" y="25494"/>
                  <a:pt x="39545" y="25486"/>
                  <a:pt x="39595" y="25469"/>
                </a:cubicBezTo>
                <a:lnTo>
                  <a:pt x="41897" y="24135"/>
                </a:lnTo>
                <a:cubicBezTo>
                  <a:pt x="41997" y="24068"/>
                  <a:pt x="41997" y="23968"/>
                  <a:pt x="41897" y="23934"/>
                </a:cubicBezTo>
                <a:lnTo>
                  <a:pt x="39695" y="22667"/>
                </a:lnTo>
                <a:cubicBezTo>
                  <a:pt x="39654" y="22653"/>
                  <a:pt x="39612" y="22645"/>
                  <a:pt x="39571" y="22645"/>
                </a:cubicBezTo>
                <a:close/>
                <a:moveTo>
                  <a:pt x="51204" y="23117"/>
                </a:moveTo>
                <a:cubicBezTo>
                  <a:pt x="51145" y="23117"/>
                  <a:pt x="51087" y="23134"/>
                  <a:pt x="51037" y="23167"/>
                </a:cubicBezTo>
                <a:lnTo>
                  <a:pt x="48768" y="24468"/>
                </a:lnTo>
                <a:cubicBezTo>
                  <a:pt x="48668" y="24535"/>
                  <a:pt x="48668" y="24602"/>
                  <a:pt x="48735" y="24668"/>
                </a:cubicBezTo>
                <a:lnTo>
                  <a:pt x="50903" y="25903"/>
                </a:lnTo>
                <a:cubicBezTo>
                  <a:pt x="50970" y="25936"/>
                  <a:pt x="51037" y="25953"/>
                  <a:pt x="51099" y="25953"/>
                </a:cubicBezTo>
                <a:cubicBezTo>
                  <a:pt x="51162" y="25953"/>
                  <a:pt x="51220" y="25936"/>
                  <a:pt x="51270" y="25903"/>
                </a:cubicBezTo>
                <a:lnTo>
                  <a:pt x="53539" y="24602"/>
                </a:lnTo>
                <a:cubicBezTo>
                  <a:pt x="53639" y="24535"/>
                  <a:pt x="53639" y="24468"/>
                  <a:pt x="53539" y="24401"/>
                </a:cubicBezTo>
                <a:lnTo>
                  <a:pt x="51370" y="23167"/>
                </a:lnTo>
                <a:cubicBezTo>
                  <a:pt x="51320" y="23134"/>
                  <a:pt x="51262" y="23117"/>
                  <a:pt x="51204" y="23117"/>
                </a:cubicBezTo>
                <a:close/>
                <a:moveTo>
                  <a:pt x="43928" y="23751"/>
                </a:moveTo>
                <a:cubicBezTo>
                  <a:pt x="43865" y="23751"/>
                  <a:pt x="43798" y="23768"/>
                  <a:pt x="43732" y="23801"/>
                </a:cubicBezTo>
                <a:lnTo>
                  <a:pt x="41463" y="25102"/>
                </a:lnTo>
                <a:cubicBezTo>
                  <a:pt x="41363" y="25169"/>
                  <a:pt x="41363" y="25235"/>
                  <a:pt x="41463" y="25302"/>
                </a:cubicBezTo>
                <a:lnTo>
                  <a:pt x="43631" y="26536"/>
                </a:lnTo>
                <a:cubicBezTo>
                  <a:pt x="43682" y="26570"/>
                  <a:pt x="43740" y="26586"/>
                  <a:pt x="43798" y="26586"/>
                </a:cubicBezTo>
                <a:cubicBezTo>
                  <a:pt x="43857" y="26586"/>
                  <a:pt x="43915" y="26570"/>
                  <a:pt x="43965" y="26536"/>
                </a:cubicBezTo>
                <a:lnTo>
                  <a:pt x="46267" y="25235"/>
                </a:lnTo>
                <a:cubicBezTo>
                  <a:pt x="46333" y="25169"/>
                  <a:pt x="46367" y="25102"/>
                  <a:pt x="46267" y="25035"/>
                </a:cubicBezTo>
                <a:lnTo>
                  <a:pt x="44098" y="23801"/>
                </a:lnTo>
                <a:cubicBezTo>
                  <a:pt x="44048" y="23768"/>
                  <a:pt x="43990" y="23751"/>
                  <a:pt x="43928" y="23751"/>
                </a:cubicBezTo>
                <a:close/>
                <a:moveTo>
                  <a:pt x="63579" y="23176"/>
                </a:moveTo>
                <a:cubicBezTo>
                  <a:pt x="63521" y="23176"/>
                  <a:pt x="63462" y="23184"/>
                  <a:pt x="63412" y="23201"/>
                </a:cubicBezTo>
                <a:lnTo>
                  <a:pt x="59910" y="25235"/>
                </a:lnTo>
                <a:cubicBezTo>
                  <a:pt x="59810" y="25302"/>
                  <a:pt x="59810" y="25369"/>
                  <a:pt x="59910" y="25436"/>
                </a:cubicBezTo>
                <a:lnTo>
                  <a:pt x="62111" y="26670"/>
                </a:lnTo>
                <a:cubicBezTo>
                  <a:pt x="62161" y="26703"/>
                  <a:pt x="62211" y="26720"/>
                  <a:pt x="62266" y="26720"/>
                </a:cubicBezTo>
                <a:cubicBezTo>
                  <a:pt x="62320" y="26720"/>
                  <a:pt x="62378" y="26703"/>
                  <a:pt x="62445" y="26670"/>
                </a:cubicBezTo>
                <a:lnTo>
                  <a:pt x="65947" y="24668"/>
                </a:lnTo>
                <a:cubicBezTo>
                  <a:pt x="66014" y="24602"/>
                  <a:pt x="66047" y="24502"/>
                  <a:pt x="65947" y="24468"/>
                </a:cubicBezTo>
                <a:lnTo>
                  <a:pt x="63746" y="23201"/>
                </a:lnTo>
                <a:cubicBezTo>
                  <a:pt x="63696" y="23184"/>
                  <a:pt x="63637" y="23176"/>
                  <a:pt x="63579" y="23176"/>
                </a:cubicBezTo>
                <a:close/>
                <a:moveTo>
                  <a:pt x="60443" y="21383"/>
                </a:moveTo>
                <a:cubicBezTo>
                  <a:pt x="60385" y="21383"/>
                  <a:pt x="60327" y="21399"/>
                  <a:pt x="60277" y="21433"/>
                </a:cubicBezTo>
                <a:lnTo>
                  <a:pt x="53605" y="25269"/>
                </a:lnTo>
                <a:cubicBezTo>
                  <a:pt x="53539" y="25335"/>
                  <a:pt x="53505" y="25402"/>
                  <a:pt x="53605" y="25469"/>
                </a:cubicBezTo>
                <a:lnTo>
                  <a:pt x="55807" y="26703"/>
                </a:lnTo>
                <a:cubicBezTo>
                  <a:pt x="55857" y="26736"/>
                  <a:pt x="55915" y="26753"/>
                  <a:pt x="55974" y="26753"/>
                </a:cubicBezTo>
                <a:cubicBezTo>
                  <a:pt x="56032" y="26753"/>
                  <a:pt x="56090" y="26736"/>
                  <a:pt x="56140" y="26703"/>
                </a:cubicBezTo>
                <a:lnTo>
                  <a:pt x="62778" y="22867"/>
                </a:lnTo>
                <a:cubicBezTo>
                  <a:pt x="62879" y="22800"/>
                  <a:pt x="62879" y="22734"/>
                  <a:pt x="62812" y="22667"/>
                </a:cubicBezTo>
                <a:lnTo>
                  <a:pt x="60610" y="21433"/>
                </a:lnTo>
                <a:cubicBezTo>
                  <a:pt x="60560" y="21399"/>
                  <a:pt x="60502" y="21383"/>
                  <a:pt x="60443" y="21383"/>
                </a:cubicBezTo>
                <a:close/>
                <a:moveTo>
                  <a:pt x="29255" y="24251"/>
                </a:moveTo>
                <a:cubicBezTo>
                  <a:pt x="29196" y="24251"/>
                  <a:pt x="29138" y="24268"/>
                  <a:pt x="29088" y="24301"/>
                </a:cubicBezTo>
                <a:lnTo>
                  <a:pt x="26819" y="25602"/>
                </a:lnTo>
                <a:cubicBezTo>
                  <a:pt x="26719" y="25669"/>
                  <a:pt x="26686" y="25736"/>
                  <a:pt x="26819" y="25802"/>
                </a:cubicBezTo>
                <a:lnTo>
                  <a:pt x="28954" y="27037"/>
                </a:lnTo>
                <a:cubicBezTo>
                  <a:pt x="29004" y="27070"/>
                  <a:pt x="29063" y="27087"/>
                  <a:pt x="29121" y="27087"/>
                </a:cubicBezTo>
                <a:cubicBezTo>
                  <a:pt x="29179" y="27087"/>
                  <a:pt x="29238" y="27070"/>
                  <a:pt x="29288" y="27037"/>
                </a:cubicBezTo>
                <a:lnTo>
                  <a:pt x="31590" y="25736"/>
                </a:lnTo>
                <a:cubicBezTo>
                  <a:pt x="31656" y="25669"/>
                  <a:pt x="31690" y="25602"/>
                  <a:pt x="31590" y="25536"/>
                </a:cubicBezTo>
                <a:lnTo>
                  <a:pt x="29421" y="24301"/>
                </a:lnTo>
                <a:cubicBezTo>
                  <a:pt x="29371" y="24268"/>
                  <a:pt x="29313" y="24251"/>
                  <a:pt x="29255" y="24251"/>
                </a:cubicBezTo>
                <a:close/>
                <a:moveTo>
                  <a:pt x="36243" y="24585"/>
                </a:moveTo>
                <a:cubicBezTo>
                  <a:pt x="36193" y="24585"/>
                  <a:pt x="36143" y="24602"/>
                  <a:pt x="36093" y="24635"/>
                </a:cubicBezTo>
                <a:lnTo>
                  <a:pt x="36059" y="24635"/>
                </a:lnTo>
                <a:lnTo>
                  <a:pt x="33758" y="25936"/>
                </a:lnTo>
                <a:cubicBezTo>
                  <a:pt x="33658" y="26003"/>
                  <a:pt x="33658" y="26069"/>
                  <a:pt x="33758" y="26136"/>
                </a:cubicBezTo>
                <a:lnTo>
                  <a:pt x="35926" y="27370"/>
                </a:lnTo>
                <a:cubicBezTo>
                  <a:pt x="35993" y="27404"/>
                  <a:pt x="36051" y="27420"/>
                  <a:pt x="36105" y="27420"/>
                </a:cubicBezTo>
                <a:cubicBezTo>
                  <a:pt x="36159" y="27420"/>
                  <a:pt x="36210" y="27404"/>
                  <a:pt x="36260" y="27370"/>
                </a:cubicBezTo>
                <a:lnTo>
                  <a:pt x="38561" y="26069"/>
                </a:lnTo>
                <a:cubicBezTo>
                  <a:pt x="38661" y="26003"/>
                  <a:pt x="38661" y="25936"/>
                  <a:pt x="38561" y="25869"/>
                </a:cubicBezTo>
                <a:lnTo>
                  <a:pt x="36393" y="24635"/>
                </a:lnTo>
                <a:cubicBezTo>
                  <a:pt x="36343" y="24602"/>
                  <a:pt x="36293" y="24585"/>
                  <a:pt x="36243" y="24585"/>
                </a:cubicBezTo>
                <a:close/>
                <a:moveTo>
                  <a:pt x="47868" y="25044"/>
                </a:moveTo>
                <a:cubicBezTo>
                  <a:pt x="47809" y="25044"/>
                  <a:pt x="47751" y="25052"/>
                  <a:pt x="47701" y="25069"/>
                </a:cubicBezTo>
                <a:lnTo>
                  <a:pt x="45433" y="26403"/>
                </a:lnTo>
                <a:cubicBezTo>
                  <a:pt x="45333" y="26436"/>
                  <a:pt x="45333" y="26536"/>
                  <a:pt x="45399" y="26570"/>
                </a:cubicBezTo>
                <a:lnTo>
                  <a:pt x="47601" y="27837"/>
                </a:lnTo>
                <a:cubicBezTo>
                  <a:pt x="47651" y="27871"/>
                  <a:pt x="47709" y="27887"/>
                  <a:pt x="47768" y="27887"/>
                </a:cubicBezTo>
                <a:cubicBezTo>
                  <a:pt x="47826" y="27887"/>
                  <a:pt x="47885" y="27871"/>
                  <a:pt x="47935" y="27837"/>
                </a:cubicBezTo>
                <a:lnTo>
                  <a:pt x="50203" y="26503"/>
                </a:lnTo>
                <a:cubicBezTo>
                  <a:pt x="50303" y="26470"/>
                  <a:pt x="50336" y="26370"/>
                  <a:pt x="50203" y="26336"/>
                </a:cubicBezTo>
                <a:lnTo>
                  <a:pt x="48035" y="25069"/>
                </a:lnTo>
                <a:cubicBezTo>
                  <a:pt x="47985" y="25052"/>
                  <a:pt x="47926" y="25044"/>
                  <a:pt x="47868" y="25044"/>
                </a:cubicBezTo>
                <a:close/>
                <a:moveTo>
                  <a:pt x="40547" y="25681"/>
                </a:moveTo>
                <a:cubicBezTo>
                  <a:pt x="40501" y="25681"/>
                  <a:pt x="40451" y="25689"/>
                  <a:pt x="40396" y="25702"/>
                </a:cubicBezTo>
                <a:lnTo>
                  <a:pt x="40429" y="25702"/>
                </a:lnTo>
                <a:lnTo>
                  <a:pt x="38128" y="27037"/>
                </a:lnTo>
                <a:cubicBezTo>
                  <a:pt x="38027" y="27103"/>
                  <a:pt x="38027" y="27170"/>
                  <a:pt x="38128" y="27237"/>
                </a:cubicBezTo>
                <a:lnTo>
                  <a:pt x="40296" y="28471"/>
                </a:lnTo>
                <a:cubicBezTo>
                  <a:pt x="40362" y="28504"/>
                  <a:pt x="40421" y="28521"/>
                  <a:pt x="40475" y="28521"/>
                </a:cubicBezTo>
                <a:cubicBezTo>
                  <a:pt x="40529" y="28521"/>
                  <a:pt x="40579" y="28504"/>
                  <a:pt x="40629" y="28471"/>
                </a:cubicBezTo>
                <a:lnTo>
                  <a:pt x="42931" y="27170"/>
                </a:lnTo>
                <a:cubicBezTo>
                  <a:pt x="43031" y="27103"/>
                  <a:pt x="43031" y="27003"/>
                  <a:pt x="42931" y="26970"/>
                </a:cubicBezTo>
                <a:lnTo>
                  <a:pt x="40729" y="25736"/>
                </a:lnTo>
                <a:cubicBezTo>
                  <a:pt x="40671" y="25697"/>
                  <a:pt x="40612" y="25681"/>
                  <a:pt x="40547" y="25681"/>
                </a:cubicBezTo>
                <a:close/>
                <a:moveTo>
                  <a:pt x="52771" y="25819"/>
                </a:moveTo>
                <a:cubicBezTo>
                  <a:pt x="52713" y="25819"/>
                  <a:pt x="52655" y="25836"/>
                  <a:pt x="52605" y="25869"/>
                </a:cubicBezTo>
                <a:lnTo>
                  <a:pt x="50336" y="27170"/>
                </a:lnTo>
                <a:cubicBezTo>
                  <a:pt x="50236" y="27237"/>
                  <a:pt x="50236" y="27304"/>
                  <a:pt x="50303" y="27370"/>
                </a:cubicBezTo>
                <a:lnTo>
                  <a:pt x="52504" y="28605"/>
                </a:lnTo>
                <a:cubicBezTo>
                  <a:pt x="52555" y="28638"/>
                  <a:pt x="52605" y="28655"/>
                  <a:pt x="52655" y="28655"/>
                </a:cubicBezTo>
                <a:cubicBezTo>
                  <a:pt x="52705" y="28655"/>
                  <a:pt x="52755" y="28638"/>
                  <a:pt x="52805" y="28605"/>
                </a:cubicBezTo>
                <a:lnTo>
                  <a:pt x="55106" y="27304"/>
                </a:lnTo>
                <a:cubicBezTo>
                  <a:pt x="55206" y="27237"/>
                  <a:pt x="55206" y="27170"/>
                  <a:pt x="55106" y="27103"/>
                </a:cubicBezTo>
                <a:lnTo>
                  <a:pt x="52938" y="25869"/>
                </a:lnTo>
                <a:cubicBezTo>
                  <a:pt x="52888" y="25836"/>
                  <a:pt x="52830" y="25819"/>
                  <a:pt x="52771" y="25819"/>
                </a:cubicBezTo>
                <a:close/>
                <a:moveTo>
                  <a:pt x="59022" y="25786"/>
                </a:moveTo>
                <a:cubicBezTo>
                  <a:pt x="58967" y="25786"/>
                  <a:pt x="58909" y="25802"/>
                  <a:pt x="58842" y="25836"/>
                </a:cubicBezTo>
                <a:lnTo>
                  <a:pt x="56074" y="27470"/>
                </a:lnTo>
                <a:cubicBezTo>
                  <a:pt x="55974" y="27504"/>
                  <a:pt x="55940" y="27604"/>
                  <a:pt x="56074" y="27637"/>
                </a:cubicBezTo>
                <a:lnTo>
                  <a:pt x="58242" y="28905"/>
                </a:lnTo>
                <a:cubicBezTo>
                  <a:pt x="58292" y="28921"/>
                  <a:pt x="58350" y="28930"/>
                  <a:pt x="58409" y="28930"/>
                </a:cubicBezTo>
                <a:cubicBezTo>
                  <a:pt x="58467" y="28930"/>
                  <a:pt x="58525" y="28921"/>
                  <a:pt x="58575" y="28905"/>
                </a:cubicBezTo>
                <a:lnTo>
                  <a:pt x="61377" y="27270"/>
                </a:lnTo>
                <a:cubicBezTo>
                  <a:pt x="61478" y="27237"/>
                  <a:pt x="61478" y="27137"/>
                  <a:pt x="61377" y="27103"/>
                </a:cubicBezTo>
                <a:lnTo>
                  <a:pt x="59176" y="25836"/>
                </a:lnTo>
                <a:cubicBezTo>
                  <a:pt x="59126" y="25802"/>
                  <a:pt x="59076" y="25786"/>
                  <a:pt x="59022" y="25786"/>
                </a:cubicBezTo>
                <a:close/>
                <a:moveTo>
                  <a:pt x="25898" y="26178"/>
                </a:moveTo>
                <a:cubicBezTo>
                  <a:pt x="25844" y="26178"/>
                  <a:pt x="25785" y="26186"/>
                  <a:pt x="25719" y="26203"/>
                </a:cubicBezTo>
                <a:lnTo>
                  <a:pt x="23450" y="27537"/>
                </a:lnTo>
                <a:cubicBezTo>
                  <a:pt x="23350" y="27570"/>
                  <a:pt x="23350" y="27670"/>
                  <a:pt x="23417" y="27704"/>
                </a:cubicBezTo>
                <a:lnTo>
                  <a:pt x="25652" y="28971"/>
                </a:lnTo>
                <a:cubicBezTo>
                  <a:pt x="25702" y="28988"/>
                  <a:pt x="25752" y="28996"/>
                  <a:pt x="25802" y="28996"/>
                </a:cubicBezTo>
                <a:cubicBezTo>
                  <a:pt x="25852" y="28996"/>
                  <a:pt x="25902" y="28988"/>
                  <a:pt x="25952" y="28971"/>
                </a:cubicBezTo>
                <a:lnTo>
                  <a:pt x="28254" y="27670"/>
                </a:lnTo>
                <a:cubicBezTo>
                  <a:pt x="28354" y="27604"/>
                  <a:pt x="28354" y="27504"/>
                  <a:pt x="28254" y="27470"/>
                </a:cubicBezTo>
                <a:lnTo>
                  <a:pt x="26052" y="26203"/>
                </a:lnTo>
                <a:cubicBezTo>
                  <a:pt x="26002" y="26186"/>
                  <a:pt x="25952" y="26178"/>
                  <a:pt x="25898" y="26178"/>
                </a:cubicBezTo>
                <a:close/>
                <a:moveTo>
                  <a:pt x="32881" y="26514"/>
                </a:moveTo>
                <a:cubicBezTo>
                  <a:pt x="32840" y="26514"/>
                  <a:pt x="32798" y="26523"/>
                  <a:pt x="32757" y="26536"/>
                </a:cubicBezTo>
                <a:lnTo>
                  <a:pt x="30455" y="27871"/>
                </a:lnTo>
                <a:cubicBezTo>
                  <a:pt x="30355" y="27937"/>
                  <a:pt x="30355" y="28004"/>
                  <a:pt x="30455" y="28071"/>
                </a:cubicBezTo>
                <a:lnTo>
                  <a:pt x="32624" y="29305"/>
                </a:lnTo>
                <a:cubicBezTo>
                  <a:pt x="32674" y="29338"/>
                  <a:pt x="32732" y="29355"/>
                  <a:pt x="32790" y="29355"/>
                </a:cubicBezTo>
                <a:cubicBezTo>
                  <a:pt x="32849" y="29355"/>
                  <a:pt x="32907" y="29338"/>
                  <a:pt x="32957" y="29305"/>
                </a:cubicBezTo>
                <a:lnTo>
                  <a:pt x="35225" y="28004"/>
                </a:lnTo>
                <a:cubicBezTo>
                  <a:pt x="35326" y="27937"/>
                  <a:pt x="35326" y="27871"/>
                  <a:pt x="35225" y="27804"/>
                </a:cubicBezTo>
                <a:lnTo>
                  <a:pt x="33057" y="26570"/>
                </a:lnTo>
                <a:cubicBezTo>
                  <a:pt x="32999" y="26531"/>
                  <a:pt x="32940" y="26514"/>
                  <a:pt x="32881" y="26514"/>
                </a:cubicBezTo>
                <a:close/>
                <a:moveTo>
                  <a:pt x="44553" y="26953"/>
                </a:moveTo>
                <a:cubicBezTo>
                  <a:pt x="44499" y="26953"/>
                  <a:pt x="44449" y="26970"/>
                  <a:pt x="44399" y="27003"/>
                </a:cubicBezTo>
                <a:lnTo>
                  <a:pt x="42097" y="28304"/>
                </a:lnTo>
                <a:cubicBezTo>
                  <a:pt x="42030" y="28371"/>
                  <a:pt x="41997" y="28471"/>
                  <a:pt x="42097" y="28504"/>
                </a:cubicBezTo>
                <a:lnTo>
                  <a:pt x="44265" y="29739"/>
                </a:lnTo>
                <a:cubicBezTo>
                  <a:pt x="44324" y="29778"/>
                  <a:pt x="44394" y="29794"/>
                  <a:pt x="44462" y="29794"/>
                </a:cubicBezTo>
                <a:cubicBezTo>
                  <a:pt x="44510" y="29794"/>
                  <a:pt x="44557" y="29786"/>
                  <a:pt x="44599" y="29772"/>
                </a:cubicBezTo>
                <a:lnTo>
                  <a:pt x="46867" y="28438"/>
                </a:lnTo>
                <a:cubicBezTo>
                  <a:pt x="46967" y="28371"/>
                  <a:pt x="47001" y="28304"/>
                  <a:pt x="46900" y="28238"/>
                </a:cubicBezTo>
                <a:lnTo>
                  <a:pt x="44732" y="27003"/>
                </a:lnTo>
                <a:cubicBezTo>
                  <a:pt x="44666" y="26970"/>
                  <a:pt x="44607" y="26953"/>
                  <a:pt x="44553" y="26953"/>
                </a:cubicBezTo>
                <a:close/>
                <a:moveTo>
                  <a:pt x="37260" y="27587"/>
                </a:moveTo>
                <a:cubicBezTo>
                  <a:pt x="37202" y="27587"/>
                  <a:pt x="37144" y="27604"/>
                  <a:pt x="37093" y="27637"/>
                </a:cubicBezTo>
                <a:lnTo>
                  <a:pt x="34825" y="28938"/>
                </a:lnTo>
                <a:cubicBezTo>
                  <a:pt x="34725" y="29005"/>
                  <a:pt x="34725" y="29072"/>
                  <a:pt x="34825" y="29138"/>
                </a:cubicBezTo>
                <a:lnTo>
                  <a:pt x="36993" y="30372"/>
                </a:lnTo>
                <a:cubicBezTo>
                  <a:pt x="37043" y="30406"/>
                  <a:pt x="37102" y="30422"/>
                  <a:pt x="37160" y="30422"/>
                </a:cubicBezTo>
                <a:cubicBezTo>
                  <a:pt x="37219" y="30422"/>
                  <a:pt x="37277" y="30406"/>
                  <a:pt x="37327" y="30372"/>
                </a:cubicBezTo>
                <a:lnTo>
                  <a:pt x="39595" y="29072"/>
                </a:lnTo>
                <a:cubicBezTo>
                  <a:pt x="39695" y="29005"/>
                  <a:pt x="39729" y="28938"/>
                  <a:pt x="39595" y="28871"/>
                </a:cubicBezTo>
                <a:lnTo>
                  <a:pt x="37427" y="27637"/>
                </a:lnTo>
                <a:cubicBezTo>
                  <a:pt x="37377" y="27604"/>
                  <a:pt x="37319" y="27587"/>
                  <a:pt x="37260" y="27587"/>
                </a:cubicBezTo>
                <a:close/>
                <a:moveTo>
                  <a:pt x="49436" y="27746"/>
                </a:moveTo>
                <a:cubicBezTo>
                  <a:pt x="49377" y="27746"/>
                  <a:pt x="49319" y="27754"/>
                  <a:pt x="49269" y="27771"/>
                </a:cubicBezTo>
                <a:lnTo>
                  <a:pt x="47001" y="29138"/>
                </a:lnTo>
                <a:cubicBezTo>
                  <a:pt x="46900" y="29172"/>
                  <a:pt x="46867" y="29272"/>
                  <a:pt x="47001" y="29305"/>
                </a:cubicBezTo>
                <a:lnTo>
                  <a:pt x="49169" y="30573"/>
                </a:lnTo>
                <a:cubicBezTo>
                  <a:pt x="49210" y="30586"/>
                  <a:pt x="49252" y="30594"/>
                  <a:pt x="49293" y="30594"/>
                </a:cubicBezTo>
                <a:cubicBezTo>
                  <a:pt x="49352" y="30594"/>
                  <a:pt x="49410" y="30578"/>
                  <a:pt x="49469" y="30539"/>
                </a:cubicBezTo>
                <a:lnTo>
                  <a:pt x="51771" y="29238"/>
                </a:lnTo>
                <a:cubicBezTo>
                  <a:pt x="51871" y="29172"/>
                  <a:pt x="51871" y="29072"/>
                  <a:pt x="51771" y="29038"/>
                </a:cubicBezTo>
                <a:lnTo>
                  <a:pt x="49602" y="27771"/>
                </a:lnTo>
                <a:cubicBezTo>
                  <a:pt x="49552" y="27754"/>
                  <a:pt x="49494" y="27746"/>
                  <a:pt x="49436" y="27746"/>
                </a:cubicBezTo>
                <a:close/>
                <a:moveTo>
                  <a:pt x="22583" y="28087"/>
                </a:moveTo>
                <a:cubicBezTo>
                  <a:pt x="22525" y="28087"/>
                  <a:pt x="22466" y="28104"/>
                  <a:pt x="22416" y="28138"/>
                </a:cubicBezTo>
                <a:lnTo>
                  <a:pt x="20148" y="29438"/>
                </a:lnTo>
                <a:cubicBezTo>
                  <a:pt x="20048" y="29505"/>
                  <a:pt x="20015" y="29605"/>
                  <a:pt x="20148" y="29639"/>
                </a:cubicBezTo>
                <a:lnTo>
                  <a:pt x="22283" y="30906"/>
                </a:lnTo>
                <a:cubicBezTo>
                  <a:pt x="22333" y="30923"/>
                  <a:pt x="22391" y="30931"/>
                  <a:pt x="22450" y="30931"/>
                </a:cubicBezTo>
                <a:cubicBezTo>
                  <a:pt x="22508" y="30931"/>
                  <a:pt x="22566" y="30923"/>
                  <a:pt x="22616" y="30906"/>
                </a:cubicBezTo>
                <a:lnTo>
                  <a:pt x="24918" y="29572"/>
                </a:lnTo>
                <a:cubicBezTo>
                  <a:pt x="24985" y="29539"/>
                  <a:pt x="25018" y="29438"/>
                  <a:pt x="24918" y="29372"/>
                </a:cubicBezTo>
                <a:lnTo>
                  <a:pt x="22750" y="28138"/>
                </a:lnTo>
                <a:cubicBezTo>
                  <a:pt x="22700" y="28104"/>
                  <a:pt x="22641" y="28087"/>
                  <a:pt x="22583" y="28087"/>
                </a:cubicBezTo>
                <a:close/>
                <a:moveTo>
                  <a:pt x="55173" y="28021"/>
                </a:moveTo>
                <a:cubicBezTo>
                  <a:pt x="55115" y="28021"/>
                  <a:pt x="55056" y="28037"/>
                  <a:pt x="55006" y="28071"/>
                </a:cubicBezTo>
                <a:lnTo>
                  <a:pt x="52204" y="29672"/>
                </a:lnTo>
                <a:cubicBezTo>
                  <a:pt x="52104" y="29739"/>
                  <a:pt x="52104" y="29839"/>
                  <a:pt x="52204" y="29872"/>
                </a:cubicBezTo>
                <a:lnTo>
                  <a:pt x="54372" y="31140"/>
                </a:lnTo>
                <a:cubicBezTo>
                  <a:pt x="54439" y="31156"/>
                  <a:pt x="54498" y="31165"/>
                  <a:pt x="54552" y="31165"/>
                </a:cubicBezTo>
                <a:cubicBezTo>
                  <a:pt x="54606" y="31165"/>
                  <a:pt x="54656" y="31156"/>
                  <a:pt x="54706" y="31140"/>
                </a:cubicBezTo>
                <a:lnTo>
                  <a:pt x="57508" y="29505"/>
                </a:lnTo>
                <a:cubicBezTo>
                  <a:pt x="57608" y="29438"/>
                  <a:pt x="57641" y="29372"/>
                  <a:pt x="57508" y="29305"/>
                </a:cubicBezTo>
                <a:lnTo>
                  <a:pt x="55340" y="28071"/>
                </a:lnTo>
                <a:cubicBezTo>
                  <a:pt x="55290" y="28037"/>
                  <a:pt x="55231" y="28021"/>
                  <a:pt x="55173" y="28021"/>
                </a:cubicBezTo>
                <a:close/>
                <a:moveTo>
                  <a:pt x="29588" y="28421"/>
                </a:moveTo>
                <a:cubicBezTo>
                  <a:pt x="29530" y="28421"/>
                  <a:pt x="29471" y="28438"/>
                  <a:pt x="29421" y="28471"/>
                </a:cubicBezTo>
                <a:lnTo>
                  <a:pt x="27153" y="29772"/>
                </a:lnTo>
                <a:cubicBezTo>
                  <a:pt x="27053" y="29839"/>
                  <a:pt x="27053" y="29905"/>
                  <a:pt x="27120" y="29972"/>
                </a:cubicBezTo>
                <a:lnTo>
                  <a:pt x="29288" y="31206"/>
                </a:lnTo>
                <a:cubicBezTo>
                  <a:pt x="29355" y="31240"/>
                  <a:pt x="29413" y="31256"/>
                  <a:pt x="29467" y="31256"/>
                </a:cubicBezTo>
                <a:cubicBezTo>
                  <a:pt x="29521" y="31256"/>
                  <a:pt x="29571" y="31240"/>
                  <a:pt x="29621" y="31206"/>
                </a:cubicBezTo>
                <a:lnTo>
                  <a:pt x="31923" y="29905"/>
                </a:lnTo>
                <a:cubicBezTo>
                  <a:pt x="31990" y="29839"/>
                  <a:pt x="32023" y="29772"/>
                  <a:pt x="31923" y="29705"/>
                </a:cubicBezTo>
                <a:lnTo>
                  <a:pt x="29755" y="28471"/>
                </a:lnTo>
                <a:cubicBezTo>
                  <a:pt x="29705" y="28438"/>
                  <a:pt x="29646" y="28421"/>
                  <a:pt x="29588" y="28421"/>
                </a:cubicBezTo>
                <a:close/>
                <a:moveTo>
                  <a:pt x="41217" y="28880"/>
                </a:moveTo>
                <a:cubicBezTo>
                  <a:pt x="41163" y="28880"/>
                  <a:pt x="41113" y="28888"/>
                  <a:pt x="41063" y="28905"/>
                </a:cubicBezTo>
                <a:lnTo>
                  <a:pt x="38761" y="30239"/>
                </a:lnTo>
                <a:cubicBezTo>
                  <a:pt x="38661" y="30306"/>
                  <a:pt x="38661" y="30372"/>
                  <a:pt x="38761" y="30439"/>
                </a:cubicBezTo>
                <a:lnTo>
                  <a:pt x="40963" y="31673"/>
                </a:lnTo>
                <a:cubicBezTo>
                  <a:pt x="41013" y="31707"/>
                  <a:pt x="41063" y="31723"/>
                  <a:pt x="41117" y="31723"/>
                </a:cubicBezTo>
                <a:cubicBezTo>
                  <a:pt x="41171" y="31723"/>
                  <a:pt x="41230" y="31707"/>
                  <a:pt x="41296" y="31673"/>
                </a:cubicBezTo>
                <a:lnTo>
                  <a:pt x="41263" y="31673"/>
                </a:lnTo>
                <a:lnTo>
                  <a:pt x="43531" y="30372"/>
                </a:lnTo>
                <a:cubicBezTo>
                  <a:pt x="43631" y="30306"/>
                  <a:pt x="43631" y="30206"/>
                  <a:pt x="43565" y="30172"/>
                </a:cubicBezTo>
                <a:lnTo>
                  <a:pt x="41397" y="28905"/>
                </a:lnTo>
                <a:cubicBezTo>
                  <a:pt x="41330" y="28888"/>
                  <a:pt x="41271" y="28880"/>
                  <a:pt x="41217" y="28880"/>
                </a:cubicBezTo>
                <a:close/>
                <a:moveTo>
                  <a:pt x="33897" y="29500"/>
                </a:moveTo>
                <a:cubicBezTo>
                  <a:pt x="33848" y="29500"/>
                  <a:pt x="33800" y="29510"/>
                  <a:pt x="33758" y="29539"/>
                </a:cubicBezTo>
                <a:lnTo>
                  <a:pt x="31489" y="30873"/>
                </a:lnTo>
                <a:cubicBezTo>
                  <a:pt x="31389" y="30906"/>
                  <a:pt x="31389" y="31006"/>
                  <a:pt x="31489" y="31073"/>
                </a:cubicBezTo>
                <a:lnTo>
                  <a:pt x="33658" y="32307"/>
                </a:lnTo>
                <a:cubicBezTo>
                  <a:pt x="33708" y="32341"/>
                  <a:pt x="33766" y="32357"/>
                  <a:pt x="33824" y="32357"/>
                </a:cubicBezTo>
                <a:cubicBezTo>
                  <a:pt x="33883" y="32357"/>
                  <a:pt x="33941" y="32341"/>
                  <a:pt x="33991" y="32307"/>
                </a:cubicBezTo>
                <a:lnTo>
                  <a:pt x="36260" y="31006"/>
                </a:lnTo>
                <a:cubicBezTo>
                  <a:pt x="36360" y="30940"/>
                  <a:pt x="36393" y="30839"/>
                  <a:pt x="36260" y="30806"/>
                </a:cubicBezTo>
                <a:lnTo>
                  <a:pt x="34091" y="29539"/>
                </a:lnTo>
                <a:cubicBezTo>
                  <a:pt x="34034" y="29519"/>
                  <a:pt x="33965" y="29500"/>
                  <a:pt x="33897" y="29500"/>
                </a:cubicBezTo>
                <a:close/>
                <a:moveTo>
                  <a:pt x="46087" y="29655"/>
                </a:moveTo>
                <a:cubicBezTo>
                  <a:pt x="46033" y="29655"/>
                  <a:pt x="45983" y="29672"/>
                  <a:pt x="45933" y="29705"/>
                </a:cubicBezTo>
                <a:lnTo>
                  <a:pt x="43631" y="31006"/>
                </a:lnTo>
                <a:cubicBezTo>
                  <a:pt x="43531" y="31073"/>
                  <a:pt x="43531" y="31173"/>
                  <a:pt x="43631" y="31206"/>
                </a:cubicBezTo>
                <a:lnTo>
                  <a:pt x="45833" y="32474"/>
                </a:lnTo>
                <a:cubicBezTo>
                  <a:pt x="45883" y="32491"/>
                  <a:pt x="45933" y="32499"/>
                  <a:pt x="45983" y="32499"/>
                </a:cubicBezTo>
                <a:cubicBezTo>
                  <a:pt x="46033" y="32499"/>
                  <a:pt x="46083" y="32491"/>
                  <a:pt x="46133" y="32474"/>
                </a:cubicBezTo>
                <a:lnTo>
                  <a:pt x="48435" y="31140"/>
                </a:lnTo>
                <a:cubicBezTo>
                  <a:pt x="48535" y="31073"/>
                  <a:pt x="48535" y="31006"/>
                  <a:pt x="48435" y="30940"/>
                </a:cubicBezTo>
                <a:lnTo>
                  <a:pt x="46267" y="29705"/>
                </a:lnTo>
                <a:cubicBezTo>
                  <a:pt x="46200" y="29672"/>
                  <a:pt x="46142" y="29655"/>
                  <a:pt x="46087" y="29655"/>
                </a:cubicBezTo>
                <a:close/>
                <a:moveTo>
                  <a:pt x="26252" y="30347"/>
                </a:moveTo>
                <a:cubicBezTo>
                  <a:pt x="26194" y="30347"/>
                  <a:pt x="26136" y="30356"/>
                  <a:pt x="26086" y="30372"/>
                </a:cubicBezTo>
                <a:lnTo>
                  <a:pt x="23817" y="31707"/>
                </a:lnTo>
                <a:cubicBezTo>
                  <a:pt x="23717" y="31740"/>
                  <a:pt x="23717" y="31840"/>
                  <a:pt x="23817" y="31874"/>
                </a:cubicBezTo>
                <a:lnTo>
                  <a:pt x="25986" y="33141"/>
                </a:lnTo>
                <a:cubicBezTo>
                  <a:pt x="26036" y="33158"/>
                  <a:pt x="26094" y="33166"/>
                  <a:pt x="26152" y="33166"/>
                </a:cubicBezTo>
                <a:cubicBezTo>
                  <a:pt x="26211" y="33166"/>
                  <a:pt x="26269" y="33158"/>
                  <a:pt x="26319" y="33141"/>
                </a:cubicBezTo>
                <a:lnTo>
                  <a:pt x="28587" y="31807"/>
                </a:lnTo>
                <a:cubicBezTo>
                  <a:pt x="28687" y="31773"/>
                  <a:pt x="28687" y="31673"/>
                  <a:pt x="28587" y="31640"/>
                </a:cubicBezTo>
                <a:lnTo>
                  <a:pt x="26419" y="30372"/>
                </a:lnTo>
                <a:cubicBezTo>
                  <a:pt x="26369" y="30356"/>
                  <a:pt x="26311" y="30347"/>
                  <a:pt x="26252" y="30347"/>
                </a:cubicBezTo>
                <a:close/>
                <a:moveTo>
                  <a:pt x="51324" y="30256"/>
                </a:moveTo>
                <a:cubicBezTo>
                  <a:pt x="51270" y="30256"/>
                  <a:pt x="51220" y="30272"/>
                  <a:pt x="51170" y="30306"/>
                </a:cubicBezTo>
                <a:lnTo>
                  <a:pt x="48368" y="31907"/>
                </a:lnTo>
                <a:cubicBezTo>
                  <a:pt x="48268" y="31974"/>
                  <a:pt x="48268" y="32040"/>
                  <a:pt x="48368" y="32107"/>
                </a:cubicBezTo>
                <a:lnTo>
                  <a:pt x="50536" y="33341"/>
                </a:lnTo>
                <a:cubicBezTo>
                  <a:pt x="50586" y="33375"/>
                  <a:pt x="50645" y="33391"/>
                  <a:pt x="50703" y="33391"/>
                </a:cubicBezTo>
                <a:cubicBezTo>
                  <a:pt x="50762" y="33391"/>
                  <a:pt x="50820" y="33375"/>
                  <a:pt x="50870" y="33341"/>
                </a:cubicBezTo>
                <a:lnTo>
                  <a:pt x="53672" y="31740"/>
                </a:lnTo>
                <a:cubicBezTo>
                  <a:pt x="53772" y="31673"/>
                  <a:pt x="53772" y="31607"/>
                  <a:pt x="53672" y="31540"/>
                </a:cubicBezTo>
                <a:lnTo>
                  <a:pt x="51504" y="30306"/>
                </a:lnTo>
                <a:cubicBezTo>
                  <a:pt x="51437" y="30272"/>
                  <a:pt x="51379" y="30256"/>
                  <a:pt x="51324" y="30256"/>
                </a:cubicBezTo>
                <a:close/>
                <a:moveTo>
                  <a:pt x="37894" y="30823"/>
                </a:moveTo>
                <a:cubicBezTo>
                  <a:pt x="37836" y="30823"/>
                  <a:pt x="37777" y="30839"/>
                  <a:pt x="37727" y="30873"/>
                </a:cubicBezTo>
                <a:lnTo>
                  <a:pt x="35459" y="32174"/>
                </a:lnTo>
                <a:cubicBezTo>
                  <a:pt x="35359" y="32240"/>
                  <a:pt x="35359" y="32307"/>
                  <a:pt x="35426" y="32374"/>
                </a:cubicBezTo>
                <a:lnTo>
                  <a:pt x="37594" y="33608"/>
                </a:lnTo>
                <a:cubicBezTo>
                  <a:pt x="37661" y="33641"/>
                  <a:pt x="37727" y="33658"/>
                  <a:pt x="37790" y="33658"/>
                </a:cubicBezTo>
                <a:cubicBezTo>
                  <a:pt x="37852" y="33658"/>
                  <a:pt x="37911" y="33641"/>
                  <a:pt x="37961" y="33608"/>
                </a:cubicBezTo>
                <a:lnTo>
                  <a:pt x="40229" y="32307"/>
                </a:lnTo>
                <a:cubicBezTo>
                  <a:pt x="40329" y="32240"/>
                  <a:pt x="40329" y="32174"/>
                  <a:pt x="40229" y="32107"/>
                </a:cubicBezTo>
                <a:lnTo>
                  <a:pt x="38061" y="30873"/>
                </a:lnTo>
                <a:cubicBezTo>
                  <a:pt x="38011" y="30839"/>
                  <a:pt x="37952" y="30823"/>
                  <a:pt x="37894" y="30823"/>
                </a:cubicBezTo>
                <a:close/>
                <a:moveTo>
                  <a:pt x="17796" y="30856"/>
                </a:moveTo>
                <a:cubicBezTo>
                  <a:pt x="17746" y="30856"/>
                  <a:pt x="17696" y="30873"/>
                  <a:pt x="17646" y="30906"/>
                </a:cubicBezTo>
                <a:lnTo>
                  <a:pt x="15345" y="32207"/>
                </a:lnTo>
                <a:cubicBezTo>
                  <a:pt x="15278" y="32274"/>
                  <a:pt x="15245" y="32341"/>
                  <a:pt x="15345" y="32407"/>
                </a:cubicBezTo>
                <a:lnTo>
                  <a:pt x="17513" y="33641"/>
                </a:lnTo>
                <a:cubicBezTo>
                  <a:pt x="17563" y="33675"/>
                  <a:pt x="17621" y="33691"/>
                  <a:pt x="17680" y="33691"/>
                </a:cubicBezTo>
                <a:cubicBezTo>
                  <a:pt x="17738" y="33691"/>
                  <a:pt x="17796" y="33675"/>
                  <a:pt x="17846" y="33641"/>
                </a:cubicBezTo>
                <a:lnTo>
                  <a:pt x="20115" y="32341"/>
                </a:lnTo>
                <a:cubicBezTo>
                  <a:pt x="20215" y="32274"/>
                  <a:pt x="20215" y="32207"/>
                  <a:pt x="20148" y="32140"/>
                </a:cubicBezTo>
                <a:lnTo>
                  <a:pt x="17946" y="30906"/>
                </a:lnTo>
                <a:cubicBezTo>
                  <a:pt x="17896" y="30873"/>
                  <a:pt x="17846" y="30856"/>
                  <a:pt x="17796" y="30856"/>
                </a:cubicBezTo>
                <a:close/>
                <a:moveTo>
                  <a:pt x="30589" y="31423"/>
                </a:moveTo>
                <a:cubicBezTo>
                  <a:pt x="30530" y="31423"/>
                  <a:pt x="30472" y="31440"/>
                  <a:pt x="30422" y="31473"/>
                </a:cubicBezTo>
                <a:lnTo>
                  <a:pt x="30455" y="31473"/>
                </a:lnTo>
                <a:lnTo>
                  <a:pt x="28187" y="32774"/>
                </a:lnTo>
                <a:cubicBezTo>
                  <a:pt x="28087" y="32841"/>
                  <a:pt x="28087" y="32941"/>
                  <a:pt x="28154" y="32974"/>
                </a:cubicBezTo>
                <a:lnTo>
                  <a:pt x="30355" y="34242"/>
                </a:lnTo>
                <a:cubicBezTo>
                  <a:pt x="30405" y="34259"/>
                  <a:pt x="30455" y="34267"/>
                  <a:pt x="30505" y="34267"/>
                </a:cubicBezTo>
                <a:cubicBezTo>
                  <a:pt x="30555" y="34267"/>
                  <a:pt x="30605" y="34259"/>
                  <a:pt x="30656" y="34242"/>
                </a:cubicBezTo>
                <a:lnTo>
                  <a:pt x="32957" y="32908"/>
                </a:lnTo>
                <a:cubicBezTo>
                  <a:pt x="33057" y="32874"/>
                  <a:pt x="33057" y="32774"/>
                  <a:pt x="32957" y="32707"/>
                </a:cubicBezTo>
                <a:lnTo>
                  <a:pt x="30756" y="31473"/>
                </a:lnTo>
                <a:cubicBezTo>
                  <a:pt x="30706" y="31440"/>
                  <a:pt x="30647" y="31423"/>
                  <a:pt x="30589" y="31423"/>
                </a:cubicBezTo>
                <a:close/>
                <a:moveTo>
                  <a:pt x="42731" y="31590"/>
                </a:moveTo>
                <a:cubicBezTo>
                  <a:pt x="42672" y="31590"/>
                  <a:pt x="42614" y="31607"/>
                  <a:pt x="42564" y="31640"/>
                </a:cubicBezTo>
                <a:lnTo>
                  <a:pt x="40296" y="32941"/>
                </a:lnTo>
                <a:cubicBezTo>
                  <a:pt x="40196" y="33008"/>
                  <a:pt x="40196" y="33074"/>
                  <a:pt x="40296" y="33141"/>
                </a:cubicBezTo>
                <a:lnTo>
                  <a:pt x="42497" y="34375"/>
                </a:lnTo>
                <a:cubicBezTo>
                  <a:pt x="42547" y="34409"/>
                  <a:pt x="42597" y="34425"/>
                  <a:pt x="42652" y="34425"/>
                </a:cubicBezTo>
                <a:cubicBezTo>
                  <a:pt x="42706" y="34425"/>
                  <a:pt x="42764" y="34409"/>
                  <a:pt x="42831" y="34375"/>
                </a:cubicBezTo>
                <a:lnTo>
                  <a:pt x="42798" y="34375"/>
                </a:lnTo>
                <a:lnTo>
                  <a:pt x="45099" y="33074"/>
                </a:lnTo>
                <a:cubicBezTo>
                  <a:pt x="45199" y="33008"/>
                  <a:pt x="45199" y="32941"/>
                  <a:pt x="45099" y="32874"/>
                </a:cubicBezTo>
                <a:lnTo>
                  <a:pt x="42898" y="31640"/>
                </a:lnTo>
                <a:cubicBezTo>
                  <a:pt x="42848" y="31607"/>
                  <a:pt x="42789" y="31590"/>
                  <a:pt x="42731" y="31590"/>
                </a:cubicBezTo>
                <a:close/>
                <a:moveTo>
                  <a:pt x="22917" y="32257"/>
                </a:moveTo>
                <a:cubicBezTo>
                  <a:pt x="22858" y="32257"/>
                  <a:pt x="22800" y="32274"/>
                  <a:pt x="22750" y="32307"/>
                </a:cubicBezTo>
                <a:lnTo>
                  <a:pt x="20482" y="33608"/>
                </a:lnTo>
                <a:cubicBezTo>
                  <a:pt x="20382" y="33675"/>
                  <a:pt x="20382" y="33742"/>
                  <a:pt x="20448" y="33808"/>
                </a:cubicBezTo>
                <a:lnTo>
                  <a:pt x="22616" y="35042"/>
                </a:lnTo>
                <a:cubicBezTo>
                  <a:pt x="22683" y="35076"/>
                  <a:pt x="22742" y="35092"/>
                  <a:pt x="22796" y="35092"/>
                </a:cubicBezTo>
                <a:cubicBezTo>
                  <a:pt x="22850" y="35092"/>
                  <a:pt x="22900" y="35076"/>
                  <a:pt x="22950" y="35042"/>
                </a:cubicBezTo>
                <a:lnTo>
                  <a:pt x="25252" y="33742"/>
                </a:lnTo>
                <a:cubicBezTo>
                  <a:pt x="25352" y="33675"/>
                  <a:pt x="25352" y="33608"/>
                  <a:pt x="25252" y="33541"/>
                </a:cubicBezTo>
                <a:lnTo>
                  <a:pt x="23083" y="32307"/>
                </a:lnTo>
                <a:cubicBezTo>
                  <a:pt x="23033" y="32274"/>
                  <a:pt x="22975" y="32257"/>
                  <a:pt x="22917" y="32257"/>
                </a:cubicBezTo>
                <a:close/>
                <a:moveTo>
                  <a:pt x="34558" y="32716"/>
                </a:moveTo>
                <a:cubicBezTo>
                  <a:pt x="34500" y="32716"/>
                  <a:pt x="34442" y="32724"/>
                  <a:pt x="34392" y="32741"/>
                </a:cubicBezTo>
                <a:lnTo>
                  <a:pt x="32123" y="34075"/>
                </a:lnTo>
                <a:cubicBezTo>
                  <a:pt x="32023" y="34108"/>
                  <a:pt x="32023" y="34209"/>
                  <a:pt x="32123" y="34242"/>
                </a:cubicBezTo>
                <a:lnTo>
                  <a:pt x="34291" y="35509"/>
                </a:lnTo>
                <a:cubicBezTo>
                  <a:pt x="34341" y="35543"/>
                  <a:pt x="34400" y="35559"/>
                  <a:pt x="34458" y="35559"/>
                </a:cubicBezTo>
                <a:cubicBezTo>
                  <a:pt x="34517" y="35559"/>
                  <a:pt x="34575" y="35543"/>
                  <a:pt x="34625" y="35509"/>
                </a:cubicBezTo>
                <a:lnTo>
                  <a:pt x="36893" y="34209"/>
                </a:lnTo>
                <a:cubicBezTo>
                  <a:pt x="36993" y="34142"/>
                  <a:pt x="36993" y="34042"/>
                  <a:pt x="36927" y="34008"/>
                </a:cubicBezTo>
                <a:lnTo>
                  <a:pt x="34725" y="32741"/>
                </a:lnTo>
                <a:cubicBezTo>
                  <a:pt x="34675" y="32724"/>
                  <a:pt x="34617" y="32716"/>
                  <a:pt x="34558" y="32716"/>
                </a:cubicBezTo>
                <a:close/>
                <a:moveTo>
                  <a:pt x="14477" y="32782"/>
                </a:moveTo>
                <a:cubicBezTo>
                  <a:pt x="14419" y="32782"/>
                  <a:pt x="14361" y="32791"/>
                  <a:pt x="14311" y="32808"/>
                </a:cubicBezTo>
                <a:lnTo>
                  <a:pt x="12009" y="34142"/>
                </a:lnTo>
                <a:cubicBezTo>
                  <a:pt x="11942" y="34175"/>
                  <a:pt x="11909" y="34275"/>
                  <a:pt x="12009" y="34309"/>
                </a:cubicBezTo>
                <a:lnTo>
                  <a:pt x="14177" y="35576"/>
                </a:lnTo>
                <a:cubicBezTo>
                  <a:pt x="14227" y="35593"/>
                  <a:pt x="14286" y="35601"/>
                  <a:pt x="14344" y="35601"/>
                </a:cubicBezTo>
                <a:cubicBezTo>
                  <a:pt x="14402" y="35601"/>
                  <a:pt x="14461" y="35593"/>
                  <a:pt x="14511" y="35576"/>
                </a:cubicBezTo>
                <a:lnTo>
                  <a:pt x="16779" y="34242"/>
                </a:lnTo>
                <a:cubicBezTo>
                  <a:pt x="16879" y="34209"/>
                  <a:pt x="16879" y="34108"/>
                  <a:pt x="16812" y="34075"/>
                </a:cubicBezTo>
                <a:lnTo>
                  <a:pt x="14644" y="32808"/>
                </a:lnTo>
                <a:cubicBezTo>
                  <a:pt x="14594" y="32791"/>
                  <a:pt x="14536" y="32782"/>
                  <a:pt x="14477" y="32782"/>
                </a:cubicBezTo>
                <a:close/>
                <a:moveTo>
                  <a:pt x="27257" y="33358"/>
                </a:moveTo>
                <a:cubicBezTo>
                  <a:pt x="27195" y="33358"/>
                  <a:pt x="27136" y="33375"/>
                  <a:pt x="27086" y="33408"/>
                </a:cubicBezTo>
                <a:lnTo>
                  <a:pt x="27120" y="33408"/>
                </a:lnTo>
                <a:lnTo>
                  <a:pt x="24851" y="34709"/>
                </a:lnTo>
                <a:cubicBezTo>
                  <a:pt x="24751" y="34776"/>
                  <a:pt x="24718" y="34842"/>
                  <a:pt x="24818" y="34909"/>
                </a:cubicBezTo>
                <a:lnTo>
                  <a:pt x="26986" y="36143"/>
                </a:lnTo>
                <a:cubicBezTo>
                  <a:pt x="27036" y="36177"/>
                  <a:pt x="27095" y="36193"/>
                  <a:pt x="27153" y="36193"/>
                </a:cubicBezTo>
                <a:cubicBezTo>
                  <a:pt x="27211" y="36193"/>
                  <a:pt x="27270" y="36177"/>
                  <a:pt x="27320" y="36143"/>
                </a:cubicBezTo>
                <a:lnTo>
                  <a:pt x="29588" y="34842"/>
                </a:lnTo>
                <a:cubicBezTo>
                  <a:pt x="29688" y="34776"/>
                  <a:pt x="29688" y="34709"/>
                  <a:pt x="29621" y="34642"/>
                </a:cubicBezTo>
                <a:lnTo>
                  <a:pt x="27453" y="33408"/>
                </a:lnTo>
                <a:cubicBezTo>
                  <a:pt x="27387" y="33375"/>
                  <a:pt x="27320" y="33358"/>
                  <a:pt x="27257" y="33358"/>
                </a:cubicBezTo>
                <a:close/>
                <a:moveTo>
                  <a:pt x="39428" y="33525"/>
                </a:moveTo>
                <a:cubicBezTo>
                  <a:pt x="39370" y="33525"/>
                  <a:pt x="39312" y="33541"/>
                  <a:pt x="39262" y="33575"/>
                </a:cubicBezTo>
                <a:lnTo>
                  <a:pt x="36993" y="34876"/>
                </a:lnTo>
                <a:cubicBezTo>
                  <a:pt x="36893" y="34942"/>
                  <a:pt x="36893" y="35009"/>
                  <a:pt x="36993" y="35076"/>
                </a:cubicBezTo>
                <a:lnTo>
                  <a:pt x="39162" y="36310"/>
                </a:lnTo>
                <a:cubicBezTo>
                  <a:pt x="39212" y="36343"/>
                  <a:pt x="39270" y="36360"/>
                  <a:pt x="39328" y="36360"/>
                </a:cubicBezTo>
                <a:cubicBezTo>
                  <a:pt x="39387" y="36360"/>
                  <a:pt x="39445" y="36343"/>
                  <a:pt x="39495" y="36310"/>
                </a:cubicBezTo>
                <a:lnTo>
                  <a:pt x="39495" y="36343"/>
                </a:lnTo>
                <a:lnTo>
                  <a:pt x="41763" y="35009"/>
                </a:lnTo>
                <a:cubicBezTo>
                  <a:pt x="41864" y="34942"/>
                  <a:pt x="41864" y="34876"/>
                  <a:pt x="41763" y="34809"/>
                </a:cubicBezTo>
                <a:lnTo>
                  <a:pt x="39595" y="33575"/>
                </a:lnTo>
                <a:cubicBezTo>
                  <a:pt x="39545" y="33541"/>
                  <a:pt x="39487" y="33525"/>
                  <a:pt x="39428" y="33525"/>
                </a:cubicBezTo>
                <a:close/>
                <a:moveTo>
                  <a:pt x="19581" y="34192"/>
                </a:moveTo>
                <a:cubicBezTo>
                  <a:pt x="19523" y="34192"/>
                  <a:pt x="19464" y="34209"/>
                  <a:pt x="19414" y="34242"/>
                </a:cubicBezTo>
                <a:lnTo>
                  <a:pt x="19414" y="34209"/>
                </a:lnTo>
                <a:lnTo>
                  <a:pt x="17146" y="35543"/>
                </a:lnTo>
                <a:cubicBezTo>
                  <a:pt x="17046" y="35576"/>
                  <a:pt x="17046" y="35676"/>
                  <a:pt x="17146" y="35710"/>
                </a:cubicBezTo>
                <a:lnTo>
                  <a:pt x="19314" y="36977"/>
                </a:lnTo>
                <a:cubicBezTo>
                  <a:pt x="19364" y="36994"/>
                  <a:pt x="19423" y="37002"/>
                  <a:pt x="19481" y="37002"/>
                </a:cubicBezTo>
                <a:cubicBezTo>
                  <a:pt x="19539" y="37002"/>
                  <a:pt x="19598" y="36994"/>
                  <a:pt x="19648" y="36977"/>
                </a:cubicBezTo>
                <a:lnTo>
                  <a:pt x="21916" y="35676"/>
                </a:lnTo>
                <a:cubicBezTo>
                  <a:pt x="22016" y="35610"/>
                  <a:pt x="22016" y="35543"/>
                  <a:pt x="21949" y="35476"/>
                </a:cubicBezTo>
                <a:lnTo>
                  <a:pt x="19748" y="34242"/>
                </a:lnTo>
                <a:cubicBezTo>
                  <a:pt x="19698" y="34209"/>
                  <a:pt x="19639" y="34192"/>
                  <a:pt x="19581" y="34192"/>
                </a:cubicBezTo>
                <a:close/>
                <a:moveTo>
                  <a:pt x="31256" y="34650"/>
                </a:moveTo>
                <a:cubicBezTo>
                  <a:pt x="31198" y="34650"/>
                  <a:pt x="31139" y="34659"/>
                  <a:pt x="31089" y="34676"/>
                </a:cubicBezTo>
                <a:lnTo>
                  <a:pt x="28821" y="36010"/>
                </a:lnTo>
                <a:cubicBezTo>
                  <a:pt x="28721" y="36043"/>
                  <a:pt x="28687" y="36143"/>
                  <a:pt x="28821" y="36177"/>
                </a:cubicBezTo>
                <a:lnTo>
                  <a:pt x="30989" y="37444"/>
                </a:lnTo>
                <a:cubicBezTo>
                  <a:pt x="31048" y="37483"/>
                  <a:pt x="31106" y="37499"/>
                  <a:pt x="31165" y="37499"/>
                </a:cubicBezTo>
                <a:cubicBezTo>
                  <a:pt x="31206" y="37499"/>
                  <a:pt x="31248" y="37491"/>
                  <a:pt x="31289" y="37478"/>
                </a:cubicBezTo>
                <a:lnTo>
                  <a:pt x="31323" y="37444"/>
                </a:lnTo>
                <a:lnTo>
                  <a:pt x="33591" y="36143"/>
                </a:lnTo>
                <a:cubicBezTo>
                  <a:pt x="33691" y="36077"/>
                  <a:pt x="33691" y="35976"/>
                  <a:pt x="33591" y="35943"/>
                </a:cubicBezTo>
                <a:lnTo>
                  <a:pt x="31423" y="34676"/>
                </a:lnTo>
                <a:cubicBezTo>
                  <a:pt x="31373" y="34659"/>
                  <a:pt x="31314" y="34650"/>
                  <a:pt x="31256" y="34650"/>
                </a:cubicBezTo>
                <a:close/>
                <a:moveTo>
                  <a:pt x="11142" y="34692"/>
                </a:moveTo>
                <a:cubicBezTo>
                  <a:pt x="11083" y="34692"/>
                  <a:pt x="11025" y="34709"/>
                  <a:pt x="10975" y="34742"/>
                </a:cubicBezTo>
                <a:lnTo>
                  <a:pt x="8707" y="36043"/>
                </a:lnTo>
                <a:cubicBezTo>
                  <a:pt x="8606" y="36110"/>
                  <a:pt x="8573" y="36177"/>
                  <a:pt x="8673" y="36243"/>
                </a:cubicBezTo>
                <a:lnTo>
                  <a:pt x="10875" y="37478"/>
                </a:lnTo>
                <a:cubicBezTo>
                  <a:pt x="10925" y="37511"/>
                  <a:pt x="10983" y="37528"/>
                  <a:pt x="11042" y="37528"/>
                </a:cubicBezTo>
                <a:cubicBezTo>
                  <a:pt x="11100" y="37528"/>
                  <a:pt x="11158" y="37511"/>
                  <a:pt x="11208" y="37478"/>
                </a:cubicBezTo>
                <a:lnTo>
                  <a:pt x="13477" y="36177"/>
                </a:lnTo>
                <a:cubicBezTo>
                  <a:pt x="13577" y="36110"/>
                  <a:pt x="13577" y="36043"/>
                  <a:pt x="13477" y="35976"/>
                </a:cubicBezTo>
                <a:lnTo>
                  <a:pt x="11308" y="34742"/>
                </a:lnTo>
                <a:cubicBezTo>
                  <a:pt x="11258" y="34709"/>
                  <a:pt x="11200" y="34692"/>
                  <a:pt x="11142" y="34692"/>
                </a:cubicBezTo>
                <a:close/>
                <a:moveTo>
                  <a:pt x="23944" y="35271"/>
                </a:moveTo>
                <a:cubicBezTo>
                  <a:pt x="23877" y="35271"/>
                  <a:pt x="23808" y="35290"/>
                  <a:pt x="23751" y="35309"/>
                </a:cubicBezTo>
                <a:lnTo>
                  <a:pt x="23784" y="35309"/>
                </a:lnTo>
                <a:lnTo>
                  <a:pt x="21516" y="36644"/>
                </a:lnTo>
                <a:cubicBezTo>
                  <a:pt x="21416" y="36677"/>
                  <a:pt x="21382" y="36777"/>
                  <a:pt x="21482" y="36810"/>
                </a:cubicBezTo>
                <a:lnTo>
                  <a:pt x="23651" y="38078"/>
                </a:lnTo>
                <a:cubicBezTo>
                  <a:pt x="23701" y="38095"/>
                  <a:pt x="23759" y="38103"/>
                  <a:pt x="23817" y="38103"/>
                </a:cubicBezTo>
                <a:cubicBezTo>
                  <a:pt x="23876" y="38103"/>
                  <a:pt x="23934" y="38095"/>
                  <a:pt x="23984" y="38078"/>
                </a:cubicBezTo>
                <a:lnTo>
                  <a:pt x="26252" y="36744"/>
                </a:lnTo>
                <a:cubicBezTo>
                  <a:pt x="26352" y="36710"/>
                  <a:pt x="26386" y="36610"/>
                  <a:pt x="26252" y="36544"/>
                </a:cubicBezTo>
                <a:lnTo>
                  <a:pt x="24084" y="35309"/>
                </a:lnTo>
                <a:cubicBezTo>
                  <a:pt x="24042" y="35281"/>
                  <a:pt x="23994" y="35271"/>
                  <a:pt x="23944" y="35271"/>
                </a:cubicBezTo>
                <a:close/>
                <a:moveTo>
                  <a:pt x="36093" y="35459"/>
                </a:moveTo>
                <a:cubicBezTo>
                  <a:pt x="36034" y="35459"/>
                  <a:pt x="35976" y="35476"/>
                  <a:pt x="35926" y="35509"/>
                </a:cubicBezTo>
                <a:lnTo>
                  <a:pt x="33658" y="36810"/>
                </a:lnTo>
                <a:cubicBezTo>
                  <a:pt x="33558" y="36877"/>
                  <a:pt x="33558" y="36944"/>
                  <a:pt x="33624" y="37011"/>
                </a:cubicBezTo>
                <a:lnTo>
                  <a:pt x="35826" y="38245"/>
                </a:lnTo>
                <a:cubicBezTo>
                  <a:pt x="35868" y="38273"/>
                  <a:pt x="35916" y="38283"/>
                  <a:pt x="35966" y="38283"/>
                </a:cubicBezTo>
                <a:cubicBezTo>
                  <a:pt x="36033" y="38283"/>
                  <a:pt x="36102" y="38264"/>
                  <a:pt x="36159" y="38245"/>
                </a:cubicBezTo>
                <a:lnTo>
                  <a:pt x="38428" y="36944"/>
                </a:lnTo>
                <a:cubicBezTo>
                  <a:pt x="38528" y="36877"/>
                  <a:pt x="38561" y="36777"/>
                  <a:pt x="38428" y="36744"/>
                </a:cubicBezTo>
                <a:lnTo>
                  <a:pt x="36260" y="35509"/>
                </a:lnTo>
                <a:cubicBezTo>
                  <a:pt x="36210" y="35476"/>
                  <a:pt x="36151" y="35459"/>
                  <a:pt x="36093" y="35459"/>
                </a:cubicBezTo>
                <a:close/>
                <a:moveTo>
                  <a:pt x="16245" y="36118"/>
                </a:moveTo>
                <a:cubicBezTo>
                  <a:pt x="16187" y="36118"/>
                  <a:pt x="16128" y="36127"/>
                  <a:pt x="16078" y="36143"/>
                </a:cubicBezTo>
                <a:lnTo>
                  <a:pt x="13810" y="37478"/>
                </a:lnTo>
                <a:cubicBezTo>
                  <a:pt x="13710" y="37511"/>
                  <a:pt x="13710" y="37611"/>
                  <a:pt x="13810" y="37644"/>
                </a:cubicBezTo>
                <a:lnTo>
                  <a:pt x="15978" y="38912"/>
                </a:lnTo>
                <a:cubicBezTo>
                  <a:pt x="16028" y="38929"/>
                  <a:pt x="16087" y="38937"/>
                  <a:pt x="16145" y="38937"/>
                </a:cubicBezTo>
                <a:cubicBezTo>
                  <a:pt x="16204" y="38937"/>
                  <a:pt x="16262" y="38929"/>
                  <a:pt x="16312" y="38912"/>
                </a:cubicBezTo>
                <a:lnTo>
                  <a:pt x="18580" y="37578"/>
                </a:lnTo>
                <a:cubicBezTo>
                  <a:pt x="18680" y="37544"/>
                  <a:pt x="18680" y="37444"/>
                  <a:pt x="18580" y="37411"/>
                </a:cubicBezTo>
                <a:lnTo>
                  <a:pt x="16412" y="36143"/>
                </a:lnTo>
                <a:cubicBezTo>
                  <a:pt x="16362" y="36127"/>
                  <a:pt x="16304" y="36118"/>
                  <a:pt x="16245" y="36118"/>
                </a:cubicBezTo>
                <a:close/>
                <a:moveTo>
                  <a:pt x="27920" y="36560"/>
                </a:moveTo>
                <a:cubicBezTo>
                  <a:pt x="27862" y="36560"/>
                  <a:pt x="27803" y="36577"/>
                  <a:pt x="27753" y="36610"/>
                </a:cubicBezTo>
                <a:lnTo>
                  <a:pt x="25485" y="37911"/>
                </a:lnTo>
                <a:cubicBezTo>
                  <a:pt x="25385" y="37978"/>
                  <a:pt x="25385" y="38045"/>
                  <a:pt x="25485" y="38111"/>
                </a:cubicBezTo>
                <a:lnTo>
                  <a:pt x="27653" y="39346"/>
                </a:lnTo>
                <a:cubicBezTo>
                  <a:pt x="27712" y="39385"/>
                  <a:pt x="27782" y="39401"/>
                  <a:pt x="27843" y="39401"/>
                </a:cubicBezTo>
                <a:cubicBezTo>
                  <a:pt x="27887" y="39401"/>
                  <a:pt x="27926" y="39393"/>
                  <a:pt x="27954" y="39379"/>
                </a:cubicBezTo>
                <a:lnTo>
                  <a:pt x="27987" y="39346"/>
                </a:lnTo>
                <a:lnTo>
                  <a:pt x="30255" y="38045"/>
                </a:lnTo>
                <a:cubicBezTo>
                  <a:pt x="30355" y="37978"/>
                  <a:pt x="30355" y="37911"/>
                  <a:pt x="30289" y="37844"/>
                </a:cubicBezTo>
                <a:lnTo>
                  <a:pt x="28087" y="36610"/>
                </a:lnTo>
                <a:cubicBezTo>
                  <a:pt x="28037" y="36577"/>
                  <a:pt x="27979" y="36560"/>
                  <a:pt x="27920" y="36560"/>
                </a:cubicBezTo>
                <a:close/>
                <a:moveTo>
                  <a:pt x="7839" y="36619"/>
                </a:moveTo>
                <a:cubicBezTo>
                  <a:pt x="7781" y="36619"/>
                  <a:pt x="7722" y="36627"/>
                  <a:pt x="7672" y="36644"/>
                </a:cubicBezTo>
                <a:lnTo>
                  <a:pt x="5404" y="37978"/>
                </a:lnTo>
                <a:cubicBezTo>
                  <a:pt x="5304" y="38011"/>
                  <a:pt x="5304" y="38111"/>
                  <a:pt x="5404" y="38145"/>
                </a:cubicBezTo>
                <a:lnTo>
                  <a:pt x="7539" y="39412"/>
                </a:lnTo>
                <a:cubicBezTo>
                  <a:pt x="7606" y="39446"/>
                  <a:pt x="7664" y="39462"/>
                  <a:pt x="7718" y="39462"/>
                </a:cubicBezTo>
                <a:cubicBezTo>
                  <a:pt x="7773" y="39462"/>
                  <a:pt x="7823" y="39446"/>
                  <a:pt x="7873" y="39412"/>
                </a:cubicBezTo>
                <a:lnTo>
                  <a:pt x="10174" y="38078"/>
                </a:lnTo>
                <a:cubicBezTo>
                  <a:pt x="10241" y="38045"/>
                  <a:pt x="10274" y="37945"/>
                  <a:pt x="10174" y="37911"/>
                </a:cubicBezTo>
                <a:lnTo>
                  <a:pt x="8006" y="36644"/>
                </a:lnTo>
                <a:cubicBezTo>
                  <a:pt x="7956" y="36627"/>
                  <a:pt x="7898" y="36619"/>
                  <a:pt x="7839" y="36619"/>
                </a:cubicBezTo>
                <a:close/>
                <a:moveTo>
                  <a:pt x="20603" y="37194"/>
                </a:moveTo>
                <a:cubicBezTo>
                  <a:pt x="20548" y="37194"/>
                  <a:pt x="20498" y="37211"/>
                  <a:pt x="20448" y="37244"/>
                </a:cubicBezTo>
                <a:lnTo>
                  <a:pt x="18180" y="38545"/>
                </a:lnTo>
                <a:cubicBezTo>
                  <a:pt x="18080" y="38612"/>
                  <a:pt x="18047" y="38712"/>
                  <a:pt x="18147" y="38745"/>
                </a:cubicBezTo>
                <a:lnTo>
                  <a:pt x="20315" y="40013"/>
                </a:lnTo>
                <a:cubicBezTo>
                  <a:pt x="20365" y="40029"/>
                  <a:pt x="20423" y="40038"/>
                  <a:pt x="20482" y="40038"/>
                </a:cubicBezTo>
                <a:cubicBezTo>
                  <a:pt x="20540" y="40038"/>
                  <a:pt x="20598" y="40029"/>
                  <a:pt x="20648" y="40013"/>
                </a:cubicBezTo>
                <a:lnTo>
                  <a:pt x="22917" y="38678"/>
                </a:lnTo>
                <a:cubicBezTo>
                  <a:pt x="23017" y="38645"/>
                  <a:pt x="23050" y="38545"/>
                  <a:pt x="22950" y="38478"/>
                </a:cubicBezTo>
                <a:lnTo>
                  <a:pt x="20782" y="37244"/>
                </a:lnTo>
                <a:cubicBezTo>
                  <a:pt x="20715" y="37211"/>
                  <a:pt x="20657" y="37194"/>
                  <a:pt x="20603" y="37194"/>
                </a:cubicBezTo>
                <a:close/>
                <a:moveTo>
                  <a:pt x="32778" y="37361"/>
                </a:moveTo>
                <a:cubicBezTo>
                  <a:pt x="32724" y="37361"/>
                  <a:pt x="32674" y="37377"/>
                  <a:pt x="32624" y="37411"/>
                </a:cubicBezTo>
                <a:lnTo>
                  <a:pt x="30355" y="38712"/>
                </a:lnTo>
                <a:cubicBezTo>
                  <a:pt x="30255" y="38778"/>
                  <a:pt x="30222" y="38845"/>
                  <a:pt x="30322" y="38912"/>
                </a:cubicBezTo>
                <a:lnTo>
                  <a:pt x="32490" y="40146"/>
                </a:lnTo>
                <a:cubicBezTo>
                  <a:pt x="32557" y="40179"/>
                  <a:pt x="32615" y="40196"/>
                  <a:pt x="32669" y="40196"/>
                </a:cubicBezTo>
                <a:cubicBezTo>
                  <a:pt x="32724" y="40196"/>
                  <a:pt x="32774" y="40179"/>
                  <a:pt x="32824" y="40146"/>
                </a:cubicBezTo>
                <a:lnTo>
                  <a:pt x="32824" y="40179"/>
                </a:lnTo>
                <a:lnTo>
                  <a:pt x="35092" y="38845"/>
                </a:lnTo>
                <a:cubicBezTo>
                  <a:pt x="35192" y="38812"/>
                  <a:pt x="35225" y="38712"/>
                  <a:pt x="35125" y="38678"/>
                </a:cubicBezTo>
                <a:lnTo>
                  <a:pt x="32957" y="37411"/>
                </a:lnTo>
                <a:cubicBezTo>
                  <a:pt x="32890" y="37377"/>
                  <a:pt x="32832" y="37361"/>
                  <a:pt x="32778" y="37361"/>
                </a:cubicBezTo>
                <a:close/>
                <a:moveTo>
                  <a:pt x="12926" y="38053"/>
                </a:moveTo>
                <a:cubicBezTo>
                  <a:pt x="12876" y="38053"/>
                  <a:pt x="12826" y="38061"/>
                  <a:pt x="12776" y="38078"/>
                </a:cubicBezTo>
                <a:lnTo>
                  <a:pt x="12709" y="38078"/>
                </a:lnTo>
                <a:lnTo>
                  <a:pt x="10441" y="39379"/>
                </a:lnTo>
                <a:cubicBezTo>
                  <a:pt x="10341" y="39446"/>
                  <a:pt x="10341" y="39546"/>
                  <a:pt x="10441" y="39579"/>
                </a:cubicBezTo>
                <a:lnTo>
                  <a:pt x="12643" y="40847"/>
                </a:lnTo>
                <a:cubicBezTo>
                  <a:pt x="12693" y="40863"/>
                  <a:pt x="12743" y="40872"/>
                  <a:pt x="12793" y="40872"/>
                </a:cubicBezTo>
                <a:cubicBezTo>
                  <a:pt x="12843" y="40872"/>
                  <a:pt x="12893" y="40863"/>
                  <a:pt x="12943" y="40847"/>
                </a:cubicBezTo>
                <a:lnTo>
                  <a:pt x="15245" y="39512"/>
                </a:lnTo>
                <a:cubicBezTo>
                  <a:pt x="15345" y="39446"/>
                  <a:pt x="15345" y="39379"/>
                  <a:pt x="15245" y="39312"/>
                </a:cubicBezTo>
                <a:lnTo>
                  <a:pt x="13076" y="38078"/>
                </a:lnTo>
                <a:cubicBezTo>
                  <a:pt x="13026" y="38061"/>
                  <a:pt x="12976" y="38053"/>
                  <a:pt x="12926" y="38053"/>
                </a:cubicBezTo>
                <a:close/>
                <a:moveTo>
                  <a:pt x="24585" y="38487"/>
                </a:moveTo>
                <a:cubicBezTo>
                  <a:pt x="24526" y="38487"/>
                  <a:pt x="24468" y="38495"/>
                  <a:pt x="24418" y="38512"/>
                </a:cubicBezTo>
                <a:lnTo>
                  <a:pt x="22116" y="39846"/>
                </a:lnTo>
                <a:cubicBezTo>
                  <a:pt x="22049" y="39879"/>
                  <a:pt x="22016" y="39979"/>
                  <a:pt x="22116" y="40013"/>
                </a:cubicBezTo>
                <a:lnTo>
                  <a:pt x="24318" y="41280"/>
                </a:lnTo>
                <a:cubicBezTo>
                  <a:pt x="24368" y="41314"/>
                  <a:pt x="24418" y="41330"/>
                  <a:pt x="24472" y="41330"/>
                </a:cubicBezTo>
                <a:cubicBezTo>
                  <a:pt x="24526" y="41330"/>
                  <a:pt x="24585" y="41314"/>
                  <a:pt x="24651" y="41280"/>
                </a:cubicBezTo>
                <a:lnTo>
                  <a:pt x="26920" y="39979"/>
                </a:lnTo>
                <a:cubicBezTo>
                  <a:pt x="27020" y="39913"/>
                  <a:pt x="27020" y="39813"/>
                  <a:pt x="26920" y="39779"/>
                </a:cubicBezTo>
                <a:lnTo>
                  <a:pt x="24751" y="38512"/>
                </a:lnTo>
                <a:cubicBezTo>
                  <a:pt x="24701" y="38495"/>
                  <a:pt x="24643" y="38487"/>
                  <a:pt x="24585" y="38487"/>
                </a:cubicBezTo>
                <a:close/>
                <a:moveTo>
                  <a:pt x="17279" y="39129"/>
                </a:moveTo>
                <a:cubicBezTo>
                  <a:pt x="17221" y="39129"/>
                  <a:pt x="17163" y="39145"/>
                  <a:pt x="17113" y="39179"/>
                </a:cubicBezTo>
                <a:lnTo>
                  <a:pt x="14844" y="40480"/>
                </a:lnTo>
                <a:cubicBezTo>
                  <a:pt x="14744" y="40546"/>
                  <a:pt x="14711" y="40613"/>
                  <a:pt x="14844" y="40680"/>
                </a:cubicBezTo>
                <a:lnTo>
                  <a:pt x="17012" y="41914"/>
                </a:lnTo>
                <a:cubicBezTo>
                  <a:pt x="17062" y="41947"/>
                  <a:pt x="17121" y="41964"/>
                  <a:pt x="17179" y="41964"/>
                </a:cubicBezTo>
                <a:cubicBezTo>
                  <a:pt x="17238" y="41964"/>
                  <a:pt x="17296" y="41947"/>
                  <a:pt x="17346" y="41914"/>
                </a:cubicBezTo>
                <a:lnTo>
                  <a:pt x="19614" y="40613"/>
                </a:lnTo>
                <a:cubicBezTo>
                  <a:pt x="19714" y="40546"/>
                  <a:pt x="19714" y="40480"/>
                  <a:pt x="19648" y="40413"/>
                </a:cubicBezTo>
                <a:lnTo>
                  <a:pt x="17446" y="39179"/>
                </a:lnTo>
                <a:cubicBezTo>
                  <a:pt x="17396" y="39145"/>
                  <a:pt x="17338" y="39129"/>
                  <a:pt x="17279" y="39129"/>
                </a:cubicBezTo>
                <a:close/>
                <a:moveTo>
                  <a:pt x="29442" y="39262"/>
                </a:moveTo>
                <a:cubicBezTo>
                  <a:pt x="29388" y="39262"/>
                  <a:pt x="29338" y="39279"/>
                  <a:pt x="29288" y="39312"/>
                </a:cubicBezTo>
                <a:lnTo>
                  <a:pt x="26986" y="40646"/>
                </a:lnTo>
                <a:cubicBezTo>
                  <a:pt x="26886" y="40680"/>
                  <a:pt x="26886" y="40780"/>
                  <a:pt x="26986" y="40813"/>
                </a:cubicBezTo>
                <a:lnTo>
                  <a:pt x="29188" y="42081"/>
                </a:lnTo>
                <a:cubicBezTo>
                  <a:pt x="29238" y="42097"/>
                  <a:pt x="29288" y="42106"/>
                  <a:pt x="29342" y="42106"/>
                </a:cubicBezTo>
                <a:cubicBezTo>
                  <a:pt x="29396" y="42106"/>
                  <a:pt x="29455" y="42097"/>
                  <a:pt x="29521" y="42081"/>
                </a:cubicBezTo>
                <a:lnTo>
                  <a:pt x="31790" y="40747"/>
                </a:lnTo>
                <a:cubicBezTo>
                  <a:pt x="31890" y="40713"/>
                  <a:pt x="31890" y="40613"/>
                  <a:pt x="31790" y="40580"/>
                </a:cubicBezTo>
                <a:lnTo>
                  <a:pt x="29621" y="39312"/>
                </a:lnTo>
                <a:cubicBezTo>
                  <a:pt x="29555" y="39279"/>
                  <a:pt x="29496" y="39262"/>
                  <a:pt x="29442" y="39262"/>
                </a:cubicBezTo>
                <a:close/>
                <a:moveTo>
                  <a:pt x="3069" y="39362"/>
                </a:moveTo>
                <a:cubicBezTo>
                  <a:pt x="3011" y="39362"/>
                  <a:pt x="2952" y="39379"/>
                  <a:pt x="2902" y="39412"/>
                </a:cubicBezTo>
                <a:lnTo>
                  <a:pt x="100" y="41013"/>
                </a:lnTo>
                <a:cubicBezTo>
                  <a:pt x="0" y="41080"/>
                  <a:pt x="0" y="41180"/>
                  <a:pt x="100" y="41214"/>
                </a:cubicBezTo>
                <a:lnTo>
                  <a:pt x="2269" y="42481"/>
                </a:lnTo>
                <a:cubicBezTo>
                  <a:pt x="2319" y="42498"/>
                  <a:pt x="2377" y="42506"/>
                  <a:pt x="2435" y="42506"/>
                </a:cubicBezTo>
                <a:cubicBezTo>
                  <a:pt x="2494" y="42506"/>
                  <a:pt x="2552" y="42498"/>
                  <a:pt x="2602" y="42481"/>
                </a:cubicBezTo>
                <a:lnTo>
                  <a:pt x="5404" y="40847"/>
                </a:lnTo>
                <a:cubicBezTo>
                  <a:pt x="5438" y="40813"/>
                  <a:pt x="5471" y="40747"/>
                  <a:pt x="5371" y="40680"/>
                </a:cubicBezTo>
                <a:lnTo>
                  <a:pt x="5404" y="40646"/>
                </a:lnTo>
                <a:lnTo>
                  <a:pt x="3236" y="39412"/>
                </a:lnTo>
                <a:cubicBezTo>
                  <a:pt x="3186" y="39379"/>
                  <a:pt x="3128" y="39362"/>
                  <a:pt x="3069" y="39362"/>
                </a:cubicBezTo>
                <a:close/>
                <a:moveTo>
                  <a:pt x="9590" y="39963"/>
                </a:moveTo>
                <a:cubicBezTo>
                  <a:pt x="9540" y="39963"/>
                  <a:pt x="9490" y="39979"/>
                  <a:pt x="9440" y="40013"/>
                </a:cubicBezTo>
                <a:lnTo>
                  <a:pt x="9407" y="40013"/>
                </a:lnTo>
                <a:lnTo>
                  <a:pt x="7139" y="41314"/>
                </a:lnTo>
                <a:cubicBezTo>
                  <a:pt x="7039" y="41380"/>
                  <a:pt x="7039" y="41447"/>
                  <a:pt x="7139" y="41514"/>
                </a:cubicBezTo>
                <a:lnTo>
                  <a:pt x="9307" y="42748"/>
                </a:lnTo>
                <a:cubicBezTo>
                  <a:pt x="9357" y="42781"/>
                  <a:pt x="9415" y="42798"/>
                  <a:pt x="9474" y="42798"/>
                </a:cubicBezTo>
                <a:cubicBezTo>
                  <a:pt x="9532" y="42798"/>
                  <a:pt x="9590" y="42781"/>
                  <a:pt x="9641" y="42748"/>
                </a:cubicBezTo>
                <a:lnTo>
                  <a:pt x="11909" y="41447"/>
                </a:lnTo>
                <a:cubicBezTo>
                  <a:pt x="12009" y="41380"/>
                  <a:pt x="12009" y="41314"/>
                  <a:pt x="11909" y="41247"/>
                </a:cubicBezTo>
                <a:lnTo>
                  <a:pt x="9741" y="40013"/>
                </a:lnTo>
                <a:cubicBezTo>
                  <a:pt x="9691" y="39979"/>
                  <a:pt x="9641" y="39963"/>
                  <a:pt x="9590" y="39963"/>
                </a:cubicBezTo>
                <a:close/>
                <a:moveTo>
                  <a:pt x="21249" y="40430"/>
                </a:moveTo>
                <a:cubicBezTo>
                  <a:pt x="21190" y="40430"/>
                  <a:pt x="21132" y="40446"/>
                  <a:pt x="21082" y="40480"/>
                </a:cubicBezTo>
                <a:lnTo>
                  <a:pt x="18814" y="41781"/>
                </a:lnTo>
                <a:cubicBezTo>
                  <a:pt x="18714" y="41847"/>
                  <a:pt x="18680" y="41914"/>
                  <a:pt x="18814" y="41981"/>
                </a:cubicBezTo>
                <a:lnTo>
                  <a:pt x="20982" y="43215"/>
                </a:lnTo>
                <a:cubicBezTo>
                  <a:pt x="21032" y="43248"/>
                  <a:pt x="21090" y="43265"/>
                  <a:pt x="21149" y="43265"/>
                </a:cubicBezTo>
                <a:cubicBezTo>
                  <a:pt x="21207" y="43265"/>
                  <a:pt x="21265" y="43248"/>
                  <a:pt x="21316" y="43215"/>
                </a:cubicBezTo>
                <a:lnTo>
                  <a:pt x="23584" y="41914"/>
                </a:lnTo>
                <a:cubicBezTo>
                  <a:pt x="23684" y="41847"/>
                  <a:pt x="23684" y="41781"/>
                  <a:pt x="23584" y="41714"/>
                </a:cubicBezTo>
                <a:lnTo>
                  <a:pt x="21416" y="40480"/>
                </a:lnTo>
                <a:cubicBezTo>
                  <a:pt x="21366" y="40446"/>
                  <a:pt x="21307" y="40430"/>
                  <a:pt x="21249" y="40430"/>
                </a:cubicBezTo>
                <a:close/>
                <a:moveTo>
                  <a:pt x="13898" y="41055"/>
                </a:moveTo>
                <a:cubicBezTo>
                  <a:pt x="13844" y="41055"/>
                  <a:pt x="13793" y="41063"/>
                  <a:pt x="13743" y="41080"/>
                </a:cubicBezTo>
                <a:lnTo>
                  <a:pt x="11509" y="42414"/>
                </a:lnTo>
                <a:cubicBezTo>
                  <a:pt x="11408" y="42448"/>
                  <a:pt x="11375" y="42548"/>
                  <a:pt x="11475" y="42581"/>
                </a:cubicBezTo>
                <a:lnTo>
                  <a:pt x="13643" y="43849"/>
                </a:lnTo>
                <a:cubicBezTo>
                  <a:pt x="13693" y="43882"/>
                  <a:pt x="13743" y="43899"/>
                  <a:pt x="13793" y="43899"/>
                </a:cubicBezTo>
                <a:cubicBezTo>
                  <a:pt x="13844" y="43899"/>
                  <a:pt x="13894" y="43882"/>
                  <a:pt x="13944" y="43849"/>
                </a:cubicBezTo>
                <a:lnTo>
                  <a:pt x="16245" y="42548"/>
                </a:lnTo>
                <a:cubicBezTo>
                  <a:pt x="16345" y="42481"/>
                  <a:pt x="16345" y="42381"/>
                  <a:pt x="16245" y="42348"/>
                </a:cubicBezTo>
                <a:lnTo>
                  <a:pt x="14077" y="41080"/>
                </a:lnTo>
                <a:cubicBezTo>
                  <a:pt x="14010" y="41063"/>
                  <a:pt x="13952" y="41055"/>
                  <a:pt x="13898" y="41055"/>
                </a:cubicBezTo>
                <a:close/>
                <a:moveTo>
                  <a:pt x="26152" y="41189"/>
                </a:moveTo>
                <a:cubicBezTo>
                  <a:pt x="26094" y="41189"/>
                  <a:pt x="26036" y="41197"/>
                  <a:pt x="25986" y="41214"/>
                </a:cubicBezTo>
                <a:lnTo>
                  <a:pt x="23717" y="42548"/>
                </a:lnTo>
                <a:cubicBezTo>
                  <a:pt x="23617" y="42581"/>
                  <a:pt x="23617" y="42681"/>
                  <a:pt x="23717" y="42715"/>
                </a:cubicBezTo>
                <a:lnTo>
                  <a:pt x="25885" y="43982"/>
                </a:lnTo>
                <a:cubicBezTo>
                  <a:pt x="25935" y="43999"/>
                  <a:pt x="25986" y="44007"/>
                  <a:pt x="26036" y="44007"/>
                </a:cubicBezTo>
                <a:cubicBezTo>
                  <a:pt x="26086" y="44007"/>
                  <a:pt x="26136" y="43999"/>
                  <a:pt x="26186" y="43982"/>
                </a:cubicBezTo>
                <a:lnTo>
                  <a:pt x="26219" y="43982"/>
                </a:lnTo>
                <a:lnTo>
                  <a:pt x="28487" y="42648"/>
                </a:lnTo>
                <a:cubicBezTo>
                  <a:pt x="28587" y="42615"/>
                  <a:pt x="28587" y="42514"/>
                  <a:pt x="28521" y="42481"/>
                </a:cubicBezTo>
                <a:lnTo>
                  <a:pt x="26319" y="41214"/>
                </a:lnTo>
                <a:cubicBezTo>
                  <a:pt x="26269" y="41197"/>
                  <a:pt x="26211" y="41189"/>
                  <a:pt x="26152" y="41189"/>
                </a:cubicBezTo>
                <a:close/>
                <a:moveTo>
                  <a:pt x="6305" y="41856"/>
                </a:moveTo>
                <a:cubicBezTo>
                  <a:pt x="6246" y="41856"/>
                  <a:pt x="6188" y="41864"/>
                  <a:pt x="6138" y="41881"/>
                </a:cubicBezTo>
                <a:lnTo>
                  <a:pt x="3870" y="43215"/>
                </a:lnTo>
                <a:cubicBezTo>
                  <a:pt x="3770" y="43282"/>
                  <a:pt x="3770" y="43348"/>
                  <a:pt x="3870" y="43415"/>
                </a:cubicBezTo>
                <a:lnTo>
                  <a:pt x="6038" y="44649"/>
                </a:lnTo>
                <a:cubicBezTo>
                  <a:pt x="6088" y="44683"/>
                  <a:pt x="6146" y="44699"/>
                  <a:pt x="6205" y="44699"/>
                </a:cubicBezTo>
                <a:cubicBezTo>
                  <a:pt x="6263" y="44699"/>
                  <a:pt x="6321" y="44683"/>
                  <a:pt x="6372" y="44649"/>
                </a:cubicBezTo>
                <a:lnTo>
                  <a:pt x="8640" y="43348"/>
                </a:lnTo>
                <a:cubicBezTo>
                  <a:pt x="8707" y="43315"/>
                  <a:pt x="8707" y="43215"/>
                  <a:pt x="8606" y="43182"/>
                </a:cubicBezTo>
                <a:lnTo>
                  <a:pt x="8640" y="43148"/>
                </a:lnTo>
                <a:lnTo>
                  <a:pt x="6472" y="41881"/>
                </a:lnTo>
                <a:cubicBezTo>
                  <a:pt x="6422" y="41864"/>
                  <a:pt x="6363" y="41856"/>
                  <a:pt x="6305" y="41856"/>
                </a:cubicBezTo>
                <a:close/>
                <a:moveTo>
                  <a:pt x="47468" y="32482"/>
                </a:moveTo>
                <a:cubicBezTo>
                  <a:pt x="47409" y="32482"/>
                  <a:pt x="47351" y="32491"/>
                  <a:pt x="47301" y="32507"/>
                </a:cubicBezTo>
                <a:lnTo>
                  <a:pt x="28554" y="43348"/>
                </a:lnTo>
                <a:cubicBezTo>
                  <a:pt x="28454" y="43415"/>
                  <a:pt x="28421" y="43515"/>
                  <a:pt x="28554" y="43549"/>
                </a:cubicBezTo>
                <a:lnTo>
                  <a:pt x="30722" y="44816"/>
                </a:lnTo>
                <a:cubicBezTo>
                  <a:pt x="30772" y="44833"/>
                  <a:pt x="30831" y="44841"/>
                  <a:pt x="30889" y="44841"/>
                </a:cubicBezTo>
                <a:cubicBezTo>
                  <a:pt x="30947" y="44841"/>
                  <a:pt x="31006" y="44833"/>
                  <a:pt x="31056" y="44816"/>
                </a:cubicBezTo>
                <a:lnTo>
                  <a:pt x="49803" y="33975"/>
                </a:lnTo>
                <a:cubicBezTo>
                  <a:pt x="49903" y="33908"/>
                  <a:pt x="49936" y="33808"/>
                  <a:pt x="49803" y="33775"/>
                </a:cubicBezTo>
                <a:lnTo>
                  <a:pt x="47634" y="32507"/>
                </a:lnTo>
                <a:cubicBezTo>
                  <a:pt x="47584" y="32491"/>
                  <a:pt x="47526" y="32482"/>
                  <a:pt x="47468" y="32482"/>
                </a:cubicBezTo>
                <a:close/>
                <a:moveTo>
                  <a:pt x="17880" y="42356"/>
                </a:moveTo>
                <a:cubicBezTo>
                  <a:pt x="17821" y="42356"/>
                  <a:pt x="17763" y="42364"/>
                  <a:pt x="17713" y="42381"/>
                </a:cubicBezTo>
                <a:lnTo>
                  <a:pt x="15445" y="43715"/>
                </a:lnTo>
                <a:cubicBezTo>
                  <a:pt x="15345" y="43749"/>
                  <a:pt x="15345" y="43849"/>
                  <a:pt x="15411" y="43882"/>
                </a:cubicBezTo>
                <a:lnTo>
                  <a:pt x="17613" y="45150"/>
                </a:lnTo>
                <a:cubicBezTo>
                  <a:pt x="17663" y="45166"/>
                  <a:pt x="17721" y="45175"/>
                  <a:pt x="17780" y="45175"/>
                </a:cubicBezTo>
                <a:cubicBezTo>
                  <a:pt x="17838" y="45175"/>
                  <a:pt x="17896" y="45166"/>
                  <a:pt x="17946" y="45150"/>
                </a:cubicBezTo>
                <a:lnTo>
                  <a:pt x="20215" y="43815"/>
                </a:lnTo>
                <a:cubicBezTo>
                  <a:pt x="20315" y="43782"/>
                  <a:pt x="20348" y="43682"/>
                  <a:pt x="20215" y="43649"/>
                </a:cubicBezTo>
                <a:lnTo>
                  <a:pt x="18047" y="42381"/>
                </a:lnTo>
                <a:cubicBezTo>
                  <a:pt x="17996" y="42364"/>
                  <a:pt x="17938" y="42356"/>
                  <a:pt x="17880" y="42356"/>
                </a:cubicBezTo>
                <a:close/>
                <a:moveTo>
                  <a:pt x="22750" y="43123"/>
                </a:moveTo>
                <a:cubicBezTo>
                  <a:pt x="22692" y="43123"/>
                  <a:pt x="22633" y="43132"/>
                  <a:pt x="22583" y="43148"/>
                </a:cubicBezTo>
                <a:lnTo>
                  <a:pt x="20315" y="44483"/>
                </a:lnTo>
                <a:cubicBezTo>
                  <a:pt x="20215" y="44516"/>
                  <a:pt x="20215" y="44616"/>
                  <a:pt x="20315" y="44683"/>
                </a:cubicBezTo>
                <a:lnTo>
                  <a:pt x="22483" y="45917"/>
                </a:lnTo>
                <a:cubicBezTo>
                  <a:pt x="22533" y="45950"/>
                  <a:pt x="22600" y="45967"/>
                  <a:pt x="22666" y="45967"/>
                </a:cubicBezTo>
                <a:cubicBezTo>
                  <a:pt x="22733" y="45967"/>
                  <a:pt x="22800" y="45950"/>
                  <a:pt x="22850" y="45917"/>
                </a:cubicBezTo>
                <a:lnTo>
                  <a:pt x="22817" y="45917"/>
                </a:lnTo>
                <a:lnTo>
                  <a:pt x="25085" y="44616"/>
                </a:lnTo>
                <a:cubicBezTo>
                  <a:pt x="25185" y="44549"/>
                  <a:pt x="25185" y="44449"/>
                  <a:pt x="25118" y="44416"/>
                </a:cubicBezTo>
                <a:lnTo>
                  <a:pt x="22917" y="43148"/>
                </a:lnTo>
                <a:cubicBezTo>
                  <a:pt x="22867" y="43132"/>
                  <a:pt x="22808" y="43123"/>
                  <a:pt x="22750" y="43123"/>
                </a:cubicBezTo>
                <a:close/>
                <a:moveTo>
                  <a:pt x="10641" y="42956"/>
                </a:moveTo>
                <a:cubicBezTo>
                  <a:pt x="10583" y="42956"/>
                  <a:pt x="10524" y="42965"/>
                  <a:pt x="10474" y="42981"/>
                </a:cubicBezTo>
                <a:lnTo>
                  <a:pt x="6972" y="45016"/>
                </a:lnTo>
                <a:cubicBezTo>
                  <a:pt x="6872" y="45050"/>
                  <a:pt x="6872" y="45150"/>
                  <a:pt x="6972" y="45183"/>
                </a:cubicBezTo>
                <a:lnTo>
                  <a:pt x="9174" y="46451"/>
                </a:lnTo>
                <a:cubicBezTo>
                  <a:pt x="9224" y="46484"/>
                  <a:pt x="9274" y="46501"/>
                  <a:pt x="9328" y="46501"/>
                </a:cubicBezTo>
                <a:cubicBezTo>
                  <a:pt x="9382" y="46501"/>
                  <a:pt x="9440" y="46484"/>
                  <a:pt x="9507" y="46451"/>
                </a:cubicBezTo>
                <a:lnTo>
                  <a:pt x="13010" y="44416"/>
                </a:lnTo>
                <a:cubicBezTo>
                  <a:pt x="13043" y="44382"/>
                  <a:pt x="13043" y="44316"/>
                  <a:pt x="12976" y="44249"/>
                </a:cubicBezTo>
                <a:lnTo>
                  <a:pt x="13010" y="44249"/>
                </a:lnTo>
                <a:lnTo>
                  <a:pt x="10808" y="42981"/>
                </a:lnTo>
                <a:cubicBezTo>
                  <a:pt x="10758" y="42965"/>
                  <a:pt x="10700" y="42956"/>
                  <a:pt x="10641" y="42956"/>
                </a:cubicBezTo>
                <a:close/>
                <a:moveTo>
                  <a:pt x="27674" y="43899"/>
                </a:moveTo>
                <a:cubicBezTo>
                  <a:pt x="27620" y="43899"/>
                  <a:pt x="27570" y="43915"/>
                  <a:pt x="27520" y="43949"/>
                </a:cubicBezTo>
                <a:lnTo>
                  <a:pt x="24718" y="45550"/>
                </a:lnTo>
                <a:cubicBezTo>
                  <a:pt x="24618" y="45617"/>
                  <a:pt x="24585" y="45717"/>
                  <a:pt x="24718" y="45750"/>
                </a:cubicBezTo>
                <a:lnTo>
                  <a:pt x="26886" y="47018"/>
                </a:lnTo>
                <a:cubicBezTo>
                  <a:pt x="26936" y="47034"/>
                  <a:pt x="26995" y="47043"/>
                  <a:pt x="27053" y="47043"/>
                </a:cubicBezTo>
                <a:cubicBezTo>
                  <a:pt x="27111" y="47043"/>
                  <a:pt x="27170" y="47034"/>
                  <a:pt x="27220" y="47018"/>
                </a:cubicBezTo>
                <a:lnTo>
                  <a:pt x="30022" y="45383"/>
                </a:lnTo>
                <a:cubicBezTo>
                  <a:pt x="30122" y="45316"/>
                  <a:pt x="30122" y="45250"/>
                  <a:pt x="30022" y="45183"/>
                </a:cubicBezTo>
                <a:lnTo>
                  <a:pt x="27854" y="43949"/>
                </a:lnTo>
                <a:cubicBezTo>
                  <a:pt x="27787" y="43915"/>
                  <a:pt x="27728" y="43899"/>
                  <a:pt x="27674" y="43899"/>
                </a:cubicBezTo>
                <a:close/>
                <a:moveTo>
                  <a:pt x="19414" y="45058"/>
                </a:moveTo>
                <a:cubicBezTo>
                  <a:pt x="19356" y="45058"/>
                  <a:pt x="19297" y="45066"/>
                  <a:pt x="19247" y="45083"/>
                </a:cubicBezTo>
                <a:lnTo>
                  <a:pt x="16979" y="46417"/>
                </a:lnTo>
                <a:cubicBezTo>
                  <a:pt x="16879" y="46451"/>
                  <a:pt x="16846" y="46551"/>
                  <a:pt x="16946" y="46584"/>
                </a:cubicBezTo>
                <a:lnTo>
                  <a:pt x="19147" y="47852"/>
                </a:lnTo>
                <a:cubicBezTo>
                  <a:pt x="19197" y="47868"/>
                  <a:pt x="19256" y="47877"/>
                  <a:pt x="19314" y="47877"/>
                </a:cubicBezTo>
                <a:cubicBezTo>
                  <a:pt x="19372" y="47877"/>
                  <a:pt x="19431" y="47868"/>
                  <a:pt x="19481" y="47852"/>
                </a:cubicBezTo>
                <a:lnTo>
                  <a:pt x="21749" y="46551"/>
                </a:lnTo>
                <a:cubicBezTo>
                  <a:pt x="21849" y="46484"/>
                  <a:pt x="21849" y="46384"/>
                  <a:pt x="21749" y="46351"/>
                </a:cubicBezTo>
                <a:lnTo>
                  <a:pt x="19581" y="45083"/>
                </a:lnTo>
                <a:cubicBezTo>
                  <a:pt x="19531" y="45066"/>
                  <a:pt x="19473" y="45058"/>
                  <a:pt x="19414" y="45058"/>
                </a:cubicBezTo>
                <a:close/>
                <a:moveTo>
                  <a:pt x="14644" y="44232"/>
                </a:moveTo>
                <a:cubicBezTo>
                  <a:pt x="14586" y="44232"/>
                  <a:pt x="14527" y="44249"/>
                  <a:pt x="14477" y="44282"/>
                </a:cubicBezTo>
                <a:lnTo>
                  <a:pt x="10108" y="46784"/>
                </a:lnTo>
                <a:cubicBezTo>
                  <a:pt x="10007" y="46851"/>
                  <a:pt x="10007" y="46951"/>
                  <a:pt x="10074" y="46984"/>
                </a:cubicBezTo>
                <a:lnTo>
                  <a:pt x="12242" y="48252"/>
                </a:lnTo>
                <a:cubicBezTo>
                  <a:pt x="12292" y="48269"/>
                  <a:pt x="12351" y="48277"/>
                  <a:pt x="12409" y="48277"/>
                </a:cubicBezTo>
                <a:cubicBezTo>
                  <a:pt x="12468" y="48277"/>
                  <a:pt x="12526" y="48269"/>
                  <a:pt x="12576" y="48252"/>
                </a:cubicBezTo>
                <a:lnTo>
                  <a:pt x="16912" y="45750"/>
                </a:lnTo>
                <a:cubicBezTo>
                  <a:pt x="17012" y="45683"/>
                  <a:pt x="17046" y="45583"/>
                  <a:pt x="16946" y="45550"/>
                </a:cubicBezTo>
                <a:lnTo>
                  <a:pt x="16979" y="45517"/>
                </a:lnTo>
                <a:lnTo>
                  <a:pt x="14811" y="44282"/>
                </a:lnTo>
                <a:cubicBezTo>
                  <a:pt x="14761" y="44249"/>
                  <a:pt x="14702" y="44232"/>
                  <a:pt x="14644" y="44232"/>
                </a:cubicBezTo>
                <a:close/>
                <a:moveTo>
                  <a:pt x="23817" y="46134"/>
                </a:moveTo>
                <a:cubicBezTo>
                  <a:pt x="23759" y="46134"/>
                  <a:pt x="23701" y="46150"/>
                  <a:pt x="23651" y="46184"/>
                </a:cubicBezTo>
                <a:lnTo>
                  <a:pt x="20849" y="47785"/>
                </a:lnTo>
                <a:cubicBezTo>
                  <a:pt x="20748" y="47852"/>
                  <a:pt x="20748" y="47952"/>
                  <a:pt x="20849" y="47985"/>
                </a:cubicBezTo>
                <a:lnTo>
                  <a:pt x="23017" y="49219"/>
                </a:lnTo>
                <a:cubicBezTo>
                  <a:pt x="23067" y="49253"/>
                  <a:pt x="23125" y="49269"/>
                  <a:pt x="23184" y="49269"/>
                </a:cubicBezTo>
                <a:cubicBezTo>
                  <a:pt x="23242" y="49269"/>
                  <a:pt x="23300" y="49253"/>
                  <a:pt x="23350" y="49219"/>
                </a:cubicBezTo>
                <a:lnTo>
                  <a:pt x="26152" y="47618"/>
                </a:lnTo>
                <a:cubicBezTo>
                  <a:pt x="26252" y="47551"/>
                  <a:pt x="26252" y="47485"/>
                  <a:pt x="26152" y="47418"/>
                </a:cubicBezTo>
                <a:lnTo>
                  <a:pt x="23984" y="46184"/>
                </a:lnTo>
                <a:cubicBezTo>
                  <a:pt x="23934" y="46150"/>
                  <a:pt x="23876" y="46134"/>
                  <a:pt x="23817" y="46134"/>
                </a:cubicBezTo>
                <a:close/>
                <a:moveTo>
                  <a:pt x="16179" y="46934"/>
                </a:moveTo>
                <a:cubicBezTo>
                  <a:pt x="16120" y="46934"/>
                  <a:pt x="16062" y="46951"/>
                  <a:pt x="16012" y="46984"/>
                </a:cubicBezTo>
                <a:lnTo>
                  <a:pt x="13176" y="48619"/>
                </a:lnTo>
                <a:cubicBezTo>
                  <a:pt x="13076" y="48686"/>
                  <a:pt x="13043" y="48752"/>
                  <a:pt x="13143" y="48819"/>
                </a:cubicBezTo>
                <a:lnTo>
                  <a:pt x="15311" y="50053"/>
                </a:lnTo>
                <a:cubicBezTo>
                  <a:pt x="15361" y="50087"/>
                  <a:pt x="15420" y="50103"/>
                  <a:pt x="15478" y="50103"/>
                </a:cubicBezTo>
                <a:cubicBezTo>
                  <a:pt x="15536" y="50103"/>
                  <a:pt x="15595" y="50087"/>
                  <a:pt x="15645" y="50053"/>
                </a:cubicBezTo>
                <a:lnTo>
                  <a:pt x="18447" y="48452"/>
                </a:lnTo>
                <a:cubicBezTo>
                  <a:pt x="18580" y="48385"/>
                  <a:pt x="18580" y="48319"/>
                  <a:pt x="18480" y="48252"/>
                </a:cubicBezTo>
                <a:lnTo>
                  <a:pt x="18514" y="48219"/>
                </a:lnTo>
                <a:lnTo>
                  <a:pt x="16345" y="46984"/>
                </a:lnTo>
                <a:cubicBezTo>
                  <a:pt x="16295" y="46951"/>
                  <a:pt x="16237" y="46934"/>
                  <a:pt x="16179" y="46934"/>
                </a:cubicBezTo>
                <a:close/>
                <a:moveTo>
                  <a:pt x="19965" y="48327"/>
                </a:moveTo>
                <a:cubicBezTo>
                  <a:pt x="19915" y="48327"/>
                  <a:pt x="19864" y="48335"/>
                  <a:pt x="19814" y="48352"/>
                </a:cubicBezTo>
                <a:lnTo>
                  <a:pt x="16279" y="50387"/>
                </a:lnTo>
                <a:cubicBezTo>
                  <a:pt x="16212" y="50453"/>
                  <a:pt x="16179" y="50520"/>
                  <a:pt x="16279" y="50587"/>
                </a:cubicBezTo>
                <a:lnTo>
                  <a:pt x="18480" y="51821"/>
                </a:lnTo>
                <a:cubicBezTo>
                  <a:pt x="18530" y="51854"/>
                  <a:pt x="18589" y="51871"/>
                  <a:pt x="18647" y="51871"/>
                </a:cubicBezTo>
                <a:cubicBezTo>
                  <a:pt x="18705" y="51871"/>
                  <a:pt x="18764" y="51854"/>
                  <a:pt x="18814" y="51821"/>
                </a:cubicBezTo>
                <a:lnTo>
                  <a:pt x="22316" y="49820"/>
                </a:lnTo>
                <a:cubicBezTo>
                  <a:pt x="22416" y="49753"/>
                  <a:pt x="22416" y="49653"/>
                  <a:pt x="22316" y="49620"/>
                </a:cubicBezTo>
                <a:lnTo>
                  <a:pt x="20115" y="48352"/>
                </a:lnTo>
                <a:cubicBezTo>
                  <a:pt x="20065" y="48335"/>
                  <a:pt x="20015" y="48327"/>
                  <a:pt x="19965" y="4832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37"/>
          <p:cNvSpPr/>
          <p:nvPr/>
        </p:nvSpPr>
        <p:spPr>
          <a:xfrm>
            <a:off x="6516463" y="2578651"/>
            <a:ext cx="700719" cy="404496"/>
          </a:xfrm>
          <a:custGeom>
            <a:avLst/>
            <a:gdLst/>
            <a:ahLst/>
            <a:cxnLst/>
            <a:rect l="l" t="t" r="r" b="b"/>
            <a:pathLst>
              <a:path w="37562" h="21683" extrusionOk="0">
                <a:moveTo>
                  <a:pt x="23885" y="0"/>
                </a:moveTo>
                <a:lnTo>
                  <a:pt x="1" y="13810"/>
                </a:lnTo>
                <a:lnTo>
                  <a:pt x="501" y="14077"/>
                </a:lnTo>
                <a:lnTo>
                  <a:pt x="13677" y="21682"/>
                </a:lnTo>
                <a:lnTo>
                  <a:pt x="37061" y="8173"/>
                </a:lnTo>
                <a:lnTo>
                  <a:pt x="37561" y="7906"/>
                </a:lnTo>
                <a:lnTo>
                  <a:pt x="2388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37"/>
          <p:cNvSpPr/>
          <p:nvPr/>
        </p:nvSpPr>
        <p:spPr>
          <a:xfrm>
            <a:off x="6531405" y="2596074"/>
            <a:ext cx="670834" cy="387073"/>
          </a:xfrm>
          <a:custGeom>
            <a:avLst/>
            <a:gdLst/>
            <a:ahLst/>
            <a:cxnLst/>
            <a:rect l="l" t="t" r="r" b="b"/>
            <a:pathLst>
              <a:path w="35960" h="20749" extrusionOk="0">
                <a:moveTo>
                  <a:pt x="23084" y="0"/>
                </a:moveTo>
                <a:lnTo>
                  <a:pt x="0" y="13310"/>
                </a:lnTo>
                <a:lnTo>
                  <a:pt x="12876" y="20748"/>
                </a:lnTo>
                <a:lnTo>
                  <a:pt x="35959" y="7405"/>
                </a:lnTo>
                <a:lnTo>
                  <a:pt x="230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37"/>
          <p:cNvSpPr/>
          <p:nvPr/>
        </p:nvSpPr>
        <p:spPr>
          <a:xfrm>
            <a:off x="5278144" y="557102"/>
            <a:ext cx="1593659" cy="2198566"/>
          </a:xfrm>
          <a:custGeom>
            <a:avLst/>
            <a:gdLst/>
            <a:ahLst/>
            <a:cxnLst/>
            <a:rect l="l" t="t" r="r" b="b"/>
            <a:pathLst>
              <a:path w="85428" h="117854" extrusionOk="0">
                <a:moveTo>
                  <a:pt x="83227" y="1"/>
                </a:moveTo>
                <a:cubicBezTo>
                  <a:pt x="82646" y="1"/>
                  <a:pt x="82045" y="301"/>
                  <a:pt x="81325" y="721"/>
                </a:cubicBezTo>
                <a:lnTo>
                  <a:pt x="2168" y="46387"/>
                </a:lnTo>
                <a:cubicBezTo>
                  <a:pt x="901" y="47221"/>
                  <a:pt x="67" y="48622"/>
                  <a:pt x="0" y="50157"/>
                </a:cubicBezTo>
                <a:lnTo>
                  <a:pt x="0" y="114836"/>
                </a:lnTo>
                <a:cubicBezTo>
                  <a:pt x="0" y="116237"/>
                  <a:pt x="200" y="117005"/>
                  <a:pt x="1068" y="117472"/>
                </a:cubicBezTo>
                <a:cubicBezTo>
                  <a:pt x="1538" y="117734"/>
                  <a:pt x="1933" y="117854"/>
                  <a:pt x="2318" y="117854"/>
                </a:cubicBezTo>
                <a:cubicBezTo>
                  <a:pt x="2862" y="117854"/>
                  <a:pt x="3386" y="117615"/>
                  <a:pt x="4070" y="117205"/>
                </a:cubicBezTo>
                <a:lnTo>
                  <a:pt x="83226" y="71505"/>
                </a:lnTo>
                <a:cubicBezTo>
                  <a:pt x="84527" y="70671"/>
                  <a:pt x="85328" y="69270"/>
                  <a:pt x="85394" y="67769"/>
                </a:cubicBezTo>
                <a:lnTo>
                  <a:pt x="85394" y="3090"/>
                </a:lnTo>
                <a:cubicBezTo>
                  <a:pt x="85394" y="1689"/>
                  <a:pt x="85428" y="1255"/>
                  <a:pt x="84394" y="454"/>
                </a:cubicBezTo>
                <a:cubicBezTo>
                  <a:pt x="83993" y="134"/>
                  <a:pt x="83615" y="1"/>
                  <a:pt x="832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37"/>
          <p:cNvSpPr/>
          <p:nvPr/>
        </p:nvSpPr>
        <p:spPr>
          <a:xfrm>
            <a:off x="5289337" y="556840"/>
            <a:ext cx="1581851" cy="917285"/>
          </a:xfrm>
          <a:custGeom>
            <a:avLst/>
            <a:gdLst/>
            <a:ahLst/>
            <a:cxnLst/>
            <a:rect l="l" t="t" r="r" b="b"/>
            <a:pathLst>
              <a:path w="84795" h="49171" extrusionOk="0">
                <a:moveTo>
                  <a:pt x="82634" y="0"/>
                </a:moveTo>
                <a:cubicBezTo>
                  <a:pt x="82050" y="0"/>
                  <a:pt x="81448" y="313"/>
                  <a:pt x="80725" y="735"/>
                </a:cubicBezTo>
                <a:lnTo>
                  <a:pt x="1568" y="46401"/>
                </a:lnTo>
                <a:cubicBezTo>
                  <a:pt x="901" y="46802"/>
                  <a:pt x="368" y="47369"/>
                  <a:pt x="1" y="48036"/>
                </a:cubicBezTo>
                <a:lnTo>
                  <a:pt x="1935" y="49170"/>
                </a:lnTo>
                <a:cubicBezTo>
                  <a:pt x="2302" y="48503"/>
                  <a:pt x="2836" y="47936"/>
                  <a:pt x="3470" y="47536"/>
                </a:cubicBezTo>
                <a:lnTo>
                  <a:pt x="82626" y="1836"/>
                </a:lnTo>
                <a:cubicBezTo>
                  <a:pt x="82977" y="1632"/>
                  <a:pt x="83308" y="1535"/>
                  <a:pt x="83600" y="1535"/>
                </a:cubicBezTo>
                <a:cubicBezTo>
                  <a:pt x="84310" y="1535"/>
                  <a:pt x="84794" y="2102"/>
                  <a:pt x="84794" y="3070"/>
                </a:cubicBezTo>
                <a:cubicBezTo>
                  <a:pt x="84794" y="1703"/>
                  <a:pt x="84794" y="1269"/>
                  <a:pt x="83794" y="468"/>
                </a:cubicBezTo>
                <a:cubicBezTo>
                  <a:pt x="83396" y="137"/>
                  <a:pt x="83019" y="0"/>
                  <a:pt x="8263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37"/>
          <p:cNvSpPr/>
          <p:nvPr/>
        </p:nvSpPr>
        <p:spPr>
          <a:xfrm>
            <a:off x="5278144" y="1452933"/>
            <a:ext cx="73445" cy="1302306"/>
          </a:xfrm>
          <a:custGeom>
            <a:avLst/>
            <a:gdLst/>
            <a:ahLst/>
            <a:cxnLst/>
            <a:rect l="l" t="t" r="r" b="b"/>
            <a:pathLst>
              <a:path w="3937" h="69810" extrusionOk="0">
                <a:moveTo>
                  <a:pt x="3936" y="69284"/>
                </a:moveTo>
                <a:cubicBezTo>
                  <a:pt x="3931" y="69287"/>
                  <a:pt x="3925" y="69290"/>
                  <a:pt x="3920" y="69293"/>
                </a:cubicBezTo>
                <a:lnTo>
                  <a:pt x="3920" y="69293"/>
                </a:lnTo>
                <a:cubicBezTo>
                  <a:pt x="3925" y="69290"/>
                  <a:pt x="3931" y="69287"/>
                  <a:pt x="3936" y="69284"/>
                </a:cubicBezTo>
                <a:close/>
                <a:moveTo>
                  <a:pt x="634" y="1"/>
                </a:moveTo>
                <a:cubicBezTo>
                  <a:pt x="234" y="635"/>
                  <a:pt x="34" y="1369"/>
                  <a:pt x="0" y="2136"/>
                </a:cubicBezTo>
                <a:lnTo>
                  <a:pt x="0" y="66815"/>
                </a:lnTo>
                <a:cubicBezTo>
                  <a:pt x="0" y="68216"/>
                  <a:pt x="234" y="69050"/>
                  <a:pt x="1068" y="69451"/>
                </a:cubicBezTo>
                <a:cubicBezTo>
                  <a:pt x="1563" y="69691"/>
                  <a:pt x="1971" y="69809"/>
                  <a:pt x="2369" y="69809"/>
                </a:cubicBezTo>
                <a:cubicBezTo>
                  <a:pt x="2852" y="69809"/>
                  <a:pt x="3322" y="69636"/>
                  <a:pt x="3920" y="69293"/>
                </a:cubicBezTo>
                <a:lnTo>
                  <a:pt x="3920" y="69293"/>
                </a:lnTo>
                <a:cubicBezTo>
                  <a:pt x="3663" y="69439"/>
                  <a:pt x="3409" y="69507"/>
                  <a:pt x="3171" y="69507"/>
                </a:cubicBezTo>
                <a:cubicBezTo>
                  <a:pt x="2459" y="69507"/>
                  <a:pt x="1902" y="68895"/>
                  <a:pt x="1902" y="67950"/>
                </a:cubicBezTo>
                <a:lnTo>
                  <a:pt x="1902" y="3237"/>
                </a:lnTo>
                <a:cubicBezTo>
                  <a:pt x="1935" y="2503"/>
                  <a:pt x="2135" y="1769"/>
                  <a:pt x="2535" y="1102"/>
                </a:cubicBezTo>
                <a:lnTo>
                  <a:pt x="6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37"/>
          <p:cNvSpPr/>
          <p:nvPr/>
        </p:nvSpPr>
        <p:spPr>
          <a:xfrm>
            <a:off x="5351570" y="666569"/>
            <a:ext cx="1469827" cy="2008584"/>
          </a:xfrm>
          <a:custGeom>
            <a:avLst/>
            <a:gdLst/>
            <a:ahLst/>
            <a:cxnLst/>
            <a:rect l="l" t="t" r="r" b="b"/>
            <a:pathLst>
              <a:path w="78790" h="107670" extrusionOk="0">
                <a:moveTo>
                  <a:pt x="78090" y="0"/>
                </a:moveTo>
                <a:cubicBezTo>
                  <a:pt x="77912" y="0"/>
                  <a:pt x="77708" y="61"/>
                  <a:pt x="77489" y="190"/>
                </a:cubicBezTo>
                <a:lnTo>
                  <a:pt x="1301" y="44155"/>
                </a:lnTo>
                <a:cubicBezTo>
                  <a:pt x="534" y="44656"/>
                  <a:pt x="67" y="45490"/>
                  <a:pt x="0" y="46390"/>
                </a:cubicBezTo>
                <a:lnTo>
                  <a:pt x="0" y="106733"/>
                </a:lnTo>
                <a:cubicBezTo>
                  <a:pt x="0" y="107329"/>
                  <a:pt x="307" y="107669"/>
                  <a:pt x="737" y="107669"/>
                </a:cubicBezTo>
                <a:cubicBezTo>
                  <a:pt x="909" y="107669"/>
                  <a:pt x="1101" y="107615"/>
                  <a:pt x="1301" y="107501"/>
                </a:cubicBezTo>
                <a:lnTo>
                  <a:pt x="77489" y="63536"/>
                </a:lnTo>
                <a:cubicBezTo>
                  <a:pt x="78256" y="63035"/>
                  <a:pt x="78723" y="62202"/>
                  <a:pt x="78790" y="61268"/>
                </a:cubicBezTo>
                <a:lnTo>
                  <a:pt x="78790" y="924"/>
                </a:lnTo>
                <a:cubicBezTo>
                  <a:pt x="78790" y="339"/>
                  <a:pt x="78510" y="0"/>
                  <a:pt x="7809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37"/>
          <p:cNvSpPr/>
          <p:nvPr/>
        </p:nvSpPr>
        <p:spPr>
          <a:xfrm>
            <a:off x="5352186" y="679441"/>
            <a:ext cx="1429402" cy="1959577"/>
          </a:xfrm>
          <a:custGeom>
            <a:avLst/>
            <a:gdLst/>
            <a:ahLst/>
            <a:cxnLst/>
            <a:rect l="l" t="t" r="r" b="b"/>
            <a:pathLst>
              <a:path w="76623" h="105043" extrusionOk="0">
                <a:moveTo>
                  <a:pt x="76622" y="1"/>
                </a:moveTo>
                <a:lnTo>
                  <a:pt x="1302" y="43465"/>
                </a:lnTo>
                <a:cubicBezTo>
                  <a:pt x="534" y="43966"/>
                  <a:pt x="34" y="44800"/>
                  <a:pt x="1" y="45700"/>
                </a:cubicBezTo>
                <a:lnTo>
                  <a:pt x="1" y="105043"/>
                </a:lnTo>
                <a:lnTo>
                  <a:pt x="75321" y="61578"/>
                </a:lnTo>
                <a:cubicBezTo>
                  <a:pt x="76088" y="61078"/>
                  <a:pt x="76555" y="60244"/>
                  <a:pt x="76622" y="59343"/>
                </a:cubicBezTo>
                <a:lnTo>
                  <a:pt x="7662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37"/>
          <p:cNvSpPr/>
          <p:nvPr/>
        </p:nvSpPr>
        <p:spPr>
          <a:xfrm>
            <a:off x="5448651" y="1134959"/>
            <a:ext cx="749856" cy="844456"/>
          </a:xfrm>
          <a:custGeom>
            <a:avLst/>
            <a:gdLst/>
            <a:ahLst/>
            <a:cxnLst/>
            <a:rect l="l" t="t" r="r" b="b"/>
            <a:pathLst>
              <a:path w="40196" h="45267" extrusionOk="0">
                <a:moveTo>
                  <a:pt x="38794" y="0"/>
                </a:moveTo>
                <a:lnTo>
                  <a:pt x="34825" y="1435"/>
                </a:lnTo>
                <a:lnTo>
                  <a:pt x="35192" y="2402"/>
                </a:lnTo>
                <a:lnTo>
                  <a:pt x="37427" y="1568"/>
                </a:lnTo>
                <a:lnTo>
                  <a:pt x="37427" y="1568"/>
                </a:lnTo>
                <a:lnTo>
                  <a:pt x="25385" y="27120"/>
                </a:lnTo>
                <a:lnTo>
                  <a:pt x="12809" y="24685"/>
                </a:lnTo>
                <a:lnTo>
                  <a:pt x="0" y="44699"/>
                </a:lnTo>
                <a:lnTo>
                  <a:pt x="867" y="45266"/>
                </a:lnTo>
                <a:lnTo>
                  <a:pt x="13310" y="25852"/>
                </a:lnTo>
                <a:lnTo>
                  <a:pt x="25985" y="28287"/>
                </a:lnTo>
                <a:lnTo>
                  <a:pt x="38394" y="1968"/>
                </a:lnTo>
                <a:lnTo>
                  <a:pt x="39228" y="4303"/>
                </a:lnTo>
                <a:lnTo>
                  <a:pt x="40195" y="3936"/>
                </a:lnTo>
                <a:lnTo>
                  <a:pt x="3879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7"/>
          <p:cNvSpPr/>
          <p:nvPr/>
        </p:nvSpPr>
        <p:spPr>
          <a:xfrm>
            <a:off x="5468556" y="1372661"/>
            <a:ext cx="812089" cy="1047945"/>
          </a:xfrm>
          <a:custGeom>
            <a:avLst/>
            <a:gdLst/>
            <a:ahLst/>
            <a:cxnLst/>
            <a:rect l="l" t="t" r="r" b="b"/>
            <a:pathLst>
              <a:path w="43532" h="56175" extrusionOk="0">
                <a:moveTo>
                  <a:pt x="42064" y="1"/>
                </a:moveTo>
                <a:lnTo>
                  <a:pt x="34458" y="4437"/>
                </a:lnTo>
                <a:lnTo>
                  <a:pt x="34458" y="35326"/>
                </a:lnTo>
                <a:lnTo>
                  <a:pt x="35893" y="36327"/>
                </a:lnTo>
                <a:lnTo>
                  <a:pt x="43532" y="31890"/>
                </a:lnTo>
                <a:lnTo>
                  <a:pt x="43532" y="968"/>
                </a:lnTo>
                <a:lnTo>
                  <a:pt x="42064" y="1"/>
                </a:lnTo>
                <a:close/>
                <a:moveTo>
                  <a:pt x="30589" y="24285"/>
                </a:moveTo>
                <a:lnTo>
                  <a:pt x="22950" y="28721"/>
                </a:lnTo>
                <a:lnTo>
                  <a:pt x="22950" y="41964"/>
                </a:lnTo>
                <a:lnTo>
                  <a:pt x="24418" y="42932"/>
                </a:lnTo>
                <a:lnTo>
                  <a:pt x="32057" y="38528"/>
                </a:lnTo>
                <a:lnTo>
                  <a:pt x="32057" y="25286"/>
                </a:lnTo>
                <a:lnTo>
                  <a:pt x="30589" y="24285"/>
                </a:lnTo>
                <a:close/>
                <a:moveTo>
                  <a:pt x="19114" y="22083"/>
                </a:moveTo>
                <a:lnTo>
                  <a:pt x="11475" y="26486"/>
                </a:lnTo>
                <a:lnTo>
                  <a:pt x="11475" y="48602"/>
                </a:lnTo>
                <a:lnTo>
                  <a:pt x="12943" y="49570"/>
                </a:lnTo>
                <a:lnTo>
                  <a:pt x="20582" y="45133"/>
                </a:lnTo>
                <a:lnTo>
                  <a:pt x="20582" y="23051"/>
                </a:lnTo>
                <a:lnTo>
                  <a:pt x="19114" y="22083"/>
                </a:lnTo>
                <a:close/>
                <a:moveTo>
                  <a:pt x="7639" y="40029"/>
                </a:moveTo>
                <a:lnTo>
                  <a:pt x="0" y="44433"/>
                </a:lnTo>
                <a:lnTo>
                  <a:pt x="0" y="55207"/>
                </a:lnTo>
                <a:lnTo>
                  <a:pt x="1468" y="56174"/>
                </a:lnTo>
                <a:lnTo>
                  <a:pt x="9107" y="51771"/>
                </a:lnTo>
                <a:lnTo>
                  <a:pt x="9107" y="40997"/>
                </a:lnTo>
                <a:lnTo>
                  <a:pt x="7639" y="4002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37"/>
          <p:cNvSpPr/>
          <p:nvPr/>
        </p:nvSpPr>
        <p:spPr>
          <a:xfrm>
            <a:off x="5495941" y="1391335"/>
            <a:ext cx="784704" cy="1029271"/>
          </a:xfrm>
          <a:custGeom>
            <a:avLst/>
            <a:gdLst/>
            <a:ahLst/>
            <a:cxnLst/>
            <a:rect l="l" t="t" r="r" b="b"/>
            <a:pathLst>
              <a:path w="42064" h="55174" extrusionOk="0">
                <a:moveTo>
                  <a:pt x="42064" y="1"/>
                </a:moveTo>
                <a:lnTo>
                  <a:pt x="34391" y="4404"/>
                </a:lnTo>
                <a:lnTo>
                  <a:pt x="34391" y="35326"/>
                </a:lnTo>
                <a:lnTo>
                  <a:pt x="42064" y="30889"/>
                </a:lnTo>
                <a:lnTo>
                  <a:pt x="42064" y="1"/>
                </a:lnTo>
                <a:close/>
                <a:moveTo>
                  <a:pt x="30589" y="24285"/>
                </a:moveTo>
                <a:lnTo>
                  <a:pt x="22950" y="28688"/>
                </a:lnTo>
                <a:lnTo>
                  <a:pt x="22950" y="41931"/>
                </a:lnTo>
                <a:lnTo>
                  <a:pt x="30589" y="37527"/>
                </a:lnTo>
                <a:lnTo>
                  <a:pt x="30589" y="24285"/>
                </a:lnTo>
                <a:close/>
                <a:moveTo>
                  <a:pt x="19114" y="22050"/>
                </a:moveTo>
                <a:lnTo>
                  <a:pt x="11475" y="26486"/>
                </a:lnTo>
                <a:lnTo>
                  <a:pt x="11475" y="48569"/>
                </a:lnTo>
                <a:lnTo>
                  <a:pt x="19114" y="44132"/>
                </a:lnTo>
                <a:lnTo>
                  <a:pt x="19114" y="22050"/>
                </a:lnTo>
                <a:close/>
                <a:moveTo>
                  <a:pt x="7639" y="39996"/>
                </a:moveTo>
                <a:lnTo>
                  <a:pt x="0" y="44399"/>
                </a:lnTo>
                <a:lnTo>
                  <a:pt x="0" y="55173"/>
                </a:lnTo>
                <a:lnTo>
                  <a:pt x="7639" y="50770"/>
                </a:lnTo>
                <a:lnTo>
                  <a:pt x="7639" y="3999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37"/>
          <p:cNvSpPr/>
          <p:nvPr/>
        </p:nvSpPr>
        <p:spPr>
          <a:xfrm>
            <a:off x="5468556" y="1372661"/>
            <a:ext cx="812089" cy="846937"/>
          </a:xfrm>
          <a:custGeom>
            <a:avLst/>
            <a:gdLst/>
            <a:ahLst/>
            <a:cxnLst/>
            <a:rect l="l" t="t" r="r" b="b"/>
            <a:pathLst>
              <a:path w="43532" h="45400" extrusionOk="0">
                <a:moveTo>
                  <a:pt x="42064" y="1"/>
                </a:moveTo>
                <a:lnTo>
                  <a:pt x="34458" y="4437"/>
                </a:lnTo>
                <a:lnTo>
                  <a:pt x="35893" y="5405"/>
                </a:lnTo>
                <a:lnTo>
                  <a:pt x="43532" y="1002"/>
                </a:lnTo>
                <a:lnTo>
                  <a:pt x="42064" y="1"/>
                </a:lnTo>
                <a:close/>
                <a:moveTo>
                  <a:pt x="19114" y="22083"/>
                </a:moveTo>
                <a:lnTo>
                  <a:pt x="11475" y="26486"/>
                </a:lnTo>
                <a:lnTo>
                  <a:pt x="12943" y="27487"/>
                </a:lnTo>
                <a:lnTo>
                  <a:pt x="20582" y="23051"/>
                </a:lnTo>
                <a:lnTo>
                  <a:pt x="19114" y="22083"/>
                </a:lnTo>
                <a:close/>
                <a:moveTo>
                  <a:pt x="30589" y="24285"/>
                </a:moveTo>
                <a:lnTo>
                  <a:pt x="22950" y="28721"/>
                </a:lnTo>
                <a:lnTo>
                  <a:pt x="24418" y="29689"/>
                </a:lnTo>
                <a:lnTo>
                  <a:pt x="32057" y="25286"/>
                </a:lnTo>
                <a:lnTo>
                  <a:pt x="30589" y="24285"/>
                </a:lnTo>
                <a:close/>
                <a:moveTo>
                  <a:pt x="7639" y="40029"/>
                </a:moveTo>
                <a:lnTo>
                  <a:pt x="0" y="44433"/>
                </a:lnTo>
                <a:lnTo>
                  <a:pt x="1468" y="45400"/>
                </a:lnTo>
                <a:lnTo>
                  <a:pt x="9107" y="40997"/>
                </a:lnTo>
                <a:lnTo>
                  <a:pt x="7639" y="4002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37"/>
          <p:cNvSpPr/>
          <p:nvPr/>
        </p:nvSpPr>
        <p:spPr>
          <a:xfrm>
            <a:off x="4868051" y="2993538"/>
            <a:ext cx="458018" cy="264192"/>
          </a:xfrm>
          <a:custGeom>
            <a:avLst/>
            <a:gdLst/>
            <a:ahLst/>
            <a:cxnLst/>
            <a:rect l="l" t="t" r="r" b="b"/>
            <a:pathLst>
              <a:path w="24552" h="14162" extrusionOk="0">
                <a:moveTo>
                  <a:pt x="12293" y="1"/>
                </a:moveTo>
                <a:cubicBezTo>
                  <a:pt x="9149" y="1"/>
                  <a:pt x="6005" y="693"/>
                  <a:pt x="3603" y="2077"/>
                </a:cubicBezTo>
                <a:cubicBezTo>
                  <a:pt x="2403" y="2711"/>
                  <a:pt x="1402" y="3645"/>
                  <a:pt x="701" y="4779"/>
                </a:cubicBezTo>
                <a:lnTo>
                  <a:pt x="1" y="4779"/>
                </a:lnTo>
                <a:lnTo>
                  <a:pt x="1" y="7281"/>
                </a:lnTo>
                <a:cubicBezTo>
                  <a:pt x="68" y="9016"/>
                  <a:pt x="1268" y="10750"/>
                  <a:pt x="3570" y="12085"/>
                </a:cubicBezTo>
                <a:cubicBezTo>
                  <a:pt x="5972" y="13469"/>
                  <a:pt x="9124" y="14161"/>
                  <a:pt x="12272" y="14161"/>
                </a:cubicBezTo>
                <a:cubicBezTo>
                  <a:pt x="15420" y="14161"/>
                  <a:pt x="18564" y="13469"/>
                  <a:pt x="20949" y="12085"/>
                </a:cubicBezTo>
                <a:cubicBezTo>
                  <a:pt x="23284" y="10750"/>
                  <a:pt x="24485" y="9016"/>
                  <a:pt x="24552" y="7281"/>
                </a:cubicBezTo>
                <a:lnTo>
                  <a:pt x="24552" y="4779"/>
                </a:lnTo>
                <a:lnTo>
                  <a:pt x="23918" y="4779"/>
                </a:lnTo>
                <a:cubicBezTo>
                  <a:pt x="23184" y="3645"/>
                  <a:pt x="22183" y="2711"/>
                  <a:pt x="20982" y="2077"/>
                </a:cubicBezTo>
                <a:cubicBezTo>
                  <a:pt x="18581" y="693"/>
                  <a:pt x="15437" y="1"/>
                  <a:pt x="122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37"/>
          <p:cNvSpPr/>
          <p:nvPr/>
        </p:nvSpPr>
        <p:spPr>
          <a:xfrm>
            <a:off x="4845646" y="2950613"/>
            <a:ext cx="500346" cy="264920"/>
          </a:xfrm>
          <a:custGeom>
            <a:avLst/>
            <a:gdLst/>
            <a:ahLst/>
            <a:cxnLst/>
            <a:rect l="l" t="t" r="r" b="b"/>
            <a:pathLst>
              <a:path w="26821" h="14201" extrusionOk="0">
                <a:moveTo>
                  <a:pt x="13494" y="0"/>
                </a:moveTo>
                <a:cubicBezTo>
                  <a:pt x="10350" y="0"/>
                  <a:pt x="7206" y="693"/>
                  <a:pt x="4804" y="2077"/>
                </a:cubicBezTo>
                <a:cubicBezTo>
                  <a:pt x="1" y="4845"/>
                  <a:pt x="1" y="9349"/>
                  <a:pt x="4804" y="12117"/>
                </a:cubicBezTo>
                <a:cubicBezTo>
                  <a:pt x="7201" y="13506"/>
                  <a:pt x="10336" y="14200"/>
                  <a:pt x="13472" y="14200"/>
                </a:cubicBezTo>
                <a:cubicBezTo>
                  <a:pt x="15835" y="14200"/>
                  <a:pt x="18199" y="13806"/>
                  <a:pt x="20249" y="13018"/>
                </a:cubicBezTo>
                <a:lnTo>
                  <a:pt x="20416" y="12951"/>
                </a:lnTo>
                <a:cubicBezTo>
                  <a:pt x="21016" y="12718"/>
                  <a:pt x="21616" y="12418"/>
                  <a:pt x="22183" y="12117"/>
                </a:cubicBezTo>
                <a:cubicBezTo>
                  <a:pt x="26186" y="9816"/>
                  <a:pt x="26820" y="6313"/>
                  <a:pt x="24152" y="3578"/>
                </a:cubicBezTo>
                <a:cubicBezTo>
                  <a:pt x="23551" y="3011"/>
                  <a:pt x="22884" y="2477"/>
                  <a:pt x="22183" y="2077"/>
                </a:cubicBezTo>
                <a:cubicBezTo>
                  <a:pt x="19782" y="693"/>
                  <a:pt x="16638" y="0"/>
                  <a:pt x="1349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37"/>
          <p:cNvSpPr/>
          <p:nvPr/>
        </p:nvSpPr>
        <p:spPr>
          <a:xfrm>
            <a:off x="5095194" y="2990590"/>
            <a:ext cx="222797" cy="132562"/>
          </a:xfrm>
          <a:custGeom>
            <a:avLst/>
            <a:gdLst/>
            <a:ahLst/>
            <a:cxnLst/>
            <a:rect l="l" t="t" r="r" b="b"/>
            <a:pathLst>
              <a:path w="11943" h="7106" extrusionOk="0">
                <a:moveTo>
                  <a:pt x="7672" y="1"/>
                </a:moveTo>
                <a:lnTo>
                  <a:pt x="7672" y="1"/>
                </a:lnTo>
                <a:cubicBezTo>
                  <a:pt x="8139" y="801"/>
                  <a:pt x="7973" y="1635"/>
                  <a:pt x="5271" y="1768"/>
                </a:cubicBezTo>
                <a:cubicBezTo>
                  <a:pt x="0" y="2102"/>
                  <a:pt x="6672" y="7106"/>
                  <a:pt x="6672" y="7106"/>
                </a:cubicBezTo>
                <a:cubicBezTo>
                  <a:pt x="6672" y="7106"/>
                  <a:pt x="8315" y="6316"/>
                  <a:pt x="9631" y="6316"/>
                </a:cubicBezTo>
                <a:cubicBezTo>
                  <a:pt x="10209" y="6316"/>
                  <a:pt x="10723" y="6468"/>
                  <a:pt x="11008" y="6905"/>
                </a:cubicBezTo>
                <a:cubicBezTo>
                  <a:pt x="11942" y="5204"/>
                  <a:pt x="11642" y="3336"/>
                  <a:pt x="10107" y="1768"/>
                </a:cubicBezTo>
                <a:cubicBezTo>
                  <a:pt x="9807" y="1435"/>
                  <a:pt x="9507" y="1168"/>
                  <a:pt x="9140" y="935"/>
                </a:cubicBezTo>
                <a:cubicBezTo>
                  <a:pt x="8840" y="701"/>
                  <a:pt x="8540" y="501"/>
                  <a:pt x="8239" y="301"/>
                </a:cubicBezTo>
                <a:cubicBezTo>
                  <a:pt x="8039" y="201"/>
                  <a:pt x="7872" y="101"/>
                  <a:pt x="767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37"/>
          <p:cNvSpPr/>
          <p:nvPr/>
        </p:nvSpPr>
        <p:spPr>
          <a:xfrm>
            <a:off x="5247643" y="3031482"/>
            <a:ext cx="64733" cy="61991"/>
          </a:xfrm>
          <a:custGeom>
            <a:avLst/>
            <a:gdLst/>
            <a:ahLst/>
            <a:cxnLst/>
            <a:rect l="l" t="t" r="r" b="b"/>
            <a:pathLst>
              <a:path w="3470" h="3323" extrusionOk="0">
                <a:moveTo>
                  <a:pt x="1350" y="1"/>
                </a:moveTo>
                <a:cubicBezTo>
                  <a:pt x="1300" y="1"/>
                  <a:pt x="1251" y="4"/>
                  <a:pt x="1202" y="10"/>
                </a:cubicBezTo>
                <a:cubicBezTo>
                  <a:pt x="401" y="110"/>
                  <a:pt x="1" y="911"/>
                  <a:pt x="301" y="1845"/>
                </a:cubicBezTo>
                <a:cubicBezTo>
                  <a:pt x="581" y="2685"/>
                  <a:pt x="1384" y="3322"/>
                  <a:pt x="2141" y="3322"/>
                </a:cubicBezTo>
                <a:cubicBezTo>
                  <a:pt x="2195" y="3322"/>
                  <a:pt x="2249" y="3319"/>
                  <a:pt x="2302" y="3312"/>
                </a:cubicBezTo>
                <a:cubicBezTo>
                  <a:pt x="3103" y="3246"/>
                  <a:pt x="3470" y="2412"/>
                  <a:pt x="3170" y="1511"/>
                </a:cubicBezTo>
                <a:cubicBezTo>
                  <a:pt x="2889" y="668"/>
                  <a:pt x="2082" y="1"/>
                  <a:pt x="135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37"/>
          <p:cNvSpPr/>
          <p:nvPr/>
        </p:nvSpPr>
        <p:spPr>
          <a:xfrm>
            <a:off x="4922822" y="2991001"/>
            <a:ext cx="349110" cy="183491"/>
          </a:xfrm>
          <a:custGeom>
            <a:avLst/>
            <a:gdLst/>
            <a:ahLst/>
            <a:cxnLst/>
            <a:rect l="l" t="t" r="r" b="b"/>
            <a:pathLst>
              <a:path w="18714" h="9836" extrusionOk="0">
                <a:moveTo>
                  <a:pt x="9373" y="1"/>
                </a:moveTo>
                <a:cubicBezTo>
                  <a:pt x="7185" y="1"/>
                  <a:pt x="4995" y="486"/>
                  <a:pt x="3336" y="1446"/>
                </a:cubicBezTo>
                <a:cubicBezTo>
                  <a:pt x="134" y="3281"/>
                  <a:pt x="0" y="6216"/>
                  <a:pt x="2936" y="8151"/>
                </a:cubicBezTo>
                <a:cubicBezTo>
                  <a:pt x="3069" y="8218"/>
                  <a:pt x="3203" y="8318"/>
                  <a:pt x="3336" y="8385"/>
                </a:cubicBezTo>
                <a:cubicBezTo>
                  <a:pt x="5004" y="9352"/>
                  <a:pt x="7180" y="9836"/>
                  <a:pt x="9357" y="9836"/>
                </a:cubicBezTo>
                <a:cubicBezTo>
                  <a:pt x="11533" y="9836"/>
                  <a:pt x="13710" y="9352"/>
                  <a:pt x="15378" y="8385"/>
                </a:cubicBezTo>
                <a:cubicBezTo>
                  <a:pt x="18680" y="6483"/>
                  <a:pt x="18714" y="3348"/>
                  <a:pt x="15378" y="1446"/>
                </a:cubicBezTo>
                <a:cubicBezTo>
                  <a:pt x="15244" y="1346"/>
                  <a:pt x="15078" y="1279"/>
                  <a:pt x="14944" y="1213"/>
                </a:cubicBezTo>
                <a:cubicBezTo>
                  <a:pt x="13355" y="402"/>
                  <a:pt x="11364" y="1"/>
                  <a:pt x="9373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37"/>
          <p:cNvSpPr/>
          <p:nvPr/>
        </p:nvSpPr>
        <p:spPr>
          <a:xfrm>
            <a:off x="4922822" y="2991001"/>
            <a:ext cx="349110" cy="183491"/>
          </a:xfrm>
          <a:custGeom>
            <a:avLst/>
            <a:gdLst/>
            <a:ahLst/>
            <a:cxnLst/>
            <a:rect l="l" t="t" r="r" b="b"/>
            <a:pathLst>
              <a:path w="18714" h="9836" extrusionOk="0">
                <a:moveTo>
                  <a:pt x="9373" y="1"/>
                </a:moveTo>
                <a:cubicBezTo>
                  <a:pt x="7185" y="1"/>
                  <a:pt x="4995" y="486"/>
                  <a:pt x="3336" y="1446"/>
                </a:cubicBezTo>
                <a:cubicBezTo>
                  <a:pt x="134" y="3281"/>
                  <a:pt x="0" y="6216"/>
                  <a:pt x="2936" y="8151"/>
                </a:cubicBezTo>
                <a:cubicBezTo>
                  <a:pt x="3069" y="8218"/>
                  <a:pt x="3203" y="8318"/>
                  <a:pt x="3336" y="8385"/>
                </a:cubicBezTo>
                <a:cubicBezTo>
                  <a:pt x="5004" y="9352"/>
                  <a:pt x="7180" y="9836"/>
                  <a:pt x="9357" y="9836"/>
                </a:cubicBezTo>
                <a:cubicBezTo>
                  <a:pt x="11533" y="9836"/>
                  <a:pt x="13710" y="9352"/>
                  <a:pt x="15378" y="8385"/>
                </a:cubicBezTo>
                <a:cubicBezTo>
                  <a:pt x="18680" y="6483"/>
                  <a:pt x="18714" y="3348"/>
                  <a:pt x="15378" y="1446"/>
                </a:cubicBezTo>
                <a:cubicBezTo>
                  <a:pt x="15244" y="1346"/>
                  <a:pt x="15078" y="1279"/>
                  <a:pt x="14944" y="1213"/>
                </a:cubicBezTo>
                <a:cubicBezTo>
                  <a:pt x="13355" y="402"/>
                  <a:pt x="11364" y="1"/>
                  <a:pt x="937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37"/>
          <p:cNvSpPr/>
          <p:nvPr/>
        </p:nvSpPr>
        <p:spPr>
          <a:xfrm>
            <a:off x="4945227" y="2994956"/>
            <a:ext cx="303685" cy="175488"/>
          </a:xfrm>
          <a:custGeom>
            <a:avLst/>
            <a:gdLst/>
            <a:ahLst/>
            <a:cxnLst/>
            <a:rect l="l" t="t" r="r" b="b"/>
            <a:pathLst>
              <a:path w="16279" h="9407" extrusionOk="0">
                <a:moveTo>
                  <a:pt x="8139" y="0"/>
                </a:moveTo>
                <a:cubicBezTo>
                  <a:pt x="3669" y="0"/>
                  <a:pt x="0" y="2102"/>
                  <a:pt x="0" y="4703"/>
                </a:cubicBezTo>
                <a:cubicBezTo>
                  <a:pt x="0" y="7305"/>
                  <a:pt x="3669" y="9407"/>
                  <a:pt x="8139" y="9407"/>
                </a:cubicBezTo>
                <a:cubicBezTo>
                  <a:pt x="12642" y="9407"/>
                  <a:pt x="16278" y="7305"/>
                  <a:pt x="16278" y="4703"/>
                </a:cubicBezTo>
                <a:cubicBezTo>
                  <a:pt x="16278" y="2102"/>
                  <a:pt x="12642" y="0"/>
                  <a:pt x="8139" y="0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37"/>
          <p:cNvSpPr/>
          <p:nvPr/>
        </p:nvSpPr>
        <p:spPr>
          <a:xfrm>
            <a:off x="4945227" y="2994956"/>
            <a:ext cx="303685" cy="175488"/>
          </a:xfrm>
          <a:custGeom>
            <a:avLst/>
            <a:gdLst/>
            <a:ahLst/>
            <a:cxnLst/>
            <a:rect l="l" t="t" r="r" b="b"/>
            <a:pathLst>
              <a:path w="16279" h="9407" extrusionOk="0">
                <a:moveTo>
                  <a:pt x="8139" y="0"/>
                </a:moveTo>
                <a:cubicBezTo>
                  <a:pt x="3669" y="0"/>
                  <a:pt x="0" y="2102"/>
                  <a:pt x="0" y="4703"/>
                </a:cubicBezTo>
                <a:cubicBezTo>
                  <a:pt x="0" y="7305"/>
                  <a:pt x="3669" y="9407"/>
                  <a:pt x="8139" y="9407"/>
                </a:cubicBezTo>
                <a:cubicBezTo>
                  <a:pt x="12642" y="9407"/>
                  <a:pt x="16278" y="7305"/>
                  <a:pt x="16278" y="4703"/>
                </a:cubicBezTo>
                <a:cubicBezTo>
                  <a:pt x="16278" y="2102"/>
                  <a:pt x="12642" y="0"/>
                  <a:pt x="813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37"/>
          <p:cNvSpPr/>
          <p:nvPr/>
        </p:nvSpPr>
        <p:spPr>
          <a:xfrm>
            <a:off x="4947092" y="3019674"/>
            <a:ext cx="300569" cy="150471"/>
          </a:xfrm>
          <a:custGeom>
            <a:avLst/>
            <a:gdLst/>
            <a:ahLst/>
            <a:cxnLst/>
            <a:rect l="l" t="t" r="r" b="b"/>
            <a:pathLst>
              <a:path w="16112" h="8066" extrusionOk="0">
                <a:moveTo>
                  <a:pt x="8056" y="1"/>
                </a:moveTo>
                <a:cubicBezTo>
                  <a:pt x="5971" y="1"/>
                  <a:pt x="3886" y="460"/>
                  <a:pt x="2302" y="1377"/>
                </a:cubicBezTo>
                <a:cubicBezTo>
                  <a:pt x="1001" y="2144"/>
                  <a:pt x="234" y="3045"/>
                  <a:pt x="0" y="4046"/>
                </a:cubicBezTo>
                <a:cubicBezTo>
                  <a:pt x="234" y="5046"/>
                  <a:pt x="1001" y="5947"/>
                  <a:pt x="2302" y="6714"/>
                </a:cubicBezTo>
                <a:cubicBezTo>
                  <a:pt x="3886" y="7615"/>
                  <a:pt x="5971" y="8065"/>
                  <a:pt x="8056" y="8065"/>
                </a:cubicBezTo>
                <a:cubicBezTo>
                  <a:pt x="10141" y="8065"/>
                  <a:pt x="12226" y="7615"/>
                  <a:pt x="13810" y="6714"/>
                </a:cubicBezTo>
                <a:cubicBezTo>
                  <a:pt x="15111" y="5947"/>
                  <a:pt x="15878" y="5013"/>
                  <a:pt x="16112" y="4046"/>
                </a:cubicBezTo>
                <a:cubicBezTo>
                  <a:pt x="15878" y="3045"/>
                  <a:pt x="15111" y="2111"/>
                  <a:pt x="13810" y="1377"/>
                </a:cubicBezTo>
                <a:cubicBezTo>
                  <a:pt x="12226" y="460"/>
                  <a:pt x="10141" y="1"/>
                  <a:pt x="8056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37"/>
          <p:cNvSpPr/>
          <p:nvPr/>
        </p:nvSpPr>
        <p:spPr>
          <a:xfrm>
            <a:off x="4947092" y="3019674"/>
            <a:ext cx="300569" cy="150471"/>
          </a:xfrm>
          <a:custGeom>
            <a:avLst/>
            <a:gdLst/>
            <a:ahLst/>
            <a:cxnLst/>
            <a:rect l="l" t="t" r="r" b="b"/>
            <a:pathLst>
              <a:path w="16112" h="8066" extrusionOk="0">
                <a:moveTo>
                  <a:pt x="8056" y="1"/>
                </a:moveTo>
                <a:cubicBezTo>
                  <a:pt x="5971" y="1"/>
                  <a:pt x="3886" y="460"/>
                  <a:pt x="2302" y="1377"/>
                </a:cubicBezTo>
                <a:cubicBezTo>
                  <a:pt x="1001" y="2144"/>
                  <a:pt x="234" y="3045"/>
                  <a:pt x="0" y="4046"/>
                </a:cubicBezTo>
                <a:cubicBezTo>
                  <a:pt x="234" y="5046"/>
                  <a:pt x="1001" y="5947"/>
                  <a:pt x="2302" y="6714"/>
                </a:cubicBezTo>
                <a:cubicBezTo>
                  <a:pt x="3886" y="7615"/>
                  <a:pt x="5971" y="8065"/>
                  <a:pt x="8056" y="8065"/>
                </a:cubicBezTo>
                <a:cubicBezTo>
                  <a:pt x="10141" y="8065"/>
                  <a:pt x="12226" y="7615"/>
                  <a:pt x="13810" y="6714"/>
                </a:cubicBezTo>
                <a:cubicBezTo>
                  <a:pt x="15111" y="5947"/>
                  <a:pt x="15878" y="5013"/>
                  <a:pt x="16112" y="4046"/>
                </a:cubicBezTo>
                <a:cubicBezTo>
                  <a:pt x="15878" y="3045"/>
                  <a:pt x="15111" y="2111"/>
                  <a:pt x="13810" y="1377"/>
                </a:cubicBezTo>
                <a:cubicBezTo>
                  <a:pt x="12226" y="460"/>
                  <a:pt x="10141" y="1"/>
                  <a:pt x="805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37"/>
          <p:cNvSpPr/>
          <p:nvPr/>
        </p:nvSpPr>
        <p:spPr>
          <a:xfrm>
            <a:off x="4998729" y="3026688"/>
            <a:ext cx="197911" cy="130063"/>
          </a:xfrm>
          <a:custGeom>
            <a:avLst/>
            <a:gdLst/>
            <a:ahLst/>
            <a:cxnLst/>
            <a:rect l="l" t="t" r="r" b="b"/>
            <a:pathLst>
              <a:path w="10609" h="6972" extrusionOk="0">
                <a:moveTo>
                  <a:pt x="7221" y="4069"/>
                </a:moveTo>
                <a:cubicBezTo>
                  <a:pt x="7474" y="4069"/>
                  <a:pt x="7712" y="4117"/>
                  <a:pt x="7940" y="4237"/>
                </a:cubicBezTo>
                <a:lnTo>
                  <a:pt x="7773" y="4337"/>
                </a:lnTo>
                <a:cubicBezTo>
                  <a:pt x="7673" y="4370"/>
                  <a:pt x="7573" y="4437"/>
                  <a:pt x="7506" y="4470"/>
                </a:cubicBezTo>
                <a:cubicBezTo>
                  <a:pt x="7163" y="4625"/>
                  <a:pt x="6802" y="4700"/>
                  <a:pt x="6441" y="4700"/>
                </a:cubicBezTo>
                <a:cubicBezTo>
                  <a:pt x="6101" y="4700"/>
                  <a:pt x="5762" y="4633"/>
                  <a:pt x="5438" y="4503"/>
                </a:cubicBezTo>
                <a:cubicBezTo>
                  <a:pt x="6113" y="4278"/>
                  <a:pt x="6697" y="4069"/>
                  <a:pt x="7221" y="4069"/>
                </a:cubicBezTo>
                <a:close/>
                <a:moveTo>
                  <a:pt x="1235" y="0"/>
                </a:moveTo>
                <a:lnTo>
                  <a:pt x="1" y="734"/>
                </a:lnTo>
                <a:lnTo>
                  <a:pt x="1" y="1701"/>
                </a:lnTo>
                <a:lnTo>
                  <a:pt x="401" y="1935"/>
                </a:lnTo>
                <a:cubicBezTo>
                  <a:pt x="301" y="2102"/>
                  <a:pt x="234" y="2302"/>
                  <a:pt x="234" y="2502"/>
                </a:cubicBezTo>
                <a:lnTo>
                  <a:pt x="234" y="3469"/>
                </a:lnTo>
                <a:cubicBezTo>
                  <a:pt x="234" y="3870"/>
                  <a:pt x="501" y="4237"/>
                  <a:pt x="1102" y="4604"/>
                </a:cubicBezTo>
                <a:cubicBezTo>
                  <a:pt x="1635" y="4904"/>
                  <a:pt x="2236" y="5071"/>
                  <a:pt x="2836" y="5104"/>
                </a:cubicBezTo>
                <a:lnTo>
                  <a:pt x="3170" y="5104"/>
                </a:lnTo>
                <a:cubicBezTo>
                  <a:pt x="3804" y="5037"/>
                  <a:pt x="4404" y="4904"/>
                  <a:pt x="5004" y="4670"/>
                </a:cubicBezTo>
                <a:lnTo>
                  <a:pt x="5371" y="4537"/>
                </a:lnTo>
                <a:lnTo>
                  <a:pt x="4304" y="5604"/>
                </a:lnTo>
                <a:lnTo>
                  <a:pt x="4304" y="6572"/>
                </a:lnTo>
                <a:cubicBezTo>
                  <a:pt x="4893" y="6792"/>
                  <a:pt x="5501" y="6903"/>
                  <a:pt x="6105" y="6903"/>
                </a:cubicBezTo>
                <a:cubicBezTo>
                  <a:pt x="6871" y="6903"/>
                  <a:pt x="7632" y="6726"/>
                  <a:pt x="8340" y="6371"/>
                </a:cubicBezTo>
                <a:lnTo>
                  <a:pt x="9374" y="6972"/>
                </a:lnTo>
                <a:lnTo>
                  <a:pt x="10608" y="6271"/>
                </a:lnTo>
                <a:lnTo>
                  <a:pt x="10608" y="5304"/>
                </a:lnTo>
                <a:lnTo>
                  <a:pt x="10208" y="5037"/>
                </a:lnTo>
                <a:cubicBezTo>
                  <a:pt x="10342" y="4870"/>
                  <a:pt x="10408" y="4637"/>
                  <a:pt x="10408" y="4403"/>
                </a:cubicBezTo>
                <a:lnTo>
                  <a:pt x="10408" y="3436"/>
                </a:lnTo>
                <a:cubicBezTo>
                  <a:pt x="10408" y="3036"/>
                  <a:pt x="10108" y="2669"/>
                  <a:pt x="9541" y="2302"/>
                </a:cubicBezTo>
                <a:cubicBezTo>
                  <a:pt x="8939" y="1981"/>
                  <a:pt x="8277" y="1817"/>
                  <a:pt x="7612" y="1817"/>
                </a:cubicBezTo>
                <a:cubicBezTo>
                  <a:pt x="7172" y="1817"/>
                  <a:pt x="6731" y="1889"/>
                  <a:pt x="6305" y="2035"/>
                </a:cubicBezTo>
                <a:cubicBezTo>
                  <a:pt x="5872" y="2135"/>
                  <a:pt x="5471" y="2269"/>
                  <a:pt x="5104" y="2402"/>
                </a:cubicBezTo>
                <a:cubicBezTo>
                  <a:pt x="4671" y="2569"/>
                  <a:pt x="4237" y="2702"/>
                  <a:pt x="3804" y="2802"/>
                </a:cubicBezTo>
                <a:cubicBezTo>
                  <a:pt x="3603" y="2869"/>
                  <a:pt x="3403" y="2869"/>
                  <a:pt x="3203" y="2869"/>
                </a:cubicBezTo>
                <a:cubicBezTo>
                  <a:pt x="3036" y="2869"/>
                  <a:pt x="2836" y="2802"/>
                  <a:pt x="2703" y="2736"/>
                </a:cubicBezTo>
                <a:lnTo>
                  <a:pt x="2736" y="2702"/>
                </a:lnTo>
                <a:cubicBezTo>
                  <a:pt x="2769" y="2669"/>
                  <a:pt x="2803" y="2635"/>
                  <a:pt x="2870" y="2635"/>
                </a:cubicBezTo>
                <a:cubicBezTo>
                  <a:pt x="2970" y="2569"/>
                  <a:pt x="3070" y="2502"/>
                  <a:pt x="3203" y="2469"/>
                </a:cubicBezTo>
                <a:cubicBezTo>
                  <a:pt x="3496" y="2331"/>
                  <a:pt x="3816" y="2264"/>
                  <a:pt x="4135" y="2264"/>
                </a:cubicBezTo>
                <a:cubicBezTo>
                  <a:pt x="4433" y="2264"/>
                  <a:pt x="4730" y="2322"/>
                  <a:pt x="5004" y="2435"/>
                </a:cubicBezTo>
                <a:lnTo>
                  <a:pt x="6038" y="1368"/>
                </a:lnTo>
                <a:lnTo>
                  <a:pt x="6038" y="401"/>
                </a:lnTo>
                <a:cubicBezTo>
                  <a:pt x="5523" y="229"/>
                  <a:pt x="4974" y="133"/>
                  <a:pt x="4424" y="133"/>
                </a:cubicBezTo>
                <a:cubicBezTo>
                  <a:pt x="4014" y="133"/>
                  <a:pt x="3602" y="186"/>
                  <a:pt x="3203" y="300"/>
                </a:cubicBezTo>
                <a:cubicBezTo>
                  <a:pt x="2903" y="367"/>
                  <a:pt x="2569" y="467"/>
                  <a:pt x="2302" y="601"/>
                </a:cubicBezTo>
                <a:lnTo>
                  <a:pt x="1235" y="0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37"/>
          <p:cNvSpPr/>
          <p:nvPr/>
        </p:nvSpPr>
        <p:spPr>
          <a:xfrm>
            <a:off x="4997498" y="3026688"/>
            <a:ext cx="201623" cy="112023"/>
          </a:xfrm>
          <a:custGeom>
            <a:avLst/>
            <a:gdLst/>
            <a:ahLst/>
            <a:cxnLst/>
            <a:rect l="l" t="t" r="r" b="b"/>
            <a:pathLst>
              <a:path w="10808" h="6005" extrusionOk="0">
                <a:moveTo>
                  <a:pt x="1301" y="0"/>
                </a:moveTo>
                <a:lnTo>
                  <a:pt x="33" y="701"/>
                </a:lnTo>
                <a:lnTo>
                  <a:pt x="1068" y="1301"/>
                </a:lnTo>
                <a:cubicBezTo>
                  <a:pt x="33" y="2102"/>
                  <a:pt x="0" y="2936"/>
                  <a:pt x="1168" y="3603"/>
                </a:cubicBezTo>
                <a:cubicBezTo>
                  <a:pt x="1701" y="3903"/>
                  <a:pt x="2302" y="4070"/>
                  <a:pt x="2902" y="4103"/>
                </a:cubicBezTo>
                <a:lnTo>
                  <a:pt x="3236" y="4103"/>
                </a:lnTo>
                <a:cubicBezTo>
                  <a:pt x="3870" y="4070"/>
                  <a:pt x="4503" y="3936"/>
                  <a:pt x="5104" y="3703"/>
                </a:cubicBezTo>
                <a:cubicBezTo>
                  <a:pt x="5924" y="3422"/>
                  <a:pt x="6646" y="3107"/>
                  <a:pt x="7291" y="3107"/>
                </a:cubicBezTo>
                <a:cubicBezTo>
                  <a:pt x="7565" y="3107"/>
                  <a:pt x="7825" y="3164"/>
                  <a:pt x="8073" y="3303"/>
                </a:cubicBezTo>
                <a:cubicBezTo>
                  <a:pt x="8606" y="3603"/>
                  <a:pt x="8439" y="4003"/>
                  <a:pt x="7872" y="4337"/>
                </a:cubicBezTo>
                <a:cubicBezTo>
                  <a:pt x="7772" y="4403"/>
                  <a:pt x="7672" y="4437"/>
                  <a:pt x="7572" y="4470"/>
                </a:cubicBezTo>
                <a:cubicBezTo>
                  <a:pt x="7239" y="4620"/>
                  <a:pt x="6880" y="4695"/>
                  <a:pt x="6521" y="4695"/>
                </a:cubicBezTo>
                <a:cubicBezTo>
                  <a:pt x="6163" y="4695"/>
                  <a:pt x="5804" y="4620"/>
                  <a:pt x="5471" y="4470"/>
                </a:cubicBezTo>
                <a:lnTo>
                  <a:pt x="4403" y="5571"/>
                </a:lnTo>
                <a:cubicBezTo>
                  <a:pt x="4985" y="5795"/>
                  <a:pt x="5600" y="5905"/>
                  <a:pt x="6212" y="5905"/>
                </a:cubicBezTo>
                <a:cubicBezTo>
                  <a:pt x="6970" y="5905"/>
                  <a:pt x="7724" y="5736"/>
                  <a:pt x="8406" y="5404"/>
                </a:cubicBezTo>
                <a:lnTo>
                  <a:pt x="9440" y="6005"/>
                </a:lnTo>
                <a:lnTo>
                  <a:pt x="10708" y="5271"/>
                </a:lnTo>
                <a:lnTo>
                  <a:pt x="9674" y="4704"/>
                </a:lnTo>
                <a:cubicBezTo>
                  <a:pt x="10708" y="3903"/>
                  <a:pt x="10808" y="3036"/>
                  <a:pt x="9607" y="2302"/>
                </a:cubicBezTo>
                <a:cubicBezTo>
                  <a:pt x="8991" y="1973"/>
                  <a:pt x="8312" y="1809"/>
                  <a:pt x="7632" y="1809"/>
                </a:cubicBezTo>
                <a:cubicBezTo>
                  <a:pt x="7207" y="1809"/>
                  <a:pt x="6782" y="1873"/>
                  <a:pt x="6371" y="2002"/>
                </a:cubicBezTo>
                <a:cubicBezTo>
                  <a:pt x="5938" y="2102"/>
                  <a:pt x="5537" y="2269"/>
                  <a:pt x="5170" y="2369"/>
                </a:cubicBezTo>
                <a:cubicBezTo>
                  <a:pt x="4737" y="2535"/>
                  <a:pt x="4303" y="2669"/>
                  <a:pt x="3870" y="2802"/>
                </a:cubicBezTo>
                <a:cubicBezTo>
                  <a:pt x="3669" y="2836"/>
                  <a:pt x="3469" y="2869"/>
                  <a:pt x="3236" y="2869"/>
                </a:cubicBezTo>
                <a:cubicBezTo>
                  <a:pt x="3036" y="2836"/>
                  <a:pt x="2835" y="2802"/>
                  <a:pt x="2669" y="2669"/>
                </a:cubicBezTo>
                <a:cubicBezTo>
                  <a:pt x="2235" y="2435"/>
                  <a:pt x="2202" y="2102"/>
                  <a:pt x="2769" y="1735"/>
                </a:cubicBezTo>
                <a:lnTo>
                  <a:pt x="2902" y="1635"/>
                </a:lnTo>
                <a:cubicBezTo>
                  <a:pt x="3002" y="1601"/>
                  <a:pt x="3136" y="1535"/>
                  <a:pt x="3236" y="1468"/>
                </a:cubicBezTo>
                <a:cubicBezTo>
                  <a:pt x="3557" y="1343"/>
                  <a:pt x="3888" y="1275"/>
                  <a:pt x="4219" y="1275"/>
                </a:cubicBezTo>
                <a:cubicBezTo>
                  <a:pt x="4505" y="1275"/>
                  <a:pt x="4791" y="1326"/>
                  <a:pt x="5070" y="1435"/>
                </a:cubicBezTo>
                <a:lnTo>
                  <a:pt x="6104" y="401"/>
                </a:lnTo>
                <a:cubicBezTo>
                  <a:pt x="5568" y="209"/>
                  <a:pt x="5022" y="117"/>
                  <a:pt x="4470" y="117"/>
                </a:cubicBezTo>
                <a:cubicBezTo>
                  <a:pt x="4060" y="117"/>
                  <a:pt x="3648" y="168"/>
                  <a:pt x="3236" y="267"/>
                </a:cubicBezTo>
                <a:cubicBezTo>
                  <a:pt x="2936" y="367"/>
                  <a:pt x="2635" y="467"/>
                  <a:pt x="2335" y="601"/>
                </a:cubicBezTo>
                <a:lnTo>
                  <a:pt x="1301" y="0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37"/>
          <p:cNvSpPr/>
          <p:nvPr/>
        </p:nvSpPr>
        <p:spPr>
          <a:xfrm>
            <a:off x="4997498" y="3026688"/>
            <a:ext cx="201623" cy="112023"/>
          </a:xfrm>
          <a:custGeom>
            <a:avLst/>
            <a:gdLst/>
            <a:ahLst/>
            <a:cxnLst/>
            <a:rect l="l" t="t" r="r" b="b"/>
            <a:pathLst>
              <a:path w="10808" h="6005" extrusionOk="0">
                <a:moveTo>
                  <a:pt x="1301" y="0"/>
                </a:moveTo>
                <a:lnTo>
                  <a:pt x="33" y="701"/>
                </a:lnTo>
                <a:lnTo>
                  <a:pt x="1068" y="1301"/>
                </a:lnTo>
                <a:cubicBezTo>
                  <a:pt x="33" y="2102"/>
                  <a:pt x="0" y="2936"/>
                  <a:pt x="1168" y="3603"/>
                </a:cubicBezTo>
                <a:cubicBezTo>
                  <a:pt x="1701" y="3903"/>
                  <a:pt x="2302" y="4070"/>
                  <a:pt x="2902" y="4103"/>
                </a:cubicBezTo>
                <a:lnTo>
                  <a:pt x="3236" y="4103"/>
                </a:lnTo>
                <a:cubicBezTo>
                  <a:pt x="3870" y="4070"/>
                  <a:pt x="4503" y="3936"/>
                  <a:pt x="5104" y="3703"/>
                </a:cubicBezTo>
                <a:cubicBezTo>
                  <a:pt x="5924" y="3422"/>
                  <a:pt x="6646" y="3107"/>
                  <a:pt x="7291" y="3107"/>
                </a:cubicBezTo>
                <a:cubicBezTo>
                  <a:pt x="7565" y="3107"/>
                  <a:pt x="7825" y="3164"/>
                  <a:pt x="8073" y="3303"/>
                </a:cubicBezTo>
                <a:cubicBezTo>
                  <a:pt x="8606" y="3603"/>
                  <a:pt x="8439" y="4003"/>
                  <a:pt x="7872" y="4337"/>
                </a:cubicBezTo>
                <a:cubicBezTo>
                  <a:pt x="7772" y="4403"/>
                  <a:pt x="7672" y="4437"/>
                  <a:pt x="7572" y="4470"/>
                </a:cubicBezTo>
                <a:cubicBezTo>
                  <a:pt x="7239" y="4620"/>
                  <a:pt x="6880" y="4695"/>
                  <a:pt x="6521" y="4695"/>
                </a:cubicBezTo>
                <a:cubicBezTo>
                  <a:pt x="6163" y="4695"/>
                  <a:pt x="5804" y="4620"/>
                  <a:pt x="5471" y="4470"/>
                </a:cubicBezTo>
                <a:lnTo>
                  <a:pt x="4403" y="5571"/>
                </a:lnTo>
                <a:cubicBezTo>
                  <a:pt x="4985" y="5795"/>
                  <a:pt x="5600" y="5905"/>
                  <a:pt x="6212" y="5905"/>
                </a:cubicBezTo>
                <a:cubicBezTo>
                  <a:pt x="6970" y="5905"/>
                  <a:pt x="7724" y="5736"/>
                  <a:pt x="8406" y="5404"/>
                </a:cubicBezTo>
                <a:lnTo>
                  <a:pt x="9440" y="6005"/>
                </a:lnTo>
                <a:lnTo>
                  <a:pt x="10708" y="5271"/>
                </a:lnTo>
                <a:lnTo>
                  <a:pt x="9674" y="4704"/>
                </a:lnTo>
                <a:cubicBezTo>
                  <a:pt x="10708" y="3903"/>
                  <a:pt x="10808" y="3036"/>
                  <a:pt x="9607" y="2302"/>
                </a:cubicBezTo>
                <a:cubicBezTo>
                  <a:pt x="8991" y="1973"/>
                  <a:pt x="8312" y="1809"/>
                  <a:pt x="7632" y="1809"/>
                </a:cubicBezTo>
                <a:cubicBezTo>
                  <a:pt x="7207" y="1809"/>
                  <a:pt x="6782" y="1873"/>
                  <a:pt x="6371" y="2002"/>
                </a:cubicBezTo>
                <a:cubicBezTo>
                  <a:pt x="5938" y="2102"/>
                  <a:pt x="5537" y="2269"/>
                  <a:pt x="5170" y="2369"/>
                </a:cubicBezTo>
                <a:cubicBezTo>
                  <a:pt x="4737" y="2535"/>
                  <a:pt x="4303" y="2669"/>
                  <a:pt x="3870" y="2802"/>
                </a:cubicBezTo>
                <a:cubicBezTo>
                  <a:pt x="3669" y="2836"/>
                  <a:pt x="3469" y="2869"/>
                  <a:pt x="3236" y="2869"/>
                </a:cubicBezTo>
                <a:cubicBezTo>
                  <a:pt x="3036" y="2836"/>
                  <a:pt x="2835" y="2802"/>
                  <a:pt x="2669" y="2669"/>
                </a:cubicBezTo>
                <a:cubicBezTo>
                  <a:pt x="2235" y="2435"/>
                  <a:pt x="2202" y="2102"/>
                  <a:pt x="2769" y="1735"/>
                </a:cubicBezTo>
                <a:lnTo>
                  <a:pt x="2902" y="1635"/>
                </a:lnTo>
                <a:cubicBezTo>
                  <a:pt x="3002" y="1601"/>
                  <a:pt x="3136" y="1535"/>
                  <a:pt x="3236" y="1468"/>
                </a:cubicBezTo>
                <a:cubicBezTo>
                  <a:pt x="3557" y="1343"/>
                  <a:pt x="3888" y="1275"/>
                  <a:pt x="4219" y="1275"/>
                </a:cubicBezTo>
                <a:cubicBezTo>
                  <a:pt x="4505" y="1275"/>
                  <a:pt x="4791" y="1326"/>
                  <a:pt x="5070" y="1435"/>
                </a:cubicBezTo>
                <a:lnTo>
                  <a:pt x="6104" y="401"/>
                </a:lnTo>
                <a:cubicBezTo>
                  <a:pt x="5568" y="209"/>
                  <a:pt x="5022" y="117"/>
                  <a:pt x="4470" y="117"/>
                </a:cubicBezTo>
                <a:cubicBezTo>
                  <a:pt x="4060" y="117"/>
                  <a:pt x="3648" y="168"/>
                  <a:pt x="3236" y="267"/>
                </a:cubicBezTo>
                <a:cubicBezTo>
                  <a:pt x="2936" y="367"/>
                  <a:pt x="2635" y="467"/>
                  <a:pt x="2335" y="601"/>
                </a:cubicBezTo>
                <a:lnTo>
                  <a:pt x="13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37"/>
          <p:cNvSpPr/>
          <p:nvPr/>
        </p:nvSpPr>
        <p:spPr>
          <a:xfrm>
            <a:off x="4998114" y="3026054"/>
            <a:ext cx="42962" cy="13711"/>
          </a:xfrm>
          <a:custGeom>
            <a:avLst/>
            <a:gdLst/>
            <a:ahLst/>
            <a:cxnLst/>
            <a:rect l="l" t="t" r="r" b="b"/>
            <a:pathLst>
              <a:path w="2303" h="735" extrusionOk="0">
                <a:moveTo>
                  <a:pt x="1235" y="1"/>
                </a:moveTo>
                <a:lnTo>
                  <a:pt x="0" y="735"/>
                </a:lnTo>
                <a:lnTo>
                  <a:pt x="0" y="735"/>
                </a:lnTo>
                <a:lnTo>
                  <a:pt x="1268" y="168"/>
                </a:lnTo>
                <a:lnTo>
                  <a:pt x="2302" y="601"/>
                </a:lnTo>
                <a:lnTo>
                  <a:pt x="2302" y="601"/>
                </a:lnTo>
                <a:lnTo>
                  <a:pt x="1235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7"/>
          <p:cNvSpPr/>
          <p:nvPr/>
        </p:nvSpPr>
        <p:spPr>
          <a:xfrm>
            <a:off x="5055366" y="3028684"/>
            <a:ext cx="55405" cy="24774"/>
          </a:xfrm>
          <a:custGeom>
            <a:avLst/>
            <a:gdLst/>
            <a:ahLst/>
            <a:cxnLst/>
            <a:rect l="l" t="t" r="r" b="b"/>
            <a:pathLst>
              <a:path w="2970" h="1328" extrusionOk="0">
                <a:moveTo>
                  <a:pt x="1401" y="1"/>
                </a:moveTo>
                <a:cubicBezTo>
                  <a:pt x="929" y="1"/>
                  <a:pt x="457" y="67"/>
                  <a:pt x="0" y="193"/>
                </a:cubicBezTo>
                <a:cubicBezTo>
                  <a:pt x="362" y="124"/>
                  <a:pt x="735" y="89"/>
                  <a:pt x="1109" y="89"/>
                </a:cubicBezTo>
                <a:cubicBezTo>
                  <a:pt x="1634" y="89"/>
                  <a:pt x="2163" y="157"/>
                  <a:pt x="2669" y="294"/>
                </a:cubicBezTo>
                <a:lnTo>
                  <a:pt x="1935" y="1328"/>
                </a:lnTo>
                <a:lnTo>
                  <a:pt x="1935" y="1328"/>
                </a:lnTo>
                <a:lnTo>
                  <a:pt x="2969" y="260"/>
                </a:lnTo>
                <a:cubicBezTo>
                  <a:pt x="2458" y="84"/>
                  <a:pt x="1929" y="1"/>
                  <a:pt x="1401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37"/>
          <p:cNvSpPr/>
          <p:nvPr/>
        </p:nvSpPr>
        <p:spPr>
          <a:xfrm>
            <a:off x="5115715" y="3060155"/>
            <a:ext cx="82791" cy="53670"/>
          </a:xfrm>
          <a:custGeom>
            <a:avLst/>
            <a:gdLst/>
            <a:ahLst/>
            <a:cxnLst/>
            <a:rect l="l" t="t" r="r" b="b"/>
            <a:pathLst>
              <a:path w="4438" h="2877" extrusionOk="0">
                <a:moveTo>
                  <a:pt x="1250" y="1"/>
                </a:moveTo>
                <a:cubicBezTo>
                  <a:pt x="829" y="1"/>
                  <a:pt x="408" y="68"/>
                  <a:pt x="1" y="208"/>
                </a:cubicBezTo>
                <a:cubicBezTo>
                  <a:pt x="314" y="137"/>
                  <a:pt x="631" y="103"/>
                  <a:pt x="947" y="103"/>
                </a:cubicBezTo>
                <a:cubicBezTo>
                  <a:pt x="1673" y="103"/>
                  <a:pt x="2396" y="283"/>
                  <a:pt x="3070" y="608"/>
                </a:cubicBezTo>
                <a:cubicBezTo>
                  <a:pt x="4037" y="1208"/>
                  <a:pt x="4204" y="1876"/>
                  <a:pt x="3303" y="2876"/>
                </a:cubicBezTo>
                <a:cubicBezTo>
                  <a:pt x="4337" y="2076"/>
                  <a:pt x="4437" y="1208"/>
                  <a:pt x="3237" y="508"/>
                </a:cubicBezTo>
                <a:cubicBezTo>
                  <a:pt x="2617" y="178"/>
                  <a:pt x="1934" y="1"/>
                  <a:pt x="1250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37"/>
          <p:cNvSpPr/>
          <p:nvPr/>
        </p:nvSpPr>
        <p:spPr>
          <a:xfrm>
            <a:off x="5173601" y="3114422"/>
            <a:ext cx="23039" cy="24289"/>
          </a:xfrm>
          <a:custGeom>
            <a:avLst/>
            <a:gdLst/>
            <a:ahLst/>
            <a:cxnLst/>
            <a:rect l="l" t="t" r="r" b="b"/>
            <a:pathLst>
              <a:path w="1235" h="1302" extrusionOk="0">
                <a:moveTo>
                  <a:pt x="200" y="1"/>
                </a:moveTo>
                <a:lnTo>
                  <a:pt x="1001" y="601"/>
                </a:lnTo>
                <a:lnTo>
                  <a:pt x="0" y="1302"/>
                </a:lnTo>
                <a:lnTo>
                  <a:pt x="1234" y="601"/>
                </a:lnTo>
                <a:lnTo>
                  <a:pt x="200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37"/>
          <p:cNvSpPr/>
          <p:nvPr/>
        </p:nvSpPr>
        <p:spPr>
          <a:xfrm>
            <a:off x="5079636" y="3110076"/>
            <a:ext cx="59136" cy="21173"/>
          </a:xfrm>
          <a:custGeom>
            <a:avLst/>
            <a:gdLst/>
            <a:ahLst/>
            <a:cxnLst/>
            <a:rect l="l" t="t" r="r" b="b"/>
            <a:pathLst>
              <a:path w="3170" h="1135" extrusionOk="0">
                <a:moveTo>
                  <a:pt x="3169" y="0"/>
                </a:moveTo>
                <a:cubicBezTo>
                  <a:pt x="2826" y="155"/>
                  <a:pt x="2465" y="230"/>
                  <a:pt x="2104" y="230"/>
                </a:cubicBezTo>
                <a:cubicBezTo>
                  <a:pt x="1764" y="230"/>
                  <a:pt x="1425" y="163"/>
                  <a:pt x="1101" y="33"/>
                </a:cubicBezTo>
                <a:lnTo>
                  <a:pt x="0" y="1134"/>
                </a:lnTo>
                <a:lnTo>
                  <a:pt x="1201" y="167"/>
                </a:lnTo>
                <a:cubicBezTo>
                  <a:pt x="1458" y="248"/>
                  <a:pt x="1731" y="291"/>
                  <a:pt x="2005" y="291"/>
                </a:cubicBezTo>
                <a:cubicBezTo>
                  <a:pt x="2408" y="291"/>
                  <a:pt x="2812" y="199"/>
                  <a:pt x="3169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37"/>
          <p:cNvSpPr/>
          <p:nvPr/>
        </p:nvSpPr>
        <p:spPr>
          <a:xfrm>
            <a:off x="5034827" y="3058420"/>
            <a:ext cx="34251" cy="22293"/>
          </a:xfrm>
          <a:custGeom>
            <a:avLst/>
            <a:gdLst/>
            <a:ahLst/>
            <a:cxnLst/>
            <a:rect l="l" t="t" r="r" b="b"/>
            <a:pathLst>
              <a:path w="1836" h="1195" extrusionOk="0">
                <a:moveTo>
                  <a:pt x="768" y="0"/>
                </a:moveTo>
                <a:lnTo>
                  <a:pt x="768" y="0"/>
                </a:lnTo>
                <a:cubicBezTo>
                  <a:pt x="234" y="301"/>
                  <a:pt x="1" y="634"/>
                  <a:pt x="367" y="934"/>
                </a:cubicBezTo>
                <a:cubicBezTo>
                  <a:pt x="621" y="1110"/>
                  <a:pt x="919" y="1194"/>
                  <a:pt x="1217" y="1194"/>
                </a:cubicBezTo>
                <a:cubicBezTo>
                  <a:pt x="1429" y="1194"/>
                  <a:pt x="1641" y="1151"/>
                  <a:pt x="1835" y="1068"/>
                </a:cubicBezTo>
                <a:lnTo>
                  <a:pt x="1835" y="1068"/>
                </a:lnTo>
                <a:cubicBezTo>
                  <a:pt x="1635" y="1135"/>
                  <a:pt x="1435" y="1135"/>
                  <a:pt x="1235" y="1135"/>
                </a:cubicBezTo>
                <a:cubicBezTo>
                  <a:pt x="1035" y="1135"/>
                  <a:pt x="834" y="1068"/>
                  <a:pt x="634" y="968"/>
                </a:cubicBezTo>
                <a:cubicBezTo>
                  <a:pt x="234" y="734"/>
                  <a:pt x="201" y="401"/>
                  <a:pt x="768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37"/>
          <p:cNvSpPr/>
          <p:nvPr/>
        </p:nvSpPr>
        <p:spPr>
          <a:xfrm>
            <a:off x="4997498" y="3050958"/>
            <a:ext cx="54155" cy="52290"/>
          </a:xfrm>
          <a:custGeom>
            <a:avLst/>
            <a:gdLst/>
            <a:ahLst/>
            <a:cxnLst/>
            <a:rect l="l" t="t" r="r" b="b"/>
            <a:pathLst>
              <a:path w="2903" h="2803" extrusionOk="0">
                <a:moveTo>
                  <a:pt x="1068" y="0"/>
                </a:moveTo>
                <a:cubicBezTo>
                  <a:pt x="1062" y="4"/>
                  <a:pt x="1055" y="9"/>
                  <a:pt x="1046" y="16"/>
                </a:cubicBezTo>
                <a:lnTo>
                  <a:pt x="1046" y="16"/>
                </a:lnTo>
                <a:cubicBezTo>
                  <a:pt x="1053" y="11"/>
                  <a:pt x="1060" y="5"/>
                  <a:pt x="1068" y="0"/>
                </a:cubicBezTo>
                <a:close/>
                <a:moveTo>
                  <a:pt x="1046" y="16"/>
                </a:moveTo>
                <a:lnTo>
                  <a:pt x="1046" y="16"/>
                </a:lnTo>
                <a:cubicBezTo>
                  <a:pt x="0" y="812"/>
                  <a:pt x="8" y="1639"/>
                  <a:pt x="1168" y="2302"/>
                </a:cubicBezTo>
                <a:cubicBezTo>
                  <a:pt x="1701" y="2602"/>
                  <a:pt x="2268" y="2769"/>
                  <a:pt x="2902" y="2802"/>
                </a:cubicBezTo>
                <a:cubicBezTo>
                  <a:pt x="2002" y="2702"/>
                  <a:pt x="867" y="2168"/>
                  <a:pt x="567" y="1468"/>
                </a:cubicBezTo>
                <a:cubicBezTo>
                  <a:pt x="251" y="805"/>
                  <a:pt x="892" y="141"/>
                  <a:pt x="1046" y="16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37"/>
          <p:cNvSpPr/>
          <p:nvPr/>
        </p:nvSpPr>
        <p:spPr>
          <a:xfrm>
            <a:off x="4894187" y="2925727"/>
            <a:ext cx="458652" cy="264173"/>
          </a:xfrm>
          <a:custGeom>
            <a:avLst/>
            <a:gdLst/>
            <a:ahLst/>
            <a:cxnLst/>
            <a:rect l="l" t="t" r="r" b="b"/>
            <a:pathLst>
              <a:path w="24586" h="14161" extrusionOk="0">
                <a:moveTo>
                  <a:pt x="12326" y="0"/>
                </a:moveTo>
                <a:cubicBezTo>
                  <a:pt x="9182" y="0"/>
                  <a:pt x="6038" y="692"/>
                  <a:pt x="3637" y="2077"/>
                </a:cubicBezTo>
                <a:cubicBezTo>
                  <a:pt x="2436" y="2710"/>
                  <a:pt x="1435" y="3644"/>
                  <a:pt x="701" y="4778"/>
                </a:cubicBezTo>
                <a:lnTo>
                  <a:pt x="1" y="4778"/>
                </a:lnTo>
                <a:lnTo>
                  <a:pt x="1" y="7280"/>
                </a:lnTo>
                <a:cubicBezTo>
                  <a:pt x="101" y="9048"/>
                  <a:pt x="1302" y="10783"/>
                  <a:pt x="3603" y="12084"/>
                </a:cubicBezTo>
                <a:cubicBezTo>
                  <a:pt x="6005" y="13468"/>
                  <a:pt x="9149" y="14160"/>
                  <a:pt x="12293" y="14160"/>
                </a:cubicBezTo>
                <a:cubicBezTo>
                  <a:pt x="15437" y="14160"/>
                  <a:pt x="18581" y="13468"/>
                  <a:pt x="20982" y="12084"/>
                </a:cubicBezTo>
                <a:cubicBezTo>
                  <a:pt x="23284" y="10783"/>
                  <a:pt x="24485" y="9048"/>
                  <a:pt x="24585" y="7280"/>
                </a:cubicBezTo>
                <a:lnTo>
                  <a:pt x="24585" y="4778"/>
                </a:lnTo>
                <a:lnTo>
                  <a:pt x="23918" y="4778"/>
                </a:lnTo>
                <a:cubicBezTo>
                  <a:pt x="23184" y="3644"/>
                  <a:pt x="22183" y="2710"/>
                  <a:pt x="21016" y="2077"/>
                </a:cubicBezTo>
                <a:cubicBezTo>
                  <a:pt x="18614" y="692"/>
                  <a:pt x="15470" y="0"/>
                  <a:pt x="123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37"/>
          <p:cNvSpPr/>
          <p:nvPr/>
        </p:nvSpPr>
        <p:spPr>
          <a:xfrm>
            <a:off x="4871782" y="2882783"/>
            <a:ext cx="500961" cy="264733"/>
          </a:xfrm>
          <a:custGeom>
            <a:avLst/>
            <a:gdLst/>
            <a:ahLst/>
            <a:cxnLst/>
            <a:rect l="l" t="t" r="r" b="b"/>
            <a:pathLst>
              <a:path w="26854" h="14191" extrusionOk="0">
                <a:moveTo>
                  <a:pt x="13494" y="0"/>
                </a:moveTo>
                <a:cubicBezTo>
                  <a:pt x="10350" y="0"/>
                  <a:pt x="7206" y="693"/>
                  <a:pt x="4804" y="2077"/>
                </a:cubicBezTo>
                <a:cubicBezTo>
                  <a:pt x="1" y="4846"/>
                  <a:pt x="1" y="9349"/>
                  <a:pt x="4804" y="12117"/>
                </a:cubicBezTo>
                <a:cubicBezTo>
                  <a:pt x="7211" y="13493"/>
                  <a:pt x="10363" y="14190"/>
                  <a:pt x="13512" y="14190"/>
                </a:cubicBezTo>
                <a:cubicBezTo>
                  <a:pt x="15862" y="14190"/>
                  <a:pt x="18211" y="13802"/>
                  <a:pt x="20249" y="13018"/>
                </a:cubicBezTo>
                <a:lnTo>
                  <a:pt x="20449" y="12951"/>
                </a:lnTo>
                <a:cubicBezTo>
                  <a:pt x="21049" y="12718"/>
                  <a:pt x="21616" y="12418"/>
                  <a:pt x="22183" y="12117"/>
                </a:cubicBezTo>
                <a:cubicBezTo>
                  <a:pt x="26186" y="9782"/>
                  <a:pt x="26853" y="6280"/>
                  <a:pt x="24185" y="3578"/>
                </a:cubicBezTo>
                <a:cubicBezTo>
                  <a:pt x="23584" y="2978"/>
                  <a:pt x="22917" y="2477"/>
                  <a:pt x="22183" y="2077"/>
                </a:cubicBezTo>
                <a:cubicBezTo>
                  <a:pt x="19782" y="693"/>
                  <a:pt x="16638" y="0"/>
                  <a:pt x="1349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37"/>
          <p:cNvSpPr/>
          <p:nvPr/>
        </p:nvSpPr>
        <p:spPr>
          <a:xfrm>
            <a:off x="4874282" y="2905337"/>
            <a:ext cx="119485" cy="175506"/>
          </a:xfrm>
          <a:custGeom>
            <a:avLst/>
            <a:gdLst/>
            <a:ahLst/>
            <a:cxnLst/>
            <a:rect l="l" t="t" r="r" b="b"/>
            <a:pathLst>
              <a:path w="6405" h="9408" extrusionOk="0">
                <a:moveTo>
                  <a:pt x="6405" y="1"/>
                </a:moveTo>
                <a:lnTo>
                  <a:pt x="6405" y="1"/>
                </a:lnTo>
                <a:cubicBezTo>
                  <a:pt x="5805" y="234"/>
                  <a:pt x="5204" y="534"/>
                  <a:pt x="4670" y="835"/>
                </a:cubicBezTo>
                <a:cubicBezTo>
                  <a:pt x="668" y="3170"/>
                  <a:pt x="0" y="6672"/>
                  <a:pt x="2669" y="9407"/>
                </a:cubicBezTo>
                <a:cubicBezTo>
                  <a:pt x="1635" y="8206"/>
                  <a:pt x="1135" y="6605"/>
                  <a:pt x="1401" y="5004"/>
                </a:cubicBezTo>
                <a:cubicBezTo>
                  <a:pt x="1802" y="2569"/>
                  <a:pt x="5237" y="534"/>
                  <a:pt x="6405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37"/>
          <p:cNvSpPr/>
          <p:nvPr/>
        </p:nvSpPr>
        <p:spPr>
          <a:xfrm>
            <a:off x="4899168" y="2927742"/>
            <a:ext cx="283780" cy="209104"/>
          </a:xfrm>
          <a:custGeom>
            <a:avLst/>
            <a:gdLst/>
            <a:ahLst/>
            <a:cxnLst/>
            <a:rect l="l" t="t" r="r" b="b"/>
            <a:pathLst>
              <a:path w="15212" h="11209" extrusionOk="0">
                <a:moveTo>
                  <a:pt x="4004" y="0"/>
                </a:moveTo>
                <a:cubicBezTo>
                  <a:pt x="3703" y="167"/>
                  <a:pt x="3403" y="367"/>
                  <a:pt x="3103" y="568"/>
                </a:cubicBezTo>
                <a:cubicBezTo>
                  <a:pt x="2903" y="701"/>
                  <a:pt x="2736" y="834"/>
                  <a:pt x="2536" y="1001"/>
                </a:cubicBezTo>
                <a:cubicBezTo>
                  <a:pt x="1" y="3203"/>
                  <a:pt x="1" y="6105"/>
                  <a:pt x="2536" y="8306"/>
                </a:cubicBezTo>
                <a:cubicBezTo>
                  <a:pt x="2703" y="8440"/>
                  <a:pt x="2903" y="8607"/>
                  <a:pt x="3103" y="8707"/>
                </a:cubicBezTo>
                <a:cubicBezTo>
                  <a:pt x="3370" y="8907"/>
                  <a:pt x="3637" y="9107"/>
                  <a:pt x="3937" y="9274"/>
                </a:cubicBezTo>
                <a:cubicBezTo>
                  <a:pt x="4237" y="9441"/>
                  <a:pt x="4537" y="9607"/>
                  <a:pt x="4837" y="9741"/>
                </a:cubicBezTo>
                <a:cubicBezTo>
                  <a:pt x="5138" y="9908"/>
                  <a:pt x="5338" y="9974"/>
                  <a:pt x="5605" y="10074"/>
                </a:cubicBezTo>
                <a:cubicBezTo>
                  <a:pt x="5872" y="10174"/>
                  <a:pt x="6138" y="10274"/>
                  <a:pt x="6405" y="10375"/>
                </a:cubicBezTo>
                <a:cubicBezTo>
                  <a:pt x="7239" y="10641"/>
                  <a:pt x="8106" y="10842"/>
                  <a:pt x="8974" y="10975"/>
                </a:cubicBezTo>
                <a:lnTo>
                  <a:pt x="9541" y="11075"/>
                </a:lnTo>
                <a:cubicBezTo>
                  <a:pt x="10375" y="11175"/>
                  <a:pt x="11242" y="11208"/>
                  <a:pt x="12076" y="11208"/>
                </a:cubicBezTo>
                <a:cubicBezTo>
                  <a:pt x="13143" y="11208"/>
                  <a:pt x="14177" y="11142"/>
                  <a:pt x="15212" y="10975"/>
                </a:cubicBezTo>
                <a:cubicBezTo>
                  <a:pt x="15212" y="10975"/>
                  <a:pt x="13811" y="10741"/>
                  <a:pt x="14077" y="9441"/>
                </a:cubicBezTo>
                <a:cubicBezTo>
                  <a:pt x="13811" y="7472"/>
                  <a:pt x="5271" y="2069"/>
                  <a:pt x="5271" y="2069"/>
                </a:cubicBezTo>
                <a:cubicBezTo>
                  <a:pt x="5271" y="2069"/>
                  <a:pt x="3370" y="1301"/>
                  <a:pt x="400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37"/>
          <p:cNvSpPr/>
          <p:nvPr/>
        </p:nvSpPr>
        <p:spPr>
          <a:xfrm>
            <a:off x="4948958" y="2923171"/>
            <a:ext cx="349110" cy="183491"/>
          </a:xfrm>
          <a:custGeom>
            <a:avLst/>
            <a:gdLst/>
            <a:ahLst/>
            <a:cxnLst/>
            <a:rect l="l" t="t" r="r" b="b"/>
            <a:pathLst>
              <a:path w="18714" h="9836" extrusionOk="0">
                <a:moveTo>
                  <a:pt x="9385" y="1"/>
                </a:moveTo>
                <a:cubicBezTo>
                  <a:pt x="7201" y="1"/>
                  <a:pt x="5013" y="486"/>
                  <a:pt x="3336" y="1446"/>
                </a:cubicBezTo>
                <a:cubicBezTo>
                  <a:pt x="167" y="3281"/>
                  <a:pt x="0" y="6216"/>
                  <a:pt x="2969" y="8151"/>
                </a:cubicBezTo>
                <a:cubicBezTo>
                  <a:pt x="3069" y="8218"/>
                  <a:pt x="3203" y="8318"/>
                  <a:pt x="3336" y="8385"/>
                </a:cubicBezTo>
                <a:cubicBezTo>
                  <a:pt x="5004" y="9352"/>
                  <a:pt x="7180" y="9836"/>
                  <a:pt x="9357" y="9836"/>
                </a:cubicBezTo>
                <a:cubicBezTo>
                  <a:pt x="11533" y="9836"/>
                  <a:pt x="13710" y="9352"/>
                  <a:pt x="15378" y="8385"/>
                </a:cubicBezTo>
                <a:cubicBezTo>
                  <a:pt x="18714" y="6483"/>
                  <a:pt x="18714" y="3348"/>
                  <a:pt x="15378" y="1446"/>
                </a:cubicBezTo>
                <a:lnTo>
                  <a:pt x="14944" y="1213"/>
                </a:lnTo>
                <a:cubicBezTo>
                  <a:pt x="13355" y="402"/>
                  <a:pt x="11372" y="1"/>
                  <a:pt x="9385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7"/>
          <p:cNvSpPr/>
          <p:nvPr/>
        </p:nvSpPr>
        <p:spPr>
          <a:xfrm>
            <a:off x="4948958" y="2923171"/>
            <a:ext cx="349110" cy="183491"/>
          </a:xfrm>
          <a:custGeom>
            <a:avLst/>
            <a:gdLst/>
            <a:ahLst/>
            <a:cxnLst/>
            <a:rect l="l" t="t" r="r" b="b"/>
            <a:pathLst>
              <a:path w="18714" h="9836" extrusionOk="0">
                <a:moveTo>
                  <a:pt x="9385" y="1"/>
                </a:moveTo>
                <a:cubicBezTo>
                  <a:pt x="7201" y="1"/>
                  <a:pt x="5013" y="486"/>
                  <a:pt x="3336" y="1446"/>
                </a:cubicBezTo>
                <a:cubicBezTo>
                  <a:pt x="167" y="3281"/>
                  <a:pt x="0" y="6216"/>
                  <a:pt x="2969" y="8151"/>
                </a:cubicBezTo>
                <a:cubicBezTo>
                  <a:pt x="3069" y="8218"/>
                  <a:pt x="3203" y="8318"/>
                  <a:pt x="3336" y="8385"/>
                </a:cubicBezTo>
                <a:cubicBezTo>
                  <a:pt x="5004" y="9352"/>
                  <a:pt x="7180" y="9836"/>
                  <a:pt x="9357" y="9836"/>
                </a:cubicBezTo>
                <a:cubicBezTo>
                  <a:pt x="11533" y="9836"/>
                  <a:pt x="13710" y="9352"/>
                  <a:pt x="15378" y="8385"/>
                </a:cubicBezTo>
                <a:cubicBezTo>
                  <a:pt x="18714" y="6483"/>
                  <a:pt x="18714" y="3348"/>
                  <a:pt x="15378" y="1446"/>
                </a:cubicBezTo>
                <a:lnTo>
                  <a:pt x="14944" y="1213"/>
                </a:lnTo>
                <a:cubicBezTo>
                  <a:pt x="13355" y="402"/>
                  <a:pt x="11372" y="1"/>
                  <a:pt x="938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7"/>
          <p:cNvSpPr/>
          <p:nvPr/>
        </p:nvSpPr>
        <p:spPr>
          <a:xfrm>
            <a:off x="4957035" y="2926958"/>
            <a:ext cx="333570" cy="175823"/>
          </a:xfrm>
          <a:custGeom>
            <a:avLst/>
            <a:gdLst/>
            <a:ahLst/>
            <a:cxnLst/>
            <a:rect l="l" t="t" r="r" b="b"/>
            <a:pathLst>
              <a:path w="17881" h="9425" extrusionOk="0">
                <a:moveTo>
                  <a:pt x="8936" y="1"/>
                </a:moveTo>
                <a:cubicBezTo>
                  <a:pt x="6856" y="1"/>
                  <a:pt x="4771" y="459"/>
                  <a:pt x="3170" y="1377"/>
                </a:cubicBezTo>
                <a:cubicBezTo>
                  <a:pt x="1" y="3211"/>
                  <a:pt x="1" y="6214"/>
                  <a:pt x="3170" y="8048"/>
                </a:cubicBezTo>
                <a:cubicBezTo>
                  <a:pt x="4771" y="8966"/>
                  <a:pt x="6856" y="9424"/>
                  <a:pt x="8936" y="9424"/>
                </a:cubicBezTo>
                <a:cubicBezTo>
                  <a:pt x="11017" y="9424"/>
                  <a:pt x="13094" y="8966"/>
                  <a:pt x="14678" y="8048"/>
                </a:cubicBezTo>
                <a:cubicBezTo>
                  <a:pt x="17847" y="6214"/>
                  <a:pt x="17880" y="3211"/>
                  <a:pt x="14678" y="1377"/>
                </a:cubicBezTo>
                <a:cubicBezTo>
                  <a:pt x="13094" y="459"/>
                  <a:pt x="11017" y="1"/>
                  <a:pt x="8936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37"/>
          <p:cNvSpPr/>
          <p:nvPr/>
        </p:nvSpPr>
        <p:spPr>
          <a:xfrm>
            <a:off x="4957035" y="2926958"/>
            <a:ext cx="333570" cy="175823"/>
          </a:xfrm>
          <a:custGeom>
            <a:avLst/>
            <a:gdLst/>
            <a:ahLst/>
            <a:cxnLst/>
            <a:rect l="l" t="t" r="r" b="b"/>
            <a:pathLst>
              <a:path w="17881" h="9425" extrusionOk="0">
                <a:moveTo>
                  <a:pt x="8936" y="1"/>
                </a:moveTo>
                <a:cubicBezTo>
                  <a:pt x="6856" y="1"/>
                  <a:pt x="4771" y="459"/>
                  <a:pt x="3170" y="1377"/>
                </a:cubicBezTo>
                <a:cubicBezTo>
                  <a:pt x="1" y="3211"/>
                  <a:pt x="1" y="6214"/>
                  <a:pt x="3170" y="8048"/>
                </a:cubicBezTo>
                <a:cubicBezTo>
                  <a:pt x="4771" y="8966"/>
                  <a:pt x="6856" y="9424"/>
                  <a:pt x="8936" y="9424"/>
                </a:cubicBezTo>
                <a:cubicBezTo>
                  <a:pt x="11017" y="9424"/>
                  <a:pt x="13094" y="8966"/>
                  <a:pt x="14678" y="8048"/>
                </a:cubicBezTo>
                <a:cubicBezTo>
                  <a:pt x="17847" y="6214"/>
                  <a:pt x="17880" y="3211"/>
                  <a:pt x="14678" y="1377"/>
                </a:cubicBezTo>
                <a:cubicBezTo>
                  <a:pt x="13094" y="459"/>
                  <a:pt x="11017" y="1"/>
                  <a:pt x="893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37"/>
          <p:cNvSpPr/>
          <p:nvPr/>
        </p:nvSpPr>
        <p:spPr>
          <a:xfrm>
            <a:off x="4973228" y="2951863"/>
            <a:ext cx="300569" cy="150285"/>
          </a:xfrm>
          <a:custGeom>
            <a:avLst/>
            <a:gdLst/>
            <a:ahLst/>
            <a:cxnLst/>
            <a:rect l="l" t="t" r="r" b="b"/>
            <a:pathLst>
              <a:path w="16112" h="8056" extrusionOk="0">
                <a:moveTo>
                  <a:pt x="8068" y="0"/>
                </a:moveTo>
                <a:cubicBezTo>
                  <a:pt x="5988" y="0"/>
                  <a:pt x="3903" y="459"/>
                  <a:pt x="2302" y="1376"/>
                </a:cubicBezTo>
                <a:cubicBezTo>
                  <a:pt x="1001" y="2110"/>
                  <a:pt x="234" y="3044"/>
                  <a:pt x="0" y="4045"/>
                </a:cubicBezTo>
                <a:cubicBezTo>
                  <a:pt x="234" y="5012"/>
                  <a:pt x="1001" y="5946"/>
                  <a:pt x="2302" y="6680"/>
                </a:cubicBezTo>
                <a:cubicBezTo>
                  <a:pt x="3886" y="7597"/>
                  <a:pt x="5971" y="8056"/>
                  <a:pt x="8056" y="8056"/>
                </a:cubicBezTo>
                <a:cubicBezTo>
                  <a:pt x="10141" y="8056"/>
                  <a:pt x="12226" y="7597"/>
                  <a:pt x="13810" y="6680"/>
                </a:cubicBezTo>
                <a:cubicBezTo>
                  <a:pt x="15111" y="5946"/>
                  <a:pt x="15878" y="5012"/>
                  <a:pt x="16112" y="4045"/>
                </a:cubicBezTo>
                <a:cubicBezTo>
                  <a:pt x="15912" y="3044"/>
                  <a:pt x="15111" y="2110"/>
                  <a:pt x="13810" y="1376"/>
                </a:cubicBezTo>
                <a:cubicBezTo>
                  <a:pt x="12226" y="459"/>
                  <a:pt x="10149" y="0"/>
                  <a:pt x="8068" y="0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7"/>
          <p:cNvSpPr/>
          <p:nvPr/>
        </p:nvSpPr>
        <p:spPr>
          <a:xfrm>
            <a:off x="4973228" y="2951863"/>
            <a:ext cx="300569" cy="150285"/>
          </a:xfrm>
          <a:custGeom>
            <a:avLst/>
            <a:gdLst/>
            <a:ahLst/>
            <a:cxnLst/>
            <a:rect l="l" t="t" r="r" b="b"/>
            <a:pathLst>
              <a:path w="16112" h="8056" extrusionOk="0">
                <a:moveTo>
                  <a:pt x="8068" y="0"/>
                </a:moveTo>
                <a:cubicBezTo>
                  <a:pt x="5988" y="0"/>
                  <a:pt x="3903" y="459"/>
                  <a:pt x="2302" y="1376"/>
                </a:cubicBezTo>
                <a:cubicBezTo>
                  <a:pt x="1001" y="2110"/>
                  <a:pt x="234" y="3044"/>
                  <a:pt x="0" y="4045"/>
                </a:cubicBezTo>
                <a:cubicBezTo>
                  <a:pt x="234" y="5012"/>
                  <a:pt x="1001" y="5946"/>
                  <a:pt x="2302" y="6680"/>
                </a:cubicBezTo>
                <a:cubicBezTo>
                  <a:pt x="3886" y="7597"/>
                  <a:pt x="5971" y="8056"/>
                  <a:pt x="8056" y="8056"/>
                </a:cubicBezTo>
                <a:cubicBezTo>
                  <a:pt x="10141" y="8056"/>
                  <a:pt x="12226" y="7597"/>
                  <a:pt x="13810" y="6680"/>
                </a:cubicBezTo>
                <a:cubicBezTo>
                  <a:pt x="15111" y="5946"/>
                  <a:pt x="15878" y="5012"/>
                  <a:pt x="16112" y="4045"/>
                </a:cubicBezTo>
                <a:cubicBezTo>
                  <a:pt x="15912" y="3044"/>
                  <a:pt x="15111" y="2110"/>
                  <a:pt x="13810" y="1376"/>
                </a:cubicBezTo>
                <a:cubicBezTo>
                  <a:pt x="12226" y="459"/>
                  <a:pt x="10149" y="0"/>
                  <a:pt x="806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7"/>
          <p:cNvSpPr/>
          <p:nvPr/>
        </p:nvSpPr>
        <p:spPr>
          <a:xfrm>
            <a:off x="5024865" y="2958224"/>
            <a:ext cx="198527" cy="130697"/>
          </a:xfrm>
          <a:custGeom>
            <a:avLst/>
            <a:gdLst/>
            <a:ahLst/>
            <a:cxnLst/>
            <a:rect l="l" t="t" r="r" b="b"/>
            <a:pathLst>
              <a:path w="10642" h="7006" extrusionOk="0">
                <a:moveTo>
                  <a:pt x="7247" y="4103"/>
                </a:moveTo>
                <a:cubicBezTo>
                  <a:pt x="7503" y="4103"/>
                  <a:pt x="7745" y="4151"/>
                  <a:pt x="7973" y="4271"/>
                </a:cubicBezTo>
                <a:lnTo>
                  <a:pt x="7806" y="4371"/>
                </a:lnTo>
                <a:cubicBezTo>
                  <a:pt x="7706" y="4404"/>
                  <a:pt x="7606" y="4471"/>
                  <a:pt x="7506" y="4504"/>
                </a:cubicBezTo>
                <a:cubicBezTo>
                  <a:pt x="7180" y="4659"/>
                  <a:pt x="6827" y="4734"/>
                  <a:pt x="6471" y="4734"/>
                </a:cubicBezTo>
                <a:cubicBezTo>
                  <a:pt x="6135" y="4734"/>
                  <a:pt x="5795" y="4667"/>
                  <a:pt x="5471" y="4538"/>
                </a:cubicBezTo>
                <a:cubicBezTo>
                  <a:pt x="6124" y="4312"/>
                  <a:pt x="6716" y="4103"/>
                  <a:pt x="7247" y="4103"/>
                </a:cubicBezTo>
                <a:close/>
                <a:moveTo>
                  <a:pt x="1235" y="1"/>
                </a:moveTo>
                <a:lnTo>
                  <a:pt x="1" y="735"/>
                </a:lnTo>
                <a:lnTo>
                  <a:pt x="1" y="1702"/>
                </a:lnTo>
                <a:lnTo>
                  <a:pt x="401" y="1936"/>
                </a:lnTo>
                <a:cubicBezTo>
                  <a:pt x="301" y="2102"/>
                  <a:pt x="234" y="2303"/>
                  <a:pt x="234" y="2503"/>
                </a:cubicBezTo>
                <a:lnTo>
                  <a:pt x="234" y="3470"/>
                </a:lnTo>
                <a:cubicBezTo>
                  <a:pt x="234" y="3870"/>
                  <a:pt x="501" y="4237"/>
                  <a:pt x="1102" y="4604"/>
                </a:cubicBezTo>
                <a:cubicBezTo>
                  <a:pt x="1635" y="4904"/>
                  <a:pt x="2202" y="5071"/>
                  <a:pt x="2836" y="5071"/>
                </a:cubicBezTo>
                <a:lnTo>
                  <a:pt x="3170" y="5071"/>
                </a:lnTo>
                <a:cubicBezTo>
                  <a:pt x="3804" y="5038"/>
                  <a:pt x="4404" y="4904"/>
                  <a:pt x="5004" y="4704"/>
                </a:cubicBezTo>
                <a:lnTo>
                  <a:pt x="5371" y="4571"/>
                </a:lnTo>
                <a:lnTo>
                  <a:pt x="4337" y="5605"/>
                </a:lnTo>
                <a:lnTo>
                  <a:pt x="4337" y="6572"/>
                </a:lnTo>
                <a:cubicBezTo>
                  <a:pt x="4919" y="6796"/>
                  <a:pt x="5527" y="6906"/>
                  <a:pt x="6135" y="6906"/>
                </a:cubicBezTo>
                <a:cubicBezTo>
                  <a:pt x="6887" y="6906"/>
                  <a:pt x="7639" y="6738"/>
                  <a:pt x="8340" y="6406"/>
                </a:cubicBezTo>
                <a:lnTo>
                  <a:pt x="9374" y="7006"/>
                </a:lnTo>
                <a:lnTo>
                  <a:pt x="10642" y="6272"/>
                </a:lnTo>
                <a:lnTo>
                  <a:pt x="10642" y="5305"/>
                </a:lnTo>
                <a:lnTo>
                  <a:pt x="10208" y="5071"/>
                </a:lnTo>
                <a:cubicBezTo>
                  <a:pt x="10342" y="4904"/>
                  <a:pt x="10408" y="4671"/>
                  <a:pt x="10408" y="4437"/>
                </a:cubicBezTo>
                <a:lnTo>
                  <a:pt x="10408" y="3470"/>
                </a:lnTo>
                <a:cubicBezTo>
                  <a:pt x="10408" y="3070"/>
                  <a:pt x="10141" y="2703"/>
                  <a:pt x="9541" y="2336"/>
                </a:cubicBezTo>
                <a:cubicBezTo>
                  <a:pt x="8939" y="2015"/>
                  <a:pt x="8277" y="1851"/>
                  <a:pt x="7612" y="1851"/>
                </a:cubicBezTo>
                <a:cubicBezTo>
                  <a:pt x="7172" y="1851"/>
                  <a:pt x="6731" y="1923"/>
                  <a:pt x="6305" y="2069"/>
                </a:cubicBezTo>
                <a:cubicBezTo>
                  <a:pt x="5905" y="2169"/>
                  <a:pt x="5471" y="2303"/>
                  <a:pt x="5104" y="2436"/>
                </a:cubicBezTo>
                <a:cubicBezTo>
                  <a:pt x="4671" y="2603"/>
                  <a:pt x="4237" y="2736"/>
                  <a:pt x="3804" y="2836"/>
                </a:cubicBezTo>
                <a:cubicBezTo>
                  <a:pt x="3603" y="2903"/>
                  <a:pt x="3403" y="2903"/>
                  <a:pt x="3203" y="2903"/>
                </a:cubicBezTo>
                <a:cubicBezTo>
                  <a:pt x="3003" y="2903"/>
                  <a:pt x="2836" y="2836"/>
                  <a:pt x="2669" y="2770"/>
                </a:cubicBezTo>
                <a:lnTo>
                  <a:pt x="2736" y="2736"/>
                </a:lnTo>
                <a:lnTo>
                  <a:pt x="2870" y="2670"/>
                </a:lnTo>
                <a:cubicBezTo>
                  <a:pt x="2970" y="2603"/>
                  <a:pt x="3070" y="2536"/>
                  <a:pt x="3203" y="2503"/>
                </a:cubicBezTo>
                <a:cubicBezTo>
                  <a:pt x="3496" y="2365"/>
                  <a:pt x="3807" y="2298"/>
                  <a:pt x="4122" y="2298"/>
                </a:cubicBezTo>
                <a:cubicBezTo>
                  <a:pt x="4416" y="2298"/>
                  <a:pt x="4714" y="2357"/>
                  <a:pt x="5004" y="2469"/>
                </a:cubicBezTo>
                <a:lnTo>
                  <a:pt x="6038" y="1402"/>
                </a:lnTo>
                <a:lnTo>
                  <a:pt x="6038" y="435"/>
                </a:lnTo>
                <a:cubicBezTo>
                  <a:pt x="5522" y="243"/>
                  <a:pt x="4972" y="151"/>
                  <a:pt x="4421" y="151"/>
                </a:cubicBezTo>
                <a:cubicBezTo>
                  <a:pt x="4011" y="151"/>
                  <a:pt x="3601" y="202"/>
                  <a:pt x="3203" y="301"/>
                </a:cubicBezTo>
                <a:cubicBezTo>
                  <a:pt x="2870" y="401"/>
                  <a:pt x="2569" y="501"/>
                  <a:pt x="2302" y="635"/>
                </a:cubicBezTo>
                <a:lnTo>
                  <a:pt x="1235" y="1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37"/>
          <p:cNvSpPr/>
          <p:nvPr/>
        </p:nvSpPr>
        <p:spPr>
          <a:xfrm>
            <a:off x="5023634" y="2958224"/>
            <a:ext cx="202258" cy="111408"/>
          </a:xfrm>
          <a:custGeom>
            <a:avLst/>
            <a:gdLst/>
            <a:ahLst/>
            <a:cxnLst/>
            <a:rect l="l" t="t" r="r" b="b"/>
            <a:pathLst>
              <a:path w="10842" h="5972" extrusionOk="0">
                <a:moveTo>
                  <a:pt x="1301" y="1"/>
                </a:moveTo>
                <a:lnTo>
                  <a:pt x="67" y="735"/>
                </a:lnTo>
                <a:lnTo>
                  <a:pt x="1068" y="1302"/>
                </a:lnTo>
                <a:cubicBezTo>
                  <a:pt x="33" y="2102"/>
                  <a:pt x="0" y="2936"/>
                  <a:pt x="1201" y="3604"/>
                </a:cubicBezTo>
                <a:cubicBezTo>
                  <a:pt x="1701" y="3904"/>
                  <a:pt x="2302" y="4104"/>
                  <a:pt x="2902" y="4104"/>
                </a:cubicBezTo>
                <a:lnTo>
                  <a:pt x="3269" y="4104"/>
                </a:lnTo>
                <a:cubicBezTo>
                  <a:pt x="3870" y="4037"/>
                  <a:pt x="4503" y="3904"/>
                  <a:pt x="5104" y="3704"/>
                </a:cubicBezTo>
                <a:cubicBezTo>
                  <a:pt x="5953" y="3397"/>
                  <a:pt x="6685" y="3090"/>
                  <a:pt x="7324" y="3090"/>
                </a:cubicBezTo>
                <a:cubicBezTo>
                  <a:pt x="7589" y="3090"/>
                  <a:pt x="7838" y="3143"/>
                  <a:pt x="8073" y="3270"/>
                </a:cubicBezTo>
                <a:cubicBezTo>
                  <a:pt x="8606" y="3570"/>
                  <a:pt x="8473" y="3970"/>
                  <a:pt x="7872" y="4304"/>
                </a:cubicBezTo>
                <a:cubicBezTo>
                  <a:pt x="7772" y="4371"/>
                  <a:pt x="7672" y="4404"/>
                  <a:pt x="7572" y="4471"/>
                </a:cubicBezTo>
                <a:cubicBezTo>
                  <a:pt x="7239" y="4604"/>
                  <a:pt x="6888" y="4671"/>
                  <a:pt x="6538" y="4671"/>
                </a:cubicBezTo>
                <a:cubicBezTo>
                  <a:pt x="6188" y="4671"/>
                  <a:pt x="5838" y="4604"/>
                  <a:pt x="5504" y="4471"/>
                </a:cubicBezTo>
                <a:lnTo>
                  <a:pt x="4403" y="5572"/>
                </a:lnTo>
                <a:cubicBezTo>
                  <a:pt x="4993" y="5783"/>
                  <a:pt x="5616" y="5892"/>
                  <a:pt x="6237" y="5892"/>
                </a:cubicBezTo>
                <a:cubicBezTo>
                  <a:pt x="6986" y="5892"/>
                  <a:pt x="7731" y="5733"/>
                  <a:pt x="8406" y="5405"/>
                </a:cubicBezTo>
                <a:lnTo>
                  <a:pt x="9440" y="5972"/>
                </a:lnTo>
                <a:lnTo>
                  <a:pt x="10708" y="5271"/>
                </a:lnTo>
                <a:lnTo>
                  <a:pt x="9674" y="4671"/>
                </a:lnTo>
                <a:cubicBezTo>
                  <a:pt x="10708" y="3870"/>
                  <a:pt x="10841" y="3003"/>
                  <a:pt x="9607" y="2303"/>
                </a:cubicBezTo>
                <a:cubicBezTo>
                  <a:pt x="9005" y="1982"/>
                  <a:pt x="8343" y="1817"/>
                  <a:pt x="7678" y="1817"/>
                </a:cubicBezTo>
                <a:cubicBezTo>
                  <a:pt x="7238" y="1817"/>
                  <a:pt x="6797" y="1890"/>
                  <a:pt x="6371" y="2036"/>
                </a:cubicBezTo>
                <a:cubicBezTo>
                  <a:pt x="5971" y="2136"/>
                  <a:pt x="5537" y="2303"/>
                  <a:pt x="5170" y="2403"/>
                </a:cubicBezTo>
                <a:cubicBezTo>
                  <a:pt x="4737" y="2569"/>
                  <a:pt x="4303" y="2703"/>
                  <a:pt x="3870" y="2836"/>
                </a:cubicBezTo>
                <a:cubicBezTo>
                  <a:pt x="3669" y="2870"/>
                  <a:pt x="3469" y="2903"/>
                  <a:pt x="3269" y="2903"/>
                </a:cubicBezTo>
                <a:cubicBezTo>
                  <a:pt x="3036" y="2870"/>
                  <a:pt x="2835" y="2836"/>
                  <a:pt x="2669" y="2703"/>
                </a:cubicBezTo>
                <a:cubicBezTo>
                  <a:pt x="2235" y="2469"/>
                  <a:pt x="2202" y="2136"/>
                  <a:pt x="2802" y="1769"/>
                </a:cubicBezTo>
                <a:lnTo>
                  <a:pt x="2936" y="1702"/>
                </a:lnTo>
                <a:cubicBezTo>
                  <a:pt x="3036" y="1635"/>
                  <a:pt x="3136" y="1569"/>
                  <a:pt x="3269" y="1502"/>
                </a:cubicBezTo>
                <a:cubicBezTo>
                  <a:pt x="3573" y="1377"/>
                  <a:pt x="3896" y="1309"/>
                  <a:pt x="4222" y="1309"/>
                </a:cubicBezTo>
                <a:cubicBezTo>
                  <a:pt x="4505" y="1309"/>
                  <a:pt x="4791" y="1360"/>
                  <a:pt x="5070" y="1469"/>
                </a:cubicBezTo>
                <a:lnTo>
                  <a:pt x="6104" y="435"/>
                </a:lnTo>
                <a:cubicBezTo>
                  <a:pt x="5588" y="243"/>
                  <a:pt x="5038" y="151"/>
                  <a:pt x="4487" y="151"/>
                </a:cubicBezTo>
                <a:cubicBezTo>
                  <a:pt x="4077" y="151"/>
                  <a:pt x="3667" y="202"/>
                  <a:pt x="3269" y="301"/>
                </a:cubicBezTo>
                <a:cubicBezTo>
                  <a:pt x="2936" y="401"/>
                  <a:pt x="2635" y="501"/>
                  <a:pt x="2335" y="635"/>
                </a:cubicBezTo>
                <a:lnTo>
                  <a:pt x="1301" y="1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7"/>
          <p:cNvSpPr/>
          <p:nvPr/>
        </p:nvSpPr>
        <p:spPr>
          <a:xfrm>
            <a:off x="5023634" y="2958224"/>
            <a:ext cx="202258" cy="111408"/>
          </a:xfrm>
          <a:custGeom>
            <a:avLst/>
            <a:gdLst/>
            <a:ahLst/>
            <a:cxnLst/>
            <a:rect l="l" t="t" r="r" b="b"/>
            <a:pathLst>
              <a:path w="10842" h="5972" extrusionOk="0">
                <a:moveTo>
                  <a:pt x="1301" y="1"/>
                </a:moveTo>
                <a:lnTo>
                  <a:pt x="67" y="735"/>
                </a:lnTo>
                <a:lnTo>
                  <a:pt x="1068" y="1302"/>
                </a:lnTo>
                <a:cubicBezTo>
                  <a:pt x="33" y="2102"/>
                  <a:pt x="0" y="2936"/>
                  <a:pt x="1201" y="3604"/>
                </a:cubicBezTo>
                <a:cubicBezTo>
                  <a:pt x="1701" y="3904"/>
                  <a:pt x="2302" y="4104"/>
                  <a:pt x="2902" y="4104"/>
                </a:cubicBezTo>
                <a:lnTo>
                  <a:pt x="3269" y="4104"/>
                </a:lnTo>
                <a:cubicBezTo>
                  <a:pt x="3870" y="4037"/>
                  <a:pt x="4503" y="3904"/>
                  <a:pt x="5104" y="3704"/>
                </a:cubicBezTo>
                <a:cubicBezTo>
                  <a:pt x="5953" y="3397"/>
                  <a:pt x="6685" y="3090"/>
                  <a:pt x="7324" y="3090"/>
                </a:cubicBezTo>
                <a:cubicBezTo>
                  <a:pt x="7589" y="3090"/>
                  <a:pt x="7838" y="3143"/>
                  <a:pt x="8073" y="3270"/>
                </a:cubicBezTo>
                <a:cubicBezTo>
                  <a:pt x="8606" y="3570"/>
                  <a:pt x="8473" y="3970"/>
                  <a:pt x="7872" y="4304"/>
                </a:cubicBezTo>
                <a:cubicBezTo>
                  <a:pt x="7772" y="4371"/>
                  <a:pt x="7672" y="4404"/>
                  <a:pt x="7572" y="4471"/>
                </a:cubicBezTo>
                <a:cubicBezTo>
                  <a:pt x="7239" y="4604"/>
                  <a:pt x="6888" y="4671"/>
                  <a:pt x="6538" y="4671"/>
                </a:cubicBezTo>
                <a:cubicBezTo>
                  <a:pt x="6188" y="4671"/>
                  <a:pt x="5838" y="4604"/>
                  <a:pt x="5504" y="4471"/>
                </a:cubicBezTo>
                <a:lnTo>
                  <a:pt x="4403" y="5572"/>
                </a:lnTo>
                <a:cubicBezTo>
                  <a:pt x="4993" y="5783"/>
                  <a:pt x="5616" y="5892"/>
                  <a:pt x="6237" y="5892"/>
                </a:cubicBezTo>
                <a:cubicBezTo>
                  <a:pt x="6986" y="5892"/>
                  <a:pt x="7731" y="5733"/>
                  <a:pt x="8406" y="5405"/>
                </a:cubicBezTo>
                <a:lnTo>
                  <a:pt x="9440" y="5972"/>
                </a:lnTo>
                <a:lnTo>
                  <a:pt x="10708" y="5271"/>
                </a:lnTo>
                <a:lnTo>
                  <a:pt x="9674" y="4671"/>
                </a:lnTo>
                <a:cubicBezTo>
                  <a:pt x="10708" y="3870"/>
                  <a:pt x="10841" y="3003"/>
                  <a:pt x="9607" y="2303"/>
                </a:cubicBezTo>
                <a:cubicBezTo>
                  <a:pt x="9005" y="1982"/>
                  <a:pt x="8343" y="1817"/>
                  <a:pt x="7678" y="1817"/>
                </a:cubicBezTo>
                <a:cubicBezTo>
                  <a:pt x="7238" y="1817"/>
                  <a:pt x="6797" y="1890"/>
                  <a:pt x="6371" y="2036"/>
                </a:cubicBezTo>
                <a:cubicBezTo>
                  <a:pt x="5971" y="2136"/>
                  <a:pt x="5537" y="2303"/>
                  <a:pt x="5170" y="2403"/>
                </a:cubicBezTo>
                <a:cubicBezTo>
                  <a:pt x="4737" y="2569"/>
                  <a:pt x="4303" y="2703"/>
                  <a:pt x="3870" y="2836"/>
                </a:cubicBezTo>
                <a:cubicBezTo>
                  <a:pt x="3669" y="2870"/>
                  <a:pt x="3469" y="2903"/>
                  <a:pt x="3269" y="2903"/>
                </a:cubicBezTo>
                <a:cubicBezTo>
                  <a:pt x="3036" y="2870"/>
                  <a:pt x="2835" y="2836"/>
                  <a:pt x="2669" y="2703"/>
                </a:cubicBezTo>
                <a:cubicBezTo>
                  <a:pt x="2235" y="2469"/>
                  <a:pt x="2202" y="2136"/>
                  <a:pt x="2802" y="1769"/>
                </a:cubicBezTo>
                <a:lnTo>
                  <a:pt x="2936" y="1702"/>
                </a:lnTo>
                <a:cubicBezTo>
                  <a:pt x="3036" y="1635"/>
                  <a:pt x="3136" y="1569"/>
                  <a:pt x="3269" y="1502"/>
                </a:cubicBezTo>
                <a:cubicBezTo>
                  <a:pt x="3573" y="1377"/>
                  <a:pt x="3896" y="1309"/>
                  <a:pt x="4222" y="1309"/>
                </a:cubicBezTo>
                <a:cubicBezTo>
                  <a:pt x="4505" y="1309"/>
                  <a:pt x="4791" y="1360"/>
                  <a:pt x="5070" y="1469"/>
                </a:cubicBezTo>
                <a:lnTo>
                  <a:pt x="6104" y="435"/>
                </a:lnTo>
                <a:cubicBezTo>
                  <a:pt x="5588" y="243"/>
                  <a:pt x="5038" y="151"/>
                  <a:pt x="4487" y="151"/>
                </a:cubicBezTo>
                <a:cubicBezTo>
                  <a:pt x="4077" y="151"/>
                  <a:pt x="3667" y="202"/>
                  <a:pt x="3269" y="301"/>
                </a:cubicBezTo>
                <a:cubicBezTo>
                  <a:pt x="2936" y="401"/>
                  <a:pt x="2635" y="501"/>
                  <a:pt x="2335" y="635"/>
                </a:cubicBezTo>
                <a:lnTo>
                  <a:pt x="13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7"/>
          <p:cNvSpPr/>
          <p:nvPr/>
        </p:nvSpPr>
        <p:spPr>
          <a:xfrm>
            <a:off x="5024865" y="2958224"/>
            <a:ext cx="42347" cy="13711"/>
          </a:xfrm>
          <a:custGeom>
            <a:avLst/>
            <a:gdLst/>
            <a:ahLst/>
            <a:cxnLst/>
            <a:rect l="l" t="t" r="r" b="b"/>
            <a:pathLst>
              <a:path w="2270" h="735" extrusionOk="0">
                <a:moveTo>
                  <a:pt x="1235" y="1"/>
                </a:moveTo>
                <a:lnTo>
                  <a:pt x="1" y="735"/>
                </a:lnTo>
                <a:lnTo>
                  <a:pt x="1235" y="168"/>
                </a:lnTo>
                <a:lnTo>
                  <a:pt x="2269" y="601"/>
                </a:lnTo>
                <a:lnTo>
                  <a:pt x="1235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7"/>
          <p:cNvSpPr/>
          <p:nvPr/>
        </p:nvSpPr>
        <p:spPr>
          <a:xfrm>
            <a:off x="5081502" y="2960873"/>
            <a:ext cx="56021" cy="24755"/>
          </a:xfrm>
          <a:custGeom>
            <a:avLst/>
            <a:gdLst/>
            <a:ahLst/>
            <a:cxnLst/>
            <a:rect l="l" t="t" r="r" b="b"/>
            <a:pathLst>
              <a:path w="3003" h="1327" extrusionOk="0">
                <a:moveTo>
                  <a:pt x="1429" y="0"/>
                </a:moveTo>
                <a:cubicBezTo>
                  <a:pt x="953" y="0"/>
                  <a:pt x="473" y="67"/>
                  <a:pt x="0" y="193"/>
                </a:cubicBezTo>
                <a:cubicBezTo>
                  <a:pt x="376" y="123"/>
                  <a:pt x="751" y="88"/>
                  <a:pt x="1124" y="88"/>
                </a:cubicBezTo>
                <a:cubicBezTo>
                  <a:pt x="1646" y="88"/>
                  <a:pt x="2163" y="156"/>
                  <a:pt x="2669" y="293"/>
                </a:cubicBezTo>
                <a:lnTo>
                  <a:pt x="1968" y="1327"/>
                </a:lnTo>
                <a:lnTo>
                  <a:pt x="1968" y="1327"/>
                </a:lnTo>
                <a:lnTo>
                  <a:pt x="3002" y="259"/>
                </a:lnTo>
                <a:cubicBezTo>
                  <a:pt x="2492" y="83"/>
                  <a:pt x="1963" y="0"/>
                  <a:pt x="1429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7"/>
          <p:cNvSpPr/>
          <p:nvPr/>
        </p:nvSpPr>
        <p:spPr>
          <a:xfrm>
            <a:off x="5142485" y="2992605"/>
            <a:ext cx="83407" cy="53391"/>
          </a:xfrm>
          <a:custGeom>
            <a:avLst/>
            <a:gdLst/>
            <a:ahLst/>
            <a:cxnLst/>
            <a:rect l="l" t="t" r="r" b="b"/>
            <a:pathLst>
              <a:path w="4471" h="2862" extrusionOk="0">
                <a:moveTo>
                  <a:pt x="1261" y="0"/>
                </a:moveTo>
                <a:cubicBezTo>
                  <a:pt x="836" y="0"/>
                  <a:pt x="411" y="64"/>
                  <a:pt x="0" y="193"/>
                </a:cubicBezTo>
                <a:cubicBezTo>
                  <a:pt x="311" y="133"/>
                  <a:pt x="624" y="103"/>
                  <a:pt x="936" y="103"/>
                </a:cubicBezTo>
                <a:cubicBezTo>
                  <a:pt x="1666" y="103"/>
                  <a:pt x="2392" y="266"/>
                  <a:pt x="3069" y="593"/>
                </a:cubicBezTo>
                <a:cubicBezTo>
                  <a:pt x="4070" y="1193"/>
                  <a:pt x="4237" y="1861"/>
                  <a:pt x="3303" y="2861"/>
                </a:cubicBezTo>
                <a:cubicBezTo>
                  <a:pt x="4337" y="2061"/>
                  <a:pt x="4470" y="1193"/>
                  <a:pt x="3236" y="493"/>
                </a:cubicBezTo>
                <a:cubicBezTo>
                  <a:pt x="2620" y="165"/>
                  <a:pt x="1941" y="0"/>
                  <a:pt x="1261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7"/>
          <p:cNvSpPr/>
          <p:nvPr/>
        </p:nvSpPr>
        <p:spPr>
          <a:xfrm>
            <a:off x="5200353" y="3046593"/>
            <a:ext cx="23039" cy="24289"/>
          </a:xfrm>
          <a:custGeom>
            <a:avLst/>
            <a:gdLst/>
            <a:ahLst/>
            <a:cxnLst/>
            <a:rect l="l" t="t" r="r" b="b"/>
            <a:pathLst>
              <a:path w="1235" h="1302" extrusionOk="0">
                <a:moveTo>
                  <a:pt x="201" y="1"/>
                </a:moveTo>
                <a:lnTo>
                  <a:pt x="1001" y="601"/>
                </a:lnTo>
                <a:lnTo>
                  <a:pt x="1" y="1302"/>
                </a:lnTo>
                <a:lnTo>
                  <a:pt x="1235" y="601"/>
                </a:lnTo>
                <a:lnTo>
                  <a:pt x="201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7"/>
          <p:cNvSpPr/>
          <p:nvPr/>
        </p:nvSpPr>
        <p:spPr>
          <a:xfrm>
            <a:off x="5105772" y="3042246"/>
            <a:ext cx="59136" cy="21173"/>
          </a:xfrm>
          <a:custGeom>
            <a:avLst/>
            <a:gdLst/>
            <a:ahLst/>
            <a:cxnLst/>
            <a:rect l="l" t="t" r="r" b="b"/>
            <a:pathLst>
              <a:path w="3170" h="1135" extrusionOk="0">
                <a:moveTo>
                  <a:pt x="3169" y="0"/>
                </a:moveTo>
                <a:lnTo>
                  <a:pt x="3169" y="0"/>
                </a:lnTo>
                <a:cubicBezTo>
                  <a:pt x="2826" y="155"/>
                  <a:pt x="2465" y="230"/>
                  <a:pt x="2104" y="230"/>
                </a:cubicBezTo>
                <a:cubicBezTo>
                  <a:pt x="1764" y="230"/>
                  <a:pt x="1425" y="163"/>
                  <a:pt x="1101" y="34"/>
                </a:cubicBezTo>
                <a:lnTo>
                  <a:pt x="0" y="1134"/>
                </a:lnTo>
                <a:lnTo>
                  <a:pt x="0" y="1134"/>
                </a:lnTo>
                <a:lnTo>
                  <a:pt x="1201" y="167"/>
                </a:lnTo>
                <a:cubicBezTo>
                  <a:pt x="1458" y="248"/>
                  <a:pt x="1731" y="291"/>
                  <a:pt x="2005" y="291"/>
                </a:cubicBezTo>
                <a:cubicBezTo>
                  <a:pt x="2408" y="291"/>
                  <a:pt x="2812" y="199"/>
                  <a:pt x="3169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7"/>
          <p:cNvSpPr/>
          <p:nvPr/>
        </p:nvSpPr>
        <p:spPr>
          <a:xfrm>
            <a:off x="5060962" y="2990590"/>
            <a:ext cx="34866" cy="22293"/>
          </a:xfrm>
          <a:custGeom>
            <a:avLst/>
            <a:gdLst/>
            <a:ahLst/>
            <a:cxnLst/>
            <a:rect l="l" t="t" r="r" b="b"/>
            <a:pathLst>
              <a:path w="1869" h="1195" extrusionOk="0">
                <a:moveTo>
                  <a:pt x="801" y="1"/>
                </a:moveTo>
                <a:cubicBezTo>
                  <a:pt x="234" y="301"/>
                  <a:pt x="1" y="634"/>
                  <a:pt x="367" y="935"/>
                </a:cubicBezTo>
                <a:cubicBezTo>
                  <a:pt x="621" y="1110"/>
                  <a:pt x="919" y="1194"/>
                  <a:pt x="1224" y="1194"/>
                </a:cubicBezTo>
                <a:cubicBezTo>
                  <a:pt x="1440" y="1194"/>
                  <a:pt x="1660" y="1151"/>
                  <a:pt x="1869" y="1068"/>
                </a:cubicBezTo>
                <a:lnTo>
                  <a:pt x="1869" y="1068"/>
                </a:lnTo>
                <a:cubicBezTo>
                  <a:pt x="1668" y="1135"/>
                  <a:pt x="1468" y="1135"/>
                  <a:pt x="1268" y="1135"/>
                </a:cubicBezTo>
                <a:cubicBezTo>
                  <a:pt x="1035" y="1135"/>
                  <a:pt x="834" y="1068"/>
                  <a:pt x="668" y="968"/>
                </a:cubicBezTo>
                <a:cubicBezTo>
                  <a:pt x="267" y="734"/>
                  <a:pt x="201" y="401"/>
                  <a:pt x="801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7"/>
          <p:cNvSpPr/>
          <p:nvPr/>
        </p:nvSpPr>
        <p:spPr>
          <a:xfrm>
            <a:off x="5023634" y="2983128"/>
            <a:ext cx="54155" cy="52290"/>
          </a:xfrm>
          <a:custGeom>
            <a:avLst/>
            <a:gdLst/>
            <a:ahLst/>
            <a:cxnLst/>
            <a:rect l="l" t="t" r="r" b="b"/>
            <a:pathLst>
              <a:path w="2903" h="2803" extrusionOk="0">
                <a:moveTo>
                  <a:pt x="1068" y="0"/>
                </a:moveTo>
                <a:lnTo>
                  <a:pt x="1068" y="0"/>
                </a:lnTo>
                <a:cubicBezTo>
                  <a:pt x="33" y="801"/>
                  <a:pt x="0" y="1635"/>
                  <a:pt x="1168" y="2302"/>
                </a:cubicBezTo>
                <a:cubicBezTo>
                  <a:pt x="1701" y="2602"/>
                  <a:pt x="2302" y="2769"/>
                  <a:pt x="2902" y="2802"/>
                </a:cubicBezTo>
                <a:cubicBezTo>
                  <a:pt x="2035" y="2702"/>
                  <a:pt x="901" y="2168"/>
                  <a:pt x="567" y="1468"/>
                </a:cubicBezTo>
                <a:cubicBezTo>
                  <a:pt x="234" y="767"/>
                  <a:pt x="1001" y="67"/>
                  <a:pt x="1068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7"/>
          <p:cNvSpPr/>
          <p:nvPr/>
        </p:nvSpPr>
        <p:spPr>
          <a:xfrm>
            <a:off x="4851262" y="2855398"/>
            <a:ext cx="458018" cy="264808"/>
          </a:xfrm>
          <a:custGeom>
            <a:avLst/>
            <a:gdLst/>
            <a:ahLst/>
            <a:cxnLst/>
            <a:rect l="l" t="t" r="r" b="b"/>
            <a:pathLst>
              <a:path w="24552" h="14195" extrusionOk="0">
                <a:moveTo>
                  <a:pt x="12313" y="1"/>
                </a:moveTo>
                <a:cubicBezTo>
                  <a:pt x="9165" y="1"/>
                  <a:pt x="6021" y="693"/>
                  <a:pt x="3636" y="2077"/>
                </a:cubicBezTo>
                <a:cubicBezTo>
                  <a:pt x="2435" y="2744"/>
                  <a:pt x="1435" y="3678"/>
                  <a:pt x="701" y="4812"/>
                </a:cubicBezTo>
                <a:lnTo>
                  <a:pt x="0" y="4812"/>
                </a:lnTo>
                <a:lnTo>
                  <a:pt x="0" y="7314"/>
                </a:lnTo>
                <a:cubicBezTo>
                  <a:pt x="67" y="9049"/>
                  <a:pt x="1268" y="10783"/>
                  <a:pt x="3569" y="12118"/>
                </a:cubicBezTo>
                <a:cubicBezTo>
                  <a:pt x="5971" y="13502"/>
                  <a:pt x="9115" y="14194"/>
                  <a:pt x="12259" y="14194"/>
                </a:cubicBezTo>
                <a:cubicBezTo>
                  <a:pt x="15403" y="14194"/>
                  <a:pt x="18547" y="13502"/>
                  <a:pt x="20948" y="12118"/>
                </a:cubicBezTo>
                <a:cubicBezTo>
                  <a:pt x="23283" y="10783"/>
                  <a:pt x="24484" y="9049"/>
                  <a:pt x="24551" y="7314"/>
                </a:cubicBezTo>
                <a:lnTo>
                  <a:pt x="24551" y="4812"/>
                </a:lnTo>
                <a:lnTo>
                  <a:pt x="23917" y="4812"/>
                </a:lnTo>
                <a:cubicBezTo>
                  <a:pt x="23183" y="3678"/>
                  <a:pt x="22183" y="2744"/>
                  <a:pt x="21015" y="2077"/>
                </a:cubicBezTo>
                <a:cubicBezTo>
                  <a:pt x="18613" y="693"/>
                  <a:pt x="15461" y="1"/>
                  <a:pt x="123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37"/>
          <p:cNvSpPr/>
          <p:nvPr/>
        </p:nvSpPr>
        <p:spPr>
          <a:xfrm>
            <a:off x="4828857" y="2812547"/>
            <a:ext cx="500943" cy="264957"/>
          </a:xfrm>
          <a:custGeom>
            <a:avLst/>
            <a:gdLst/>
            <a:ahLst/>
            <a:cxnLst/>
            <a:rect l="l" t="t" r="r" b="b"/>
            <a:pathLst>
              <a:path w="26853" h="14203" extrusionOk="0">
                <a:moveTo>
                  <a:pt x="13465" y="0"/>
                </a:moveTo>
                <a:cubicBezTo>
                  <a:pt x="10331" y="0"/>
                  <a:pt x="7198" y="692"/>
                  <a:pt x="4804" y="2073"/>
                </a:cubicBezTo>
                <a:cubicBezTo>
                  <a:pt x="0" y="4841"/>
                  <a:pt x="0" y="9344"/>
                  <a:pt x="4804" y="12113"/>
                </a:cubicBezTo>
                <a:cubicBezTo>
                  <a:pt x="7212" y="13508"/>
                  <a:pt x="10364" y="14202"/>
                  <a:pt x="13514" y="14202"/>
                </a:cubicBezTo>
                <a:cubicBezTo>
                  <a:pt x="15863" y="14202"/>
                  <a:pt x="18211" y="13816"/>
                  <a:pt x="20248" y="13047"/>
                </a:cubicBezTo>
                <a:lnTo>
                  <a:pt x="20448" y="12947"/>
                </a:lnTo>
                <a:cubicBezTo>
                  <a:pt x="21049" y="12713"/>
                  <a:pt x="21616" y="12447"/>
                  <a:pt x="22183" y="12113"/>
                </a:cubicBezTo>
                <a:cubicBezTo>
                  <a:pt x="26186" y="9811"/>
                  <a:pt x="26853" y="6309"/>
                  <a:pt x="24184" y="3607"/>
                </a:cubicBezTo>
                <a:cubicBezTo>
                  <a:pt x="23584" y="3007"/>
                  <a:pt x="22917" y="2506"/>
                  <a:pt x="22183" y="2106"/>
                </a:cubicBezTo>
                <a:cubicBezTo>
                  <a:pt x="19774" y="701"/>
                  <a:pt x="16618" y="0"/>
                  <a:pt x="134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7"/>
          <p:cNvSpPr/>
          <p:nvPr/>
        </p:nvSpPr>
        <p:spPr>
          <a:xfrm>
            <a:off x="5079002" y="2852450"/>
            <a:ext cx="222181" cy="132562"/>
          </a:xfrm>
          <a:custGeom>
            <a:avLst/>
            <a:gdLst/>
            <a:ahLst/>
            <a:cxnLst/>
            <a:rect l="l" t="t" r="r" b="b"/>
            <a:pathLst>
              <a:path w="11910" h="7106" extrusionOk="0">
                <a:moveTo>
                  <a:pt x="7640" y="0"/>
                </a:moveTo>
                <a:lnTo>
                  <a:pt x="7640" y="0"/>
                </a:lnTo>
                <a:cubicBezTo>
                  <a:pt x="8107" y="801"/>
                  <a:pt x="7940" y="1635"/>
                  <a:pt x="5271" y="1768"/>
                </a:cubicBezTo>
                <a:cubicBezTo>
                  <a:pt x="1" y="2102"/>
                  <a:pt x="6672" y="7105"/>
                  <a:pt x="6672" y="7105"/>
                </a:cubicBezTo>
                <a:cubicBezTo>
                  <a:pt x="6672" y="7105"/>
                  <a:pt x="8277" y="6327"/>
                  <a:pt x="9589" y="6327"/>
                </a:cubicBezTo>
                <a:cubicBezTo>
                  <a:pt x="10179" y="6327"/>
                  <a:pt x="10709" y="6484"/>
                  <a:pt x="11009" y="6939"/>
                </a:cubicBezTo>
                <a:cubicBezTo>
                  <a:pt x="11909" y="5237"/>
                  <a:pt x="11609" y="3369"/>
                  <a:pt x="10108" y="1768"/>
                </a:cubicBezTo>
                <a:cubicBezTo>
                  <a:pt x="9808" y="1468"/>
                  <a:pt x="9474" y="1168"/>
                  <a:pt x="9141" y="934"/>
                </a:cubicBezTo>
                <a:cubicBezTo>
                  <a:pt x="8841" y="701"/>
                  <a:pt x="8540" y="501"/>
                  <a:pt x="8207" y="300"/>
                </a:cubicBezTo>
                <a:cubicBezTo>
                  <a:pt x="8040" y="200"/>
                  <a:pt x="7840" y="100"/>
                  <a:pt x="764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7"/>
          <p:cNvSpPr/>
          <p:nvPr/>
        </p:nvSpPr>
        <p:spPr>
          <a:xfrm>
            <a:off x="5231469" y="2893958"/>
            <a:ext cx="64733" cy="61991"/>
          </a:xfrm>
          <a:custGeom>
            <a:avLst/>
            <a:gdLst/>
            <a:ahLst/>
            <a:cxnLst/>
            <a:rect l="l" t="t" r="r" b="b"/>
            <a:pathLst>
              <a:path w="3470" h="3323" extrusionOk="0">
                <a:moveTo>
                  <a:pt x="1329" y="0"/>
                </a:moveTo>
                <a:cubicBezTo>
                  <a:pt x="1275" y="0"/>
                  <a:pt x="1221" y="3"/>
                  <a:pt x="1168" y="10"/>
                </a:cubicBezTo>
                <a:cubicBezTo>
                  <a:pt x="367" y="77"/>
                  <a:pt x="0" y="911"/>
                  <a:pt x="301" y="1811"/>
                </a:cubicBezTo>
                <a:cubicBezTo>
                  <a:pt x="582" y="2654"/>
                  <a:pt x="1389" y="3322"/>
                  <a:pt x="2120" y="3322"/>
                </a:cubicBezTo>
                <a:cubicBezTo>
                  <a:pt x="2170" y="3322"/>
                  <a:pt x="2220" y="3319"/>
                  <a:pt x="2269" y="3313"/>
                </a:cubicBezTo>
                <a:cubicBezTo>
                  <a:pt x="3069" y="3212"/>
                  <a:pt x="3470" y="2412"/>
                  <a:pt x="3136" y="1478"/>
                </a:cubicBezTo>
                <a:cubicBezTo>
                  <a:pt x="2856" y="637"/>
                  <a:pt x="2082" y="0"/>
                  <a:pt x="132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7"/>
          <p:cNvSpPr/>
          <p:nvPr/>
        </p:nvSpPr>
        <p:spPr>
          <a:xfrm>
            <a:off x="4906630" y="2853103"/>
            <a:ext cx="348494" cy="183397"/>
          </a:xfrm>
          <a:custGeom>
            <a:avLst/>
            <a:gdLst/>
            <a:ahLst/>
            <a:cxnLst/>
            <a:rect l="l" t="t" r="r" b="b"/>
            <a:pathLst>
              <a:path w="18681" h="9831" extrusionOk="0">
                <a:moveTo>
                  <a:pt x="9326" y="0"/>
                </a:moveTo>
                <a:cubicBezTo>
                  <a:pt x="7151" y="0"/>
                  <a:pt x="4973" y="476"/>
                  <a:pt x="3303" y="1433"/>
                </a:cubicBezTo>
                <a:cubicBezTo>
                  <a:pt x="134" y="3301"/>
                  <a:pt x="1" y="6236"/>
                  <a:pt x="2903" y="8138"/>
                </a:cubicBezTo>
                <a:cubicBezTo>
                  <a:pt x="3036" y="8238"/>
                  <a:pt x="3170" y="8305"/>
                  <a:pt x="3303" y="8405"/>
                </a:cubicBezTo>
                <a:cubicBezTo>
                  <a:pt x="4971" y="9355"/>
                  <a:pt x="7148" y="9831"/>
                  <a:pt x="9324" y="9831"/>
                </a:cubicBezTo>
                <a:cubicBezTo>
                  <a:pt x="11501" y="9831"/>
                  <a:pt x="13677" y="9355"/>
                  <a:pt x="15345" y="8405"/>
                </a:cubicBezTo>
                <a:cubicBezTo>
                  <a:pt x="18681" y="6470"/>
                  <a:pt x="18681" y="3368"/>
                  <a:pt x="15345" y="1433"/>
                </a:cubicBezTo>
                <a:lnTo>
                  <a:pt x="14912" y="1199"/>
                </a:lnTo>
                <a:cubicBezTo>
                  <a:pt x="13315" y="401"/>
                  <a:pt x="11322" y="0"/>
                  <a:pt x="9326" y="0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7"/>
          <p:cNvSpPr/>
          <p:nvPr/>
        </p:nvSpPr>
        <p:spPr>
          <a:xfrm>
            <a:off x="4906630" y="2853103"/>
            <a:ext cx="348494" cy="183397"/>
          </a:xfrm>
          <a:custGeom>
            <a:avLst/>
            <a:gdLst/>
            <a:ahLst/>
            <a:cxnLst/>
            <a:rect l="l" t="t" r="r" b="b"/>
            <a:pathLst>
              <a:path w="18681" h="9831" extrusionOk="0">
                <a:moveTo>
                  <a:pt x="9326" y="0"/>
                </a:moveTo>
                <a:cubicBezTo>
                  <a:pt x="7151" y="0"/>
                  <a:pt x="4973" y="476"/>
                  <a:pt x="3303" y="1433"/>
                </a:cubicBezTo>
                <a:cubicBezTo>
                  <a:pt x="134" y="3301"/>
                  <a:pt x="1" y="6236"/>
                  <a:pt x="2903" y="8138"/>
                </a:cubicBezTo>
                <a:cubicBezTo>
                  <a:pt x="3036" y="8238"/>
                  <a:pt x="3170" y="8305"/>
                  <a:pt x="3303" y="8405"/>
                </a:cubicBezTo>
                <a:cubicBezTo>
                  <a:pt x="4971" y="9355"/>
                  <a:pt x="7148" y="9831"/>
                  <a:pt x="9324" y="9831"/>
                </a:cubicBezTo>
                <a:cubicBezTo>
                  <a:pt x="11501" y="9831"/>
                  <a:pt x="13677" y="9355"/>
                  <a:pt x="15345" y="8405"/>
                </a:cubicBezTo>
                <a:cubicBezTo>
                  <a:pt x="18681" y="6470"/>
                  <a:pt x="18681" y="3368"/>
                  <a:pt x="15345" y="1433"/>
                </a:cubicBezTo>
                <a:lnTo>
                  <a:pt x="14912" y="1199"/>
                </a:lnTo>
                <a:cubicBezTo>
                  <a:pt x="13315" y="401"/>
                  <a:pt x="11322" y="0"/>
                  <a:pt x="932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7"/>
          <p:cNvSpPr/>
          <p:nvPr/>
        </p:nvSpPr>
        <p:spPr>
          <a:xfrm>
            <a:off x="4929034" y="2857431"/>
            <a:ext cx="303069" cy="174872"/>
          </a:xfrm>
          <a:custGeom>
            <a:avLst/>
            <a:gdLst/>
            <a:ahLst/>
            <a:cxnLst/>
            <a:rect l="l" t="t" r="r" b="b"/>
            <a:pathLst>
              <a:path w="16246" h="9374" extrusionOk="0">
                <a:moveTo>
                  <a:pt x="8140" y="0"/>
                </a:moveTo>
                <a:cubicBezTo>
                  <a:pt x="3637" y="0"/>
                  <a:pt x="1" y="2102"/>
                  <a:pt x="1" y="4670"/>
                </a:cubicBezTo>
                <a:cubicBezTo>
                  <a:pt x="1" y="7272"/>
                  <a:pt x="3637" y="9373"/>
                  <a:pt x="8140" y="9373"/>
                </a:cubicBezTo>
                <a:cubicBezTo>
                  <a:pt x="12610" y="9373"/>
                  <a:pt x="16246" y="7272"/>
                  <a:pt x="16246" y="4670"/>
                </a:cubicBezTo>
                <a:cubicBezTo>
                  <a:pt x="16246" y="2102"/>
                  <a:pt x="12610" y="0"/>
                  <a:pt x="8140" y="0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7"/>
          <p:cNvSpPr/>
          <p:nvPr/>
        </p:nvSpPr>
        <p:spPr>
          <a:xfrm>
            <a:off x="4929034" y="2857431"/>
            <a:ext cx="303069" cy="174872"/>
          </a:xfrm>
          <a:custGeom>
            <a:avLst/>
            <a:gdLst/>
            <a:ahLst/>
            <a:cxnLst/>
            <a:rect l="l" t="t" r="r" b="b"/>
            <a:pathLst>
              <a:path w="16246" h="9374" extrusionOk="0">
                <a:moveTo>
                  <a:pt x="8140" y="0"/>
                </a:moveTo>
                <a:cubicBezTo>
                  <a:pt x="3637" y="0"/>
                  <a:pt x="1" y="2102"/>
                  <a:pt x="1" y="4670"/>
                </a:cubicBezTo>
                <a:cubicBezTo>
                  <a:pt x="1" y="7272"/>
                  <a:pt x="3637" y="9373"/>
                  <a:pt x="8140" y="9373"/>
                </a:cubicBezTo>
                <a:cubicBezTo>
                  <a:pt x="12610" y="9373"/>
                  <a:pt x="16246" y="7272"/>
                  <a:pt x="16246" y="4670"/>
                </a:cubicBezTo>
                <a:cubicBezTo>
                  <a:pt x="16246" y="2102"/>
                  <a:pt x="12610" y="0"/>
                  <a:pt x="814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7"/>
          <p:cNvSpPr/>
          <p:nvPr/>
        </p:nvSpPr>
        <p:spPr>
          <a:xfrm>
            <a:off x="4930284" y="2881533"/>
            <a:ext cx="300588" cy="150919"/>
          </a:xfrm>
          <a:custGeom>
            <a:avLst/>
            <a:gdLst/>
            <a:ahLst/>
            <a:cxnLst/>
            <a:rect l="l" t="t" r="r" b="b"/>
            <a:pathLst>
              <a:path w="16113" h="8090" extrusionOk="0">
                <a:moveTo>
                  <a:pt x="8056" y="1"/>
                </a:moveTo>
                <a:cubicBezTo>
                  <a:pt x="5971" y="1"/>
                  <a:pt x="3887" y="459"/>
                  <a:pt x="2302" y="1377"/>
                </a:cubicBezTo>
                <a:cubicBezTo>
                  <a:pt x="1001" y="2144"/>
                  <a:pt x="234" y="3078"/>
                  <a:pt x="1" y="4045"/>
                </a:cubicBezTo>
                <a:cubicBezTo>
                  <a:pt x="234" y="5013"/>
                  <a:pt x="1001" y="5947"/>
                  <a:pt x="2302" y="6714"/>
                </a:cubicBezTo>
                <a:cubicBezTo>
                  <a:pt x="3887" y="7631"/>
                  <a:pt x="5971" y="8090"/>
                  <a:pt x="8056" y="8090"/>
                </a:cubicBezTo>
                <a:cubicBezTo>
                  <a:pt x="10141" y="8090"/>
                  <a:pt x="12226" y="7631"/>
                  <a:pt x="13810" y="6714"/>
                </a:cubicBezTo>
                <a:cubicBezTo>
                  <a:pt x="15111" y="5947"/>
                  <a:pt x="15879" y="5013"/>
                  <a:pt x="16112" y="4045"/>
                </a:cubicBezTo>
                <a:cubicBezTo>
                  <a:pt x="15912" y="3078"/>
                  <a:pt x="15111" y="2144"/>
                  <a:pt x="13810" y="1377"/>
                </a:cubicBezTo>
                <a:cubicBezTo>
                  <a:pt x="12226" y="459"/>
                  <a:pt x="10141" y="1"/>
                  <a:pt x="8056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37"/>
          <p:cNvSpPr/>
          <p:nvPr/>
        </p:nvSpPr>
        <p:spPr>
          <a:xfrm>
            <a:off x="4930284" y="2881533"/>
            <a:ext cx="300588" cy="150919"/>
          </a:xfrm>
          <a:custGeom>
            <a:avLst/>
            <a:gdLst/>
            <a:ahLst/>
            <a:cxnLst/>
            <a:rect l="l" t="t" r="r" b="b"/>
            <a:pathLst>
              <a:path w="16113" h="8090" extrusionOk="0">
                <a:moveTo>
                  <a:pt x="8056" y="1"/>
                </a:moveTo>
                <a:cubicBezTo>
                  <a:pt x="5971" y="1"/>
                  <a:pt x="3887" y="459"/>
                  <a:pt x="2302" y="1377"/>
                </a:cubicBezTo>
                <a:cubicBezTo>
                  <a:pt x="1001" y="2144"/>
                  <a:pt x="234" y="3078"/>
                  <a:pt x="1" y="4045"/>
                </a:cubicBezTo>
                <a:cubicBezTo>
                  <a:pt x="234" y="5013"/>
                  <a:pt x="1001" y="5947"/>
                  <a:pt x="2302" y="6714"/>
                </a:cubicBezTo>
                <a:cubicBezTo>
                  <a:pt x="3887" y="7631"/>
                  <a:pt x="5971" y="8090"/>
                  <a:pt x="8056" y="8090"/>
                </a:cubicBezTo>
                <a:cubicBezTo>
                  <a:pt x="10141" y="8090"/>
                  <a:pt x="12226" y="7631"/>
                  <a:pt x="13810" y="6714"/>
                </a:cubicBezTo>
                <a:cubicBezTo>
                  <a:pt x="15111" y="5947"/>
                  <a:pt x="15879" y="5013"/>
                  <a:pt x="16112" y="4045"/>
                </a:cubicBezTo>
                <a:cubicBezTo>
                  <a:pt x="15912" y="3078"/>
                  <a:pt x="15111" y="2144"/>
                  <a:pt x="13810" y="1377"/>
                </a:cubicBezTo>
                <a:cubicBezTo>
                  <a:pt x="12226" y="459"/>
                  <a:pt x="10141" y="1"/>
                  <a:pt x="805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7"/>
          <p:cNvSpPr/>
          <p:nvPr/>
        </p:nvSpPr>
        <p:spPr>
          <a:xfrm>
            <a:off x="4981306" y="2888529"/>
            <a:ext cx="198527" cy="130081"/>
          </a:xfrm>
          <a:custGeom>
            <a:avLst/>
            <a:gdLst/>
            <a:ahLst/>
            <a:cxnLst/>
            <a:rect l="l" t="t" r="r" b="b"/>
            <a:pathLst>
              <a:path w="10642" h="6973" extrusionOk="0">
                <a:moveTo>
                  <a:pt x="7275" y="4070"/>
                </a:moveTo>
                <a:cubicBezTo>
                  <a:pt x="7528" y="4070"/>
                  <a:pt x="7771" y="4119"/>
                  <a:pt x="8007" y="4237"/>
                </a:cubicBezTo>
                <a:lnTo>
                  <a:pt x="7840" y="4337"/>
                </a:lnTo>
                <a:cubicBezTo>
                  <a:pt x="7740" y="4404"/>
                  <a:pt x="7640" y="4437"/>
                  <a:pt x="7540" y="4504"/>
                </a:cubicBezTo>
                <a:cubicBezTo>
                  <a:pt x="7195" y="4642"/>
                  <a:pt x="6832" y="4709"/>
                  <a:pt x="6475" y="4709"/>
                </a:cubicBezTo>
                <a:cubicBezTo>
                  <a:pt x="6141" y="4709"/>
                  <a:pt x="5811" y="4650"/>
                  <a:pt x="5505" y="4538"/>
                </a:cubicBezTo>
                <a:cubicBezTo>
                  <a:pt x="6161" y="4289"/>
                  <a:pt x="6741" y="4070"/>
                  <a:pt x="7275" y="4070"/>
                </a:cubicBezTo>
                <a:close/>
                <a:moveTo>
                  <a:pt x="1268" y="1"/>
                </a:moveTo>
                <a:lnTo>
                  <a:pt x="1" y="701"/>
                </a:lnTo>
                <a:lnTo>
                  <a:pt x="1" y="1669"/>
                </a:lnTo>
                <a:lnTo>
                  <a:pt x="434" y="1902"/>
                </a:lnTo>
                <a:cubicBezTo>
                  <a:pt x="301" y="2069"/>
                  <a:pt x="234" y="2269"/>
                  <a:pt x="234" y="2469"/>
                </a:cubicBezTo>
                <a:lnTo>
                  <a:pt x="234" y="3437"/>
                </a:lnTo>
                <a:cubicBezTo>
                  <a:pt x="234" y="3870"/>
                  <a:pt x="535" y="4237"/>
                  <a:pt x="1135" y="4571"/>
                </a:cubicBezTo>
                <a:cubicBezTo>
                  <a:pt x="1635" y="4871"/>
                  <a:pt x="2236" y="5038"/>
                  <a:pt x="2836" y="5071"/>
                </a:cubicBezTo>
                <a:lnTo>
                  <a:pt x="3203" y="5071"/>
                </a:lnTo>
                <a:cubicBezTo>
                  <a:pt x="3804" y="5005"/>
                  <a:pt x="4437" y="4871"/>
                  <a:pt x="5038" y="4638"/>
                </a:cubicBezTo>
                <a:lnTo>
                  <a:pt x="5405" y="4538"/>
                </a:lnTo>
                <a:lnTo>
                  <a:pt x="4337" y="5572"/>
                </a:lnTo>
                <a:lnTo>
                  <a:pt x="4337" y="6539"/>
                </a:lnTo>
                <a:cubicBezTo>
                  <a:pt x="4919" y="6763"/>
                  <a:pt x="5534" y="6873"/>
                  <a:pt x="6149" y="6873"/>
                </a:cubicBezTo>
                <a:cubicBezTo>
                  <a:pt x="6910" y="6873"/>
                  <a:pt x="7673" y="6704"/>
                  <a:pt x="8373" y="6372"/>
                </a:cubicBezTo>
                <a:lnTo>
                  <a:pt x="9408" y="6973"/>
                </a:lnTo>
                <a:lnTo>
                  <a:pt x="10642" y="6239"/>
                </a:lnTo>
                <a:lnTo>
                  <a:pt x="10642" y="5271"/>
                </a:lnTo>
                <a:lnTo>
                  <a:pt x="10241" y="5038"/>
                </a:lnTo>
                <a:cubicBezTo>
                  <a:pt x="10342" y="4871"/>
                  <a:pt x="10442" y="4638"/>
                  <a:pt x="10442" y="4437"/>
                </a:cubicBezTo>
                <a:lnTo>
                  <a:pt x="10442" y="3470"/>
                </a:lnTo>
                <a:cubicBezTo>
                  <a:pt x="10442" y="3070"/>
                  <a:pt x="10175" y="2670"/>
                  <a:pt x="9574" y="2336"/>
                </a:cubicBezTo>
                <a:cubicBezTo>
                  <a:pt x="8958" y="2008"/>
                  <a:pt x="8292" y="1843"/>
                  <a:pt x="7614" y="1843"/>
                </a:cubicBezTo>
                <a:cubicBezTo>
                  <a:pt x="7190" y="1843"/>
                  <a:pt x="6762" y="1907"/>
                  <a:pt x="6339" y="2036"/>
                </a:cubicBezTo>
                <a:cubicBezTo>
                  <a:pt x="5938" y="2136"/>
                  <a:pt x="5505" y="2269"/>
                  <a:pt x="5138" y="2403"/>
                </a:cubicBezTo>
                <a:cubicBezTo>
                  <a:pt x="4738" y="2569"/>
                  <a:pt x="4304" y="2703"/>
                  <a:pt x="3870" y="2836"/>
                </a:cubicBezTo>
                <a:cubicBezTo>
                  <a:pt x="3637" y="2870"/>
                  <a:pt x="3437" y="2903"/>
                  <a:pt x="3236" y="2903"/>
                </a:cubicBezTo>
                <a:cubicBezTo>
                  <a:pt x="3070" y="2870"/>
                  <a:pt x="2903" y="2836"/>
                  <a:pt x="2736" y="2770"/>
                </a:cubicBezTo>
                <a:lnTo>
                  <a:pt x="2769" y="2736"/>
                </a:lnTo>
                <a:lnTo>
                  <a:pt x="2903" y="2636"/>
                </a:lnTo>
                <a:cubicBezTo>
                  <a:pt x="3003" y="2569"/>
                  <a:pt x="3136" y="2536"/>
                  <a:pt x="3236" y="2469"/>
                </a:cubicBezTo>
                <a:cubicBezTo>
                  <a:pt x="3540" y="2344"/>
                  <a:pt x="3873" y="2277"/>
                  <a:pt x="4203" y="2277"/>
                </a:cubicBezTo>
                <a:cubicBezTo>
                  <a:pt x="4489" y="2277"/>
                  <a:pt x="4774" y="2328"/>
                  <a:pt x="5038" y="2436"/>
                </a:cubicBezTo>
                <a:lnTo>
                  <a:pt x="6105" y="1369"/>
                </a:lnTo>
                <a:lnTo>
                  <a:pt x="6105" y="401"/>
                </a:lnTo>
                <a:cubicBezTo>
                  <a:pt x="5570" y="229"/>
                  <a:pt x="5014" y="134"/>
                  <a:pt x="4460" y="134"/>
                </a:cubicBezTo>
                <a:cubicBezTo>
                  <a:pt x="4047" y="134"/>
                  <a:pt x="3636" y="187"/>
                  <a:pt x="3236" y="301"/>
                </a:cubicBezTo>
                <a:cubicBezTo>
                  <a:pt x="2936" y="368"/>
                  <a:pt x="2636" y="468"/>
                  <a:pt x="2336" y="601"/>
                </a:cubicBezTo>
                <a:lnTo>
                  <a:pt x="1268" y="1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37"/>
          <p:cNvSpPr/>
          <p:nvPr/>
        </p:nvSpPr>
        <p:spPr>
          <a:xfrm>
            <a:off x="4980690" y="2888529"/>
            <a:ext cx="201642" cy="111408"/>
          </a:xfrm>
          <a:custGeom>
            <a:avLst/>
            <a:gdLst/>
            <a:ahLst/>
            <a:cxnLst/>
            <a:rect l="l" t="t" r="r" b="b"/>
            <a:pathLst>
              <a:path w="10809" h="5972" extrusionOk="0">
                <a:moveTo>
                  <a:pt x="1301" y="1"/>
                </a:moveTo>
                <a:lnTo>
                  <a:pt x="34" y="701"/>
                </a:lnTo>
                <a:lnTo>
                  <a:pt x="1068" y="1302"/>
                </a:lnTo>
                <a:cubicBezTo>
                  <a:pt x="34" y="2102"/>
                  <a:pt x="0" y="2903"/>
                  <a:pt x="1168" y="3604"/>
                </a:cubicBezTo>
                <a:cubicBezTo>
                  <a:pt x="1702" y="3904"/>
                  <a:pt x="2302" y="4071"/>
                  <a:pt x="2903" y="4104"/>
                </a:cubicBezTo>
                <a:lnTo>
                  <a:pt x="3236" y="4104"/>
                </a:lnTo>
                <a:cubicBezTo>
                  <a:pt x="3870" y="4037"/>
                  <a:pt x="4504" y="3904"/>
                  <a:pt x="5104" y="3670"/>
                </a:cubicBezTo>
                <a:cubicBezTo>
                  <a:pt x="5924" y="3389"/>
                  <a:pt x="6646" y="3075"/>
                  <a:pt x="7280" y="3075"/>
                </a:cubicBezTo>
                <a:cubicBezTo>
                  <a:pt x="7549" y="3075"/>
                  <a:pt x="7801" y="3131"/>
                  <a:pt x="8040" y="3270"/>
                </a:cubicBezTo>
                <a:cubicBezTo>
                  <a:pt x="8607" y="3570"/>
                  <a:pt x="8440" y="3970"/>
                  <a:pt x="7839" y="4304"/>
                </a:cubicBezTo>
                <a:cubicBezTo>
                  <a:pt x="7773" y="4337"/>
                  <a:pt x="7673" y="4404"/>
                  <a:pt x="7573" y="4437"/>
                </a:cubicBezTo>
                <a:cubicBezTo>
                  <a:pt x="7239" y="4588"/>
                  <a:pt x="6880" y="4663"/>
                  <a:pt x="6522" y="4663"/>
                </a:cubicBezTo>
                <a:cubicBezTo>
                  <a:pt x="6163" y="4663"/>
                  <a:pt x="5805" y="4588"/>
                  <a:pt x="5471" y="4437"/>
                </a:cubicBezTo>
                <a:lnTo>
                  <a:pt x="4404" y="5538"/>
                </a:lnTo>
                <a:cubicBezTo>
                  <a:pt x="4985" y="5762"/>
                  <a:pt x="5593" y="5872"/>
                  <a:pt x="6202" y="5872"/>
                </a:cubicBezTo>
                <a:cubicBezTo>
                  <a:pt x="6954" y="5872"/>
                  <a:pt x="7706" y="5703"/>
                  <a:pt x="8406" y="5371"/>
                </a:cubicBezTo>
                <a:lnTo>
                  <a:pt x="9441" y="5972"/>
                </a:lnTo>
                <a:lnTo>
                  <a:pt x="10708" y="5238"/>
                </a:lnTo>
                <a:lnTo>
                  <a:pt x="9674" y="4638"/>
                </a:lnTo>
                <a:cubicBezTo>
                  <a:pt x="10708" y="3837"/>
                  <a:pt x="10808" y="2970"/>
                  <a:pt x="9607" y="2269"/>
                </a:cubicBezTo>
                <a:cubicBezTo>
                  <a:pt x="9011" y="1971"/>
                  <a:pt x="8356" y="1815"/>
                  <a:pt x="7706" y="1815"/>
                </a:cubicBezTo>
                <a:cubicBezTo>
                  <a:pt x="7264" y="1815"/>
                  <a:pt x="6823" y="1887"/>
                  <a:pt x="6405" y="2036"/>
                </a:cubicBezTo>
                <a:cubicBezTo>
                  <a:pt x="5971" y="2136"/>
                  <a:pt x="5571" y="2269"/>
                  <a:pt x="5171" y="2403"/>
                </a:cubicBezTo>
                <a:cubicBezTo>
                  <a:pt x="4771" y="2569"/>
                  <a:pt x="4337" y="2703"/>
                  <a:pt x="3903" y="2803"/>
                </a:cubicBezTo>
                <a:cubicBezTo>
                  <a:pt x="3703" y="2870"/>
                  <a:pt x="3470" y="2870"/>
                  <a:pt x="3269" y="2870"/>
                </a:cubicBezTo>
                <a:cubicBezTo>
                  <a:pt x="3069" y="2870"/>
                  <a:pt x="2869" y="2803"/>
                  <a:pt x="2669" y="2703"/>
                </a:cubicBezTo>
                <a:cubicBezTo>
                  <a:pt x="2269" y="2469"/>
                  <a:pt x="2235" y="2136"/>
                  <a:pt x="2802" y="1736"/>
                </a:cubicBezTo>
                <a:lnTo>
                  <a:pt x="2936" y="1669"/>
                </a:lnTo>
                <a:cubicBezTo>
                  <a:pt x="3036" y="1602"/>
                  <a:pt x="3169" y="1535"/>
                  <a:pt x="3269" y="1502"/>
                </a:cubicBezTo>
                <a:cubicBezTo>
                  <a:pt x="3562" y="1364"/>
                  <a:pt x="3882" y="1298"/>
                  <a:pt x="4206" y="1298"/>
                </a:cubicBezTo>
                <a:cubicBezTo>
                  <a:pt x="4508" y="1298"/>
                  <a:pt x="4814" y="1356"/>
                  <a:pt x="5104" y="1469"/>
                </a:cubicBezTo>
                <a:lnTo>
                  <a:pt x="6105" y="401"/>
                </a:lnTo>
                <a:cubicBezTo>
                  <a:pt x="5570" y="229"/>
                  <a:pt x="5013" y="134"/>
                  <a:pt x="4460" y="134"/>
                </a:cubicBezTo>
                <a:cubicBezTo>
                  <a:pt x="4047" y="134"/>
                  <a:pt x="3635" y="187"/>
                  <a:pt x="3236" y="301"/>
                </a:cubicBezTo>
                <a:cubicBezTo>
                  <a:pt x="2936" y="368"/>
                  <a:pt x="2636" y="468"/>
                  <a:pt x="2335" y="601"/>
                </a:cubicBezTo>
                <a:lnTo>
                  <a:pt x="1301" y="1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7"/>
          <p:cNvSpPr/>
          <p:nvPr/>
        </p:nvSpPr>
        <p:spPr>
          <a:xfrm>
            <a:off x="4980690" y="2888529"/>
            <a:ext cx="201642" cy="111408"/>
          </a:xfrm>
          <a:custGeom>
            <a:avLst/>
            <a:gdLst/>
            <a:ahLst/>
            <a:cxnLst/>
            <a:rect l="l" t="t" r="r" b="b"/>
            <a:pathLst>
              <a:path w="10809" h="5972" extrusionOk="0">
                <a:moveTo>
                  <a:pt x="1301" y="1"/>
                </a:moveTo>
                <a:lnTo>
                  <a:pt x="34" y="701"/>
                </a:lnTo>
                <a:lnTo>
                  <a:pt x="1068" y="1302"/>
                </a:lnTo>
                <a:cubicBezTo>
                  <a:pt x="34" y="2102"/>
                  <a:pt x="0" y="2903"/>
                  <a:pt x="1168" y="3604"/>
                </a:cubicBezTo>
                <a:cubicBezTo>
                  <a:pt x="1702" y="3904"/>
                  <a:pt x="2302" y="4071"/>
                  <a:pt x="2903" y="4104"/>
                </a:cubicBezTo>
                <a:lnTo>
                  <a:pt x="3236" y="4104"/>
                </a:lnTo>
                <a:cubicBezTo>
                  <a:pt x="3870" y="4037"/>
                  <a:pt x="4504" y="3904"/>
                  <a:pt x="5104" y="3670"/>
                </a:cubicBezTo>
                <a:cubicBezTo>
                  <a:pt x="5924" y="3389"/>
                  <a:pt x="6646" y="3075"/>
                  <a:pt x="7280" y="3075"/>
                </a:cubicBezTo>
                <a:cubicBezTo>
                  <a:pt x="7549" y="3075"/>
                  <a:pt x="7801" y="3131"/>
                  <a:pt x="8040" y="3270"/>
                </a:cubicBezTo>
                <a:cubicBezTo>
                  <a:pt x="8607" y="3570"/>
                  <a:pt x="8440" y="3970"/>
                  <a:pt x="7839" y="4304"/>
                </a:cubicBezTo>
                <a:cubicBezTo>
                  <a:pt x="7773" y="4337"/>
                  <a:pt x="7673" y="4404"/>
                  <a:pt x="7573" y="4437"/>
                </a:cubicBezTo>
                <a:cubicBezTo>
                  <a:pt x="7239" y="4588"/>
                  <a:pt x="6880" y="4663"/>
                  <a:pt x="6522" y="4663"/>
                </a:cubicBezTo>
                <a:cubicBezTo>
                  <a:pt x="6163" y="4663"/>
                  <a:pt x="5805" y="4588"/>
                  <a:pt x="5471" y="4437"/>
                </a:cubicBezTo>
                <a:lnTo>
                  <a:pt x="4404" y="5538"/>
                </a:lnTo>
                <a:cubicBezTo>
                  <a:pt x="4985" y="5762"/>
                  <a:pt x="5593" y="5872"/>
                  <a:pt x="6202" y="5872"/>
                </a:cubicBezTo>
                <a:cubicBezTo>
                  <a:pt x="6954" y="5872"/>
                  <a:pt x="7706" y="5703"/>
                  <a:pt x="8406" y="5371"/>
                </a:cubicBezTo>
                <a:lnTo>
                  <a:pt x="9441" y="5972"/>
                </a:lnTo>
                <a:lnTo>
                  <a:pt x="10708" y="5238"/>
                </a:lnTo>
                <a:lnTo>
                  <a:pt x="9674" y="4638"/>
                </a:lnTo>
                <a:cubicBezTo>
                  <a:pt x="10708" y="3837"/>
                  <a:pt x="10808" y="2970"/>
                  <a:pt x="9607" y="2269"/>
                </a:cubicBezTo>
                <a:cubicBezTo>
                  <a:pt x="9011" y="1971"/>
                  <a:pt x="8356" y="1815"/>
                  <a:pt x="7706" y="1815"/>
                </a:cubicBezTo>
                <a:cubicBezTo>
                  <a:pt x="7264" y="1815"/>
                  <a:pt x="6823" y="1887"/>
                  <a:pt x="6405" y="2036"/>
                </a:cubicBezTo>
                <a:cubicBezTo>
                  <a:pt x="5971" y="2136"/>
                  <a:pt x="5571" y="2269"/>
                  <a:pt x="5171" y="2403"/>
                </a:cubicBezTo>
                <a:cubicBezTo>
                  <a:pt x="4771" y="2569"/>
                  <a:pt x="4337" y="2703"/>
                  <a:pt x="3903" y="2803"/>
                </a:cubicBezTo>
                <a:cubicBezTo>
                  <a:pt x="3703" y="2870"/>
                  <a:pt x="3470" y="2870"/>
                  <a:pt x="3269" y="2870"/>
                </a:cubicBezTo>
                <a:cubicBezTo>
                  <a:pt x="3069" y="2870"/>
                  <a:pt x="2869" y="2803"/>
                  <a:pt x="2669" y="2703"/>
                </a:cubicBezTo>
                <a:cubicBezTo>
                  <a:pt x="2269" y="2469"/>
                  <a:pt x="2235" y="2136"/>
                  <a:pt x="2802" y="1736"/>
                </a:cubicBezTo>
                <a:lnTo>
                  <a:pt x="2936" y="1669"/>
                </a:lnTo>
                <a:cubicBezTo>
                  <a:pt x="3036" y="1602"/>
                  <a:pt x="3169" y="1535"/>
                  <a:pt x="3269" y="1502"/>
                </a:cubicBezTo>
                <a:cubicBezTo>
                  <a:pt x="3562" y="1364"/>
                  <a:pt x="3882" y="1298"/>
                  <a:pt x="4206" y="1298"/>
                </a:cubicBezTo>
                <a:cubicBezTo>
                  <a:pt x="4508" y="1298"/>
                  <a:pt x="4814" y="1356"/>
                  <a:pt x="5104" y="1469"/>
                </a:cubicBezTo>
                <a:lnTo>
                  <a:pt x="6105" y="401"/>
                </a:lnTo>
                <a:cubicBezTo>
                  <a:pt x="5570" y="229"/>
                  <a:pt x="5013" y="134"/>
                  <a:pt x="4460" y="134"/>
                </a:cubicBezTo>
                <a:cubicBezTo>
                  <a:pt x="4047" y="134"/>
                  <a:pt x="3635" y="187"/>
                  <a:pt x="3236" y="301"/>
                </a:cubicBezTo>
                <a:cubicBezTo>
                  <a:pt x="2936" y="368"/>
                  <a:pt x="2636" y="468"/>
                  <a:pt x="2335" y="601"/>
                </a:cubicBezTo>
                <a:lnTo>
                  <a:pt x="13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7"/>
          <p:cNvSpPr/>
          <p:nvPr/>
        </p:nvSpPr>
        <p:spPr>
          <a:xfrm>
            <a:off x="4981940" y="2888529"/>
            <a:ext cx="42328" cy="13096"/>
          </a:xfrm>
          <a:custGeom>
            <a:avLst/>
            <a:gdLst/>
            <a:ahLst/>
            <a:cxnLst/>
            <a:rect l="l" t="t" r="r" b="b"/>
            <a:pathLst>
              <a:path w="2269" h="702" extrusionOk="0">
                <a:moveTo>
                  <a:pt x="1234" y="1"/>
                </a:moveTo>
                <a:lnTo>
                  <a:pt x="0" y="701"/>
                </a:lnTo>
                <a:lnTo>
                  <a:pt x="0" y="701"/>
                </a:lnTo>
                <a:lnTo>
                  <a:pt x="1234" y="134"/>
                </a:lnTo>
                <a:lnTo>
                  <a:pt x="2268" y="601"/>
                </a:lnTo>
                <a:lnTo>
                  <a:pt x="2268" y="601"/>
                </a:lnTo>
                <a:lnTo>
                  <a:pt x="1234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37"/>
          <p:cNvSpPr/>
          <p:nvPr/>
        </p:nvSpPr>
        <p:spPr>
          <a:xfrm>
            <a:off x="5038558" y="2890917"/>
            <a:ext cx="56021" cy="24401"/>
          </a:xfrm>
          <a:custGeom>
            <a:avLst/>
            <a:gdLst/>
            <a:ahLst/>
            <a:cxnLst/>
            <a:rect l="l" t="t" r="r" b="b"/>
            <a:pathLst>
              <a:path w="3003" h="1308" extrusionOk="0">
                <a:moveTo>
                  <a:pt x="1382" y="1"/>
                </a:moveTo>
                <a:cubicBezTo>
                  <a:pt x="913" y="1"/>
                  <a:pt x="446" y="68"/>
                  <a:pt x="1" y="207"/>
                </a:cubicBezTo>
                <a:cubicBezTo>
                  <a:pt x="384" y="118"/>
                  <a:pt x="781" y="75"/>
                  <a:pt x="1180" y="75"/>
                </a:cubicBezTo>
                <a:cubicBezTo>
                  <a:pt x="1682" y="75"/>
                  <a:pt x="2186" y="143"/>
                  <a:pt x="2669" y="273"/>
                </a:cubicBezTo>
                <a:lnTo>
                  <a:pt x="1969" y="1307"/>
                </a:lnTo>
                <a:lnTo>
                  <a:pt x="3003" y="273"/>
                </a:lnTo>
                <a:cubicBezTo>
                  <a:pt x="2481" y="93"/>
                  <a:pt x="1930" y="1"/>
                  <a:pt x="1382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7"/>
          <p:cNvSpPr/>
          <p:nvPr/>
        </p:nvSpPr>
        <p:spPr>
          <a:xfrm>
            <a:off x="5098925" y="2922313"/>
            <a:ext cx="83407" cy="53988"/>
          </a:xfrm>
          <a:custGeom>
            <a:avLst/>
            <a:gdLst/>
            <a:ahLst/>
            <a:cxnLst/>
            <a:rect l="l" t="t" r="r" b="b"/>
            <a:pathLst>
              <a:path w="4471" h="2894" extrusionOk="0">
                <a:moveTo>
                  <a:pt x="1268" y="1"/>
                </a:moveTo>
                <a:cubicBezTo>
                  <a:pt x="844" y="1"/>
                  <a:pt x="418" y="65"/>
                  <a:pt x="0" y="191"/>
                </a:cubicBezTo>
                <a:cubicBezTo>
                  <a:pt x="306" y="132"/>
                  <a:pt x="618" y="102"/>
                  <a:pt x="929" y="102"/>
                </a:cubicBezTo>
                <a:cubicBezTo>
                  <a:pt x="1671" y="102"/>
                  <a:pt x="2411" y="273"/>
                  <a:pt x="3069" y="625"/>
                </a:cubicBezTo>
                <a:cubicBezTo>
                  <a:pt x="4070" y="1192"/>
                  <a:pt x="4237" y="1893"/>
                  <a:pt x="3303" y="2893"/>
                </a:cubicBezTo>
                <a:cubicBezTo>
                  <a:pt x="4337" y="2093"/>
                  <a:pt x="4470" y="1225"/>
                  <a:pt x="3269" y="525"/>
                </a:cubicBezTo>
                <a:cubicBezTo>
                  <a:pt x="2648" y="173"/>
                  <a:pt x="1962" y="1"/>
                  <a:pt x="1268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7"/>
          <p:cNvSpPr/>
          <p:nvPr/>
        </p:nvSpPr>
        <p:spPr>
          <a:xfrm>
            <a:off x="5156793" y="2976282"/>
            <a:ext cx="23673" cy="24904"/>
          </a:xfrm>
          <a:custGeom>
            <a:avLst/>
            <a:gdLst/>
            <a:ahLst/>
            <a:cxnLst/>
            <a:rect l="l" t="t" r="r" b="b"/>
            <a:pathLst>
              <a:path w="1269" h="1335" extrusionOk="0">
                <a:moveTo>
                  <a:pt x="234" y="0"/>
                </a:moveTo>
                <a:lnTo>
                  <a:pt x="1035" y="634"/>
                </a:lnTo>
                <a:lnTo>
                  <a:pt x="1" y="1335"/>
                </a:lnTo>
                <a:lnTo>
                  <a:pt x="1268" y="601"/>
                </a:lnTo>
                <a:lnTo>
                  <a:pt x="234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7"/>
          <p:cNvSpPr/>
          <p:nvPr/>
        </p:nvSpPr>
        <p:spPr>
          <a:xfrm>
            <a:off x="5062828" y="2972551"/>
            <a:ext cx="59136" cy="20539"/>
          </a:xfrm>
          <a:custGeom>
            <a:avLst/>
            <a:gdLst/>
            <a:ahLst/>
            <a:cxnLst/>
            <a:rect l="l" t="t" r="r" b="b"/>
            <a:pathLst>
              <a:path w="3170" h="1101" extrusionOk="0">
                <a:moveTo>
                  <a:pt x="1101" y="0"/>
                </a:moveTo>
                <a:lnTo>
                  <a:pt x="1" y="1101"/>
                </a:lnTo>
                <a:lnTo>
                  <a:pt x="1168" y="167"/>
                </a:lnTo>
                <a:cubicBezTo>
                  <a:pt x="1424" y="244"/>
                  <a:pt x="1686" y="281"/>
                  <a:pt x="1946" y="281"/>
                </a:cubicBezTo>
                <a:cubicBezTo>
                  <a:pt x="2364" y="281"/>
                  <a:pt x="2779" y="185"/>
                  <a:pt x="3170" y="0"/>
                </a:cubicBezTo>
                <a:lnTo>
                  <a:pt x="3170" y="0"/>
                </a:lnTo>
                <a:cubicBezTo>
                  <a:pt x="2836" y="134"/>
                  <a:pt x="2486" y="200"/>
                  <a:pt x="2135" y="200"/>
                </a:cubicBezTo>
                <a:cubicBezTo>
                  <a:pt x="1785" y="200"/>
                  <a:pt x="1435" y="134"/>
                  <a:pt x="1101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7"/>
          <p:cNvSpPr/>
          <p:nvPr/>
        </p:nvSpPr>
        <p:spPr>
          <a:xfrm>
            <a:off x="5018019" y="2920895"/>
            <a:ext cx="34866" cy="22106"/>
          </a:xfrm>
          <a:custGeom>
            <a:avLst/>
            <a:gdLst/>
            <a:ahLst/>
            <a:cxnLst/>
            <a:rect l="l" t="t" r="r" b="b"/>
            <a:pathLst>
              <a:path w="1869" h="1185" extrusionOk="0">
                <a:moveTo>
                  <a:pt x="801" y="1"/>
                </a:moveTo>
                <a:lnTo>
                  <a:pt x="801" y="1"/>
                </a:lnTo>
                <a:cubicBezTo>
                  <a:pt x="234" y="267"/>
                  <a:pt x="1" y="601"/>
                  <a:pt x="368" y="935"/>
                </a:cubicBezTo>
                <a:cubicBezTo>
                  <a:pt x="630" y="1096"/>
                  <a:pt x="942" y="1184"/>
                  <a:pt x="1258" y="1184"/>
                </a:cubicBezTo>
                <a:cubicBezTo>
                  <a:pt x="1464" y="1184"/>
                  <a:pt x="1671" y="1147"/>
                  <a:pt x="1869" y="1068"/>
                </a:cubicBezTo>
                <a:lnTo>
                  <a:pt x="1869" y="1068"/>
                </a:lnTo>
                <a:cubicBezTo>
                  <a:pt x="1669" y="1101"/>
                  <a:pt x="1469" y="1135"/>
                  <a:pt x="1268" y="1135"/>
                </a:cubicBezTo>
                <a:cubicBezTo>
                  <a:pt x="1035" y="1101"/>
                  <a:pt x="835" y="1068"/>
                  <a:pt x="668" y="935"/>
                </a:cubicBezTo>
                <a:cubicBezTo>
                  <a:pt x="268" y="701"/>
                  <a:pt x="201" y="367"/>
                  <a:pt x="801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7"/>
          <p:cNvSpPr/>
          <p:nvPr/>
        </p:nvSpPr>
        <p:spPr>
          <a:xfrm>
            <a:off x="4980690" y="2913433"/>
            <a:ext cx="54155" cy="51656"/>
          </a:xfrm>
          <a:custGeom>
            <a:avLst/>
            <a:gdLst/>
            <a:ahLst/>
            <a:cxnLst/>
            <a:rect l="l" t="t" r="r" b="b"/>
            <a:pathLst>
              <a:path w="2903" h="2769" extrusionOk="0">
                <a:moveTo>
                  <a:pt x="1068" y="0"/>
                </a:moveTo>
                <a:cubicBezTo>
                  <a:pt x="34" y="767"/>
                  <a:pt x="0" y="1601"/>
                  <a:pt x="1201" y="2269"/>
                </a:cubicBezTo>
                <a:cubicBezTo>
                  <a:pt x="1702" y="2602"/>
                  <a:pt x="2302" y="2769"/>
                  <a:pt x="2903" y="2769"/>
                </a:cubicBezTo>
                <a:cubicBezTo>
                  <a:pt x="2002" y="2669"/>
                  <a:pt x="901" y="2135"/>
                  <a:pt x="568" y="1468"/>
                </a:cubicBezTo>
                <a:cubicBezTo>
                  <a:pt x="234" y="767"/>
                  <a:pt x="1001" y="67"/>
                  <a:pt x="1068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37"/>
          <p:cNvSpPr/>
          <p:nvPr/>
        </p:nvSpPr>
        <p:spPr>
          <a:xfrm>
            <a:off x="4868685" y="2782587"/>
            <a:ext cx="458633" cy="264192"/>
          </a:xfrm>
          <a:custGeom>
            <a:avLst/>
            <a:gdLst/>
            <a:ahLst/>
            <a:cxnLst/>
            <a:rect l="l" t="t" r="r" b="b"/>
            <a:pathLst>
              <a:path w="24585" h="14162" extrusionOk="0">
                <a:moveTo>
                  <a:pt x="12292" y="1"/>
                </a:moveTo>
                <a:cubicBezTo>
                  <a:pt x="9148" y="1"/>
                  <a:pt x="6004" y="693"/>
                  <a:pt x="3603" y="2077"/>
                </a:cubicBezTo>
                <a:cubicBezTo>
                  <a:pt x="2402" y="2711"/>
                  <a:pt x="1401" y="3645"/>
                  <a:pt x="701" y="4779"/>
                </a:cubicBezTo>
                <a:lnTo>
                  <a:pt x="0" y="4779"/>
                </a:lnTo>
                <a:lnTo>
                  <a:pt x="0" y="7281"/>
                </a:lnTo>
                <a:cubicBezTo>
                  <a:pt x="100" y="9049"/>
                  <a:pt x="1301" y="10750"/>
                  <a:pt x="3603" y="12085"/>
                </a:cubicBezTo>
                <a:cubicBezTo>
                  <a:pt x="6004" y="13469"/>
                  <a:pt x="9148" y="14161"/>
                  <a:pt x="12292" y="14161"/>
                </a:cubicBezTo>
                <a:cubicBezTo>
                  <a:pt x="15436" y="14161"/>
                  <a:pt x="18580" y="13469"/>
                  <a:pt x="20982" y="12085"/>
                </a:cubicBezTo>
                <a:cubicBezTo>
                  <a:pt x="23283" y="10750"/>
                  <a:pt x="24484" y="9049"/>
                  <a:pt x="24584" y="7281"/>
                </a:cubicBezTo>
                <a:lnTo>
                  <a:pt x="24584" y="4779"/>
                </a:lnTo>
                <a:lnTo>
                  <a:pt x="23917" y="4779"/>
                </a:lnTo>
                <a:cubicBezTo>
                  <a:pt x="23183" y="3645"/>
                  <a:pt x="22183" y="2711"/>
                  <a:pt x="20982" y="2077"/>
                </a:cubicBezTo>
                <a:cubicBezTo>
                  <a:pt x="18580" y="693"/>
                  <a:pt x="15436" y="1"/>
                  <a:pt x="122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37"/>
          <p:cNvSpPr/>
          <p:nvPr/>
        </p:nvSpPr>
        <p:spPr>
          <a:xfrm>
            <a:off x="4849396" y="2739662"/>
            <a:ext cx="500943" cy="264714"/>
          </a:xfrm>
          <a:custGeom>
            <a:avLst/>
            <a:gdLst/>
            <a:ahLst/>
            <a:cxnLst/>
            <a:rect l="l" t="t" r="r" b="b"/>
            <a:pathLst>
              <a:path w="26853" h="14190" extrusionOk="0">
                <a:moveTo>
                  <a:pt x="13347" y="0"/>
                </a:moveTo>
                <a:cubicBezTo>
                  <a:pt x="10199" y="0"/>
                  <a:pt x="7055" y="692"/>
                  <a:pt x="4670" y="2077"/>
                </a:cubicBezTo>
                <a:cubicBezTo>
                  <a:pt x="3936" y="2477"/>
                  <a:pt x="3269" y="2977"/>
                  <a:pt x="2669" y="3578"/>
                </a:cubicBezTo>
                <a:cubicBezTo>
                  <a:pt x="0" y="6313"/>
                  <a:pt x="667" y="9816"/>
                  <a:pt x="4670" y="12117"/>
                </a:cubicBezTo>
                <a:cubicBezTo>
                  <a:pt x="5204" y="12417"/>
                  <a:pt x="5804" y="12718"/>
                  <a:pt x="6405" y="12951"/>
                </a:cubicBezTo>
                <a:lnTo>
                  <a:pt x="6571" y="13018"/>
                </a:lnTo>
                <a:cubicBezTo>
                  <a:pt x="8610" y="13802"/>
                  <a:pt x="10965" y="14190"/>
                  <a:pt x="13321" y="14190"/>
                </a:cubicBezTo>
                <a:cubicBezTo>
                  <a:pt x="16480" y="14190"/>
                  <a:pt x="19642" y="13493"/>
                  <a:pt x="22049" y="12117"/>
                </a:cubicBezTo>
                <a:cubicBezTo>
                  <a:pt x="26853" y="9349"/>
                  <a:pt x="26853" y="4845"/>
                  <a:pt x="22049" y="2077"/>
                </a:cubicBezTo>
                <a:cubicBezTo>
                  <a:pt x="19647" y="692"/>
                  <a:pt x="16495" y="0"/>
                  <a:pt x="133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37"/>
          <p:cNvSpPr/>
          <p:nvPr/>
        </p:nvSpPr>
        <p:spPr>
          <a:xfrm>
            <a:off x="5039192" y="2784621"/>
            <a:ext cx="283761" cy="210093"/>
          </a:xfrm>
          <a:custGeom>
            <a:avLst/>
            <a:gdLst/>
            <a:ahLst/>
            <a:cxnLst/>
            <a:rect l="l" t="t" r="r" b="b"/>
            <a:pathLst>
              <a:path w="15211" h="11262" extrusionOk="0">
                <a:moveTo>
                  <a:pt x="11208" y="0"/>
                </a:moveTo>
                <a:lnTo>
                  <a:pt x="11208" y="0"/>
                </a:lnTo>
                <a:cubicBezTo>
                  <a:pt x="11842" y="1301"/>
                  <a:pt x="9940" y="2068"/>
                  <a:pt x="9940" y="2068"/>
                </a:cubicBezTo>
                <a:cubicBezTo>
                  <a:pt x="9940" y="2068"/>
                  <a:pt x="1401" y="7472"/>
                  <a:pt x="1134" y="9440"/>
                </a:cubicBezTo>
                <a:cubicBezTo>
                  <a:pt x="1401" y="10741"/>
                  <a:pt x="0" y="11008"/>
                  <a:pt x="0" y="11008"/>
                </a:cubicBezTo>
                <a:cubicBezTo>
                  <a:pt x="1051" y="11177"/>
                  <a:pt x="2123" y="11261"/>
                  <a:pt x="3192" y="11261"/>
                </a:cubicBezTo>
                <a:cubicBezTo>
                  <a:pt x="4023" y="11261"/>
                  <a:pt x="4853" y="11210"/>
                  <a:pt x="5671" y="11108"/>
                </a:cubicBezTo>
                <a:lnTo>
                  <a:pt x="6238" y="11008"/>
                </a:lnTo>
                <a:cubicBezTo>
                  <a:pt x="7105" y="10875"/>
                  <a:pt x="7972" y="10675"/>
                  <a:pt x="8806" y="10408"/>
                </a:cubicBezTo>
                <a:cubicBezTo>
                  <a:pt x="9073" y="10308"/>
                  <a:pt x="9340" y="10241"/>
                  <a:pt x="9607" y="10108"/>
                </a:cubicBezTo>
                <a:cubicBezTo>
                  <a:pt x="9874" y="10007"/>
                  <a:pt x="10107" y="9907"/>
                  <a:pt x="10374" y="9774"/>
                </a:cubicBezTo>
                <a:cubicBezTo>
                  <a:pt x="10674" y="9641"/>
                  <a:pt x="10975" y="9474"/>
                  <a:pt x="11275" y="9307"/>
                </a:cubicBezTo>
                <a:cubicBezTo>
                  <a:pt x="11575" y="9140"/>
                  <a:pt x="11842" y="8973"/>
                  <a:pt x="12109" y="8773"/>
                </a:cubicBezTo>
                <a:cubicBezTo>
                  <a:pt x="12309" y="8606"/>
                  <a:pt x="12509" y="8473"/>
                  <a:pt x="12676" y="8340"/>
                </a:cubicBezTo>
                <a:cubicBezTo>
                  <a:pt x="15211" y="6105"/>
                  <a:pt x="15211" y="3236"/>
                  <a:pt x="12676" y="1034"/>
                </a:cubicBezTo>
                <a:cubicBezTo>
                  <a:pt x="12509" y="868"/>
                  <a:pt x="12309" y="734"/>
                  <a:pt x="12109" y="567"/>
                </a:cubicBezTo>
                <a:cubicBezTo>
                  <a:pt x="11808" y="367"/>
                  <a:pt x="11508" y="167"/>
                  <a:pt x="1120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37"/>
          <p:cNvSpPr/>
          <p:nvPr/>
        </p:nvSpPr>
        <p:spPr>
          <a:xfrm>
            <a:off x="4924053" y="2780293"/>
            <a:ext cx="349128" cy="183248"/>
          </a:xfrm>
          <a:custGeom>
            <a:avLst/>
            <a:gdLst/>
            <a:ahLst/>
            <a:cxnLst/>
            <a:rect l="l" t="t" r="r" b="b"/>
            <a:pathLst>
              <a:path w="18715" h="9823" extrusionOk="0">
                <a:moveTo>
                  <a:pt x="9352" y="1"/>
                </a:moveTo>
                <a:cubicBezTo>
                  <a:pt x="7351" y="1"/>
                  <a:pt x="5349" y="401"/>
                  <a:pt x="3737" y="1200"/>
                </a:cubicBezTo>
                <a:lnTo>
                  <a:pt x="3337" y="1433"/>
                </a:lnTo>
                <a:cubicBezTo>
                  <a:pt x="1" y="3335"/>
                  <a:pt x="1" y="6470"/>
                  <a:pt x="3337" y="8371"/>
                </a:cubicBezTo>
                <a:cubicBezTo>
                  <a:pt x="5005" y="9339"/>
                  <a:pt x="7181" y="9823"/>
                  <a:pt x="9358" y="9823"/>
                </a:cubicBezTo>
                <a:cubicBezTo>
                  <a:pt x="11534" y="9823"/>
                  <a:pt x="13711" y="9339"/>
                  <a:pt x="15379" y="8371"/>
                </a:cubicBezTo>
                <a:cubicBezTo>
                  <a:pt x="15512" y="8305"/>
                  <a:pt x="15645" y="8205"/>
                  <a:pt x="15746" y="8138"/>
                </a:cubicBezTo>
                <a:cubicBezTo>
                  <a:pt x="18714" y="6203"/>
                  <a:pt x="18548" y="3268"/>
                  <a:pt x="15379" y="1433"/>
                </a:cubicBezTo>
                <a:cubicBezTo>
                  <a:pt x="13709" y="477"/>
                  <a:pt x="11531" y="1"/>
                  <a:pt x="9352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37"/>
          <p:cNvSpPr/>
          <p:nvPr/>
        </p:nvSpPr>
        <p:spPr>
          <a:xfrm>
            <a:off x="4924053" y="2780293"/>
            <a:ext cx="349128" cy="183248"/>
          </a:xfrm>
          <a:custGeom>
            <a:avLst/>
            <a:gdLst/>
            <a:ahLst/>
            <a:cxnLst/>
            <a:rect l="l" t="t" r="r" b="b"/>
            <a:pathLst>
              <a:path w="18715" h="9823" extrusionOk="0">
                <a:moveTo>
                  <a:pt x="9352" y="1"/>
                </a:moveTo>
                <a:cubicBezTo>
                  <a:pt x="7351" y="1"/>
                  <a:pt x="5349" y="401"/>
                  <a:pt x="3737" y="1200"/>
                </a:cubicBezTo>
                <a:lnTo>
                  <a:pt x="3337" y="1433"/>
                </a:lnTo>
                <a:cubicBezTo>
                  <a:pt x="1" y="3335"/>
                  <a:pt x="1" y="6470"/>
                  <a:pt x="3337" y="8371"/>
                </a:cubicBezTo>
                <a:cubicBezTo>
                  <a:pt x="5005" y="9339"/>
                  <a:pt x="7181" y="9823"/>
                  <a:pt x="9358" y="9823"/>
                </a:cubicBezTo>
                <a:cubicBezTo>
                  <a:pt x="11534" y="9823"/>
                  <a:pt x="13711" y="9339"/>
                  <a:pt x="15379" y="8371"/>
                </a:cubicBezTo>
                <a:cubicBezTo>
                  <a:pt x="15512" y="8305"/>
                  <a:pt x="15645" y="8205"/>
                  <a:pt x="15746" y="8138"/>
                </a:cubicBezTo>
                <a:cubicBezTo>
                  <a:pt x="18714" y="6203"/>
                  <a:pt x="18548" y="3268"/>
                  <a:pt x="15379" y="1433"/>
                </a:cubicBezTo>
                <a:cubicBezTo>
                  <a:pt x="13709" y="477"/>
                  <a:pt x="11531" y="1"/>
                  <a:pt x="935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37"/>
          <p:cNvSpPr/>
          <p:nvPr/>
        </p:nvSpPr>
        <p:spPr>
          <a:xfrm>
            <a:off x="4946458" y="2783986"/>
            <a:ext cx="303703" cy="175506"/>
          </a:xfrm>
          <a:custGeom>
            <a:avLst/>
            <a:gdLst/>
            <a:ahLst/>
            <a:cxnLst/>
            <a:rect l="l" t="t" r="r" b="b"/>
            <a:pathLst>
              <a:path w="16280" h="9408" extrusionOk="0">
                <a:moveTo>
                  <a:pt x="8140" y="1"/>
                </a:moveTo>
                <a:cubicBezTo>
                  <a:pt x="3637" y="1"/>
                  <a:pt x="1" y="2102"/>
                  <a:pt x="1" y="4704"/>
                </a:cubicBezTo>
                <a:cubicBezTo>
                  <a:pt x="1" y="7306"/>
                  <a:pt x="3637" y="9408"/>
                  <a:pt x="8140" y="9408"/>
                </a:cubicBezTo>
                <a:cubicBezTo>
                  <a:pt x="12643" y="9408"/>
                  <a:pt x="16279" y="7306"/>
                  <a:pt x="16279" y="4704"/>
                </a:cubicBezTo>
                <a:cubicBezTo>
                  <a:pt x="16279" y="2102"/>
                  <a:pt x="12643" y="1"/>
                  <a:pt x="8140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37"/>
          <p:cNvSpPr/>
          <p:nvPr/>
        </p:nvSpPr>
        <p:spPr>
          <a:xfrm>
            <a:off x="4946458" y="2783986"/>
            <a:ext cx="303703" cy="175506"/>
          </a:xfrm>
          <a:custGeom>
            <a:avLst/>
            <a:gdLst/>
            <a:ahLst/>
            <a:cxnLst/>
            <a:rect l="l" t="t" r="r" b="b"/>
            <a:pathLst>
              <a:path w="16280" h="9408" extrusionOk="0">
                <a:moveTo>
                  <a:pt x="8140" y="1"/>
                </a:moveTo>
                <a:cubicBezTo>
                  <a:pt x="3637" y="1"/>
                  <a:pt x="1" y="2102"/>
                  <a:pt x="1" y="4704"/>
                </a:cubicBezTo>
                <a:cubicBezTo>
                  <a:pt x="1" y="7306"/>
                  <a:pt x="3637" y="9408"/>
                  <a:pt x="8140" y="9408"/>
                </a:cubicBezTo>
                <a:cubicBezTo>
                  <a:pt x="12643" y="9408"/>
                  <a:pt x="16279" y="7306"/>
                  <a:pt x="16279" y="4704"/>
                </a:cubicBezTo>
                <a:cubicBezTo>
                  <a:pt x="16279" y="2102"/>
                  <a:pt x="12643" y="1"/>
                  <a:pt x="814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37"/>
          <p:cNvSpPr/>
          <p:nvPr/>
        </p:nvSpPr>
        <p:spPr>
          <a:xfrm>
            <a:off x="4948324" y="2808723"/>
            <a:ext cx="300588" cy="150453"/>
          </a:xfrm>
          <a:custGeom>
            <a:avLst/>
            <a:gdLst/>
            <a:ahLst/>
            <a:cxnLst/>
            <a:rect l="l" t="t" r="r" b="b"/>
            <a:pathLst>
              <a:path w="16113" h="8065" extrusionOk="0">
                <a:moveTo>
                  <a:pt x="8044" y="1"/>
                </a:moveTo>
                <a:cubicBezTo>
                  <a:pt x="5963" y="1"/>
                  <a:pt x="3887" y="460"/>
                  <a:pt x="2303" y="1377"/>
                </a:cubicBezTo>
                <a:cubicBezTo>
                  <a:pt x="1002" y="2111"/>
                  <a:pt x="201" y="3045"/>
                  <a:pt x="1" y="4045"/>
                </a:cubicBezTo>
                <a:cubicBezTo>
                  <a:pt x="234" y="5013"/>
                  <a:pt x="1002" y="5947"/>
                  <a:pt x="2303" y="6714"/>
                </a:cubicBezTo>
                <a:cubicBezTo>
                  <a:pt x="3887" y="7615"/>
                  <a:pt x="5972" y="8065"/>
                  <a:pt x="8057" y="8065"/>
                </a:cubicBezTo>
                <a:cubicBezTo>
                  <a:pt x="10141" y="8065"/>
                  <a:pt x="12226" y="7615"/>
                  <a:pt x="13811" y="6714"/>
                </a:cubicBezTo>
                <a:cubicBezTo>
                  <a:pt x="15112" y="5947"/>
                  <a:pt x="15879" y="5046"/>
                  <a:pt x="16112" y="4045"/>
                </a:cubicBezTo>
                <a:cubicBezTo>
                  <a:pt x="15879" y="3045"/>
                  <a:pt x="15112" y="2111"/>
                  <a:pt x="13811" y="1377"/>
                </a:cubicBezTo>
                <a:cubicBezTo>
                  <a:pt x="12210" y="460"/>
                  <a:pt x="10125" y="1"/>
                  <a:pt x="8044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/>
          <p:nvPr/>
        </p:nvSpPr>
        <p:spPr>
          <a:xfrm>
            <a:off x="4948324" y="2808723"/>
            <a:ext cx="300588" cy="150453"/>
          </a:xfrm>
          <a:custGeom>
            <a:avLst/>
            <a:gdLst/>
            <a:ahLst/>
            <a:cxnLst/>
            <a:rect l="l" t="t" r="r" b="b"/>
            <a:pathLst>
              <a:path w="16113" h="8065" extrusionOk="0">
                <a:moveTo>
                  <a:pt x="8044" y="1"/>
                </a:moveTo>
                <a:cubicBezTo>
                  <a:pt x="5963" y="1"/>
                  <a:pt x="3887" y="460"/>
                  <a:pt x="2303" y="1377"/>
                </a:cubicBezTo>
                <a:cubicBezTo>
                  <a:pt x="1002" y="2111"/>
                  <a:pt x="201" y="3045"/>
                  <a:pt x="1" y="4045"/>
                </a:cubicBezTo>
                <a:cubicBezTo>
                  <a:pt x="234" y="5013"/>
                  <a:pt x="1002" y="5947"/>
                  <a:pt x="2303" y="6714"/>
                </a:cubicBezTo>
                <a:cubicBezTo>
                  <a:pt x="3887" y="7615"/>
                  <a:pt x="5972" y="8065"/>
                  <a:pt x="8057" y="8065"/>
                </a:cubicBezTo>
                <a:cubicBezTo>
                  <a:pt x="10141" y="8065"/>
                  <a:pt x="12226" y="7615"/>
                  <a:pt x="13811" y="6714"/>
                </a:cubicBezTo>
                <a:cubicBezTo>
                  <a:pt x="15112" y="5947"/>
                  <a:pt x="15879" y="5046"/>
                  <a:pt x="16112" y="4045"/>
                </a:cubicBezTo>
                <a:cubicBezTo>
                  <a:pt x="15879" y="3045"/>
                  <a:pt x="15112" y="2111"/>
                  <a:pt x="13811" y="1377"/>
                </a:cubicBezTo>
                <a:cubicBezTo>
                  <a:pt x="12210" y="460"/>
                  <a:pt x="10125" y="1"/>
                  <a:pt x="8044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37"/>
          <p:cNvSpPr/>
          <p:nvPr/>
        </p:nvSpPr>
        <p:spPr>
          <a:xfrm>
            <a:off x="4999364" y="2815737"/>
            <a:ext cx="198527" cy="130697"/>
          </a:xfrm>
          <a:custGeom>
            <a:avLst/>
            <a:gdLst/>
            <a:ahLst/>
            <a:cxnLst/>
            <a:rect l="l" t="t" r="r" b="b"/>
            <a:pathLst>
              <a:path w="10642" h="7006" extrusionOk="0">
                <a:moveTo>
                  <a:pt x="7254" y="4068"/>
                </a:moveTo>
                <a:cubicBezTo>
                  <a:pt x="7506" y="4068"/>
                  <a:pt x="7745" y="4117"/>
                  <a:pt x="7973" y="4237"/>
                </a:cubicBezTo>
                <a:lnTo>
                  <a:pt x="7806" y="4337"/>
                </a:lnTo>
                <a:cubicBezTo>
                  <a:pt x="7706" y="4370"/>
                  <a:pt x="7606" y="4437"/>
                  <a:pt x="7506" y="4470"/>
                </a:cubicBezTo>
                <a:cubicBezTo>
                  <a:pt x="7179" y="4625"/>
                  <a:pt x="6827" y="4700"/>
                  <a:pt x="6470" y="4700"/>
                </a:cubicBezTo>
                <a:cubicBezTo>
                  <a:pt x="6134" y="4700"/>
                  <a:pt x="5794" y="4633"/>
                  <a:pt x="5471" y="4503"/>
                </a:cubicBezTo>
                <a:cubicBezTo>
                  <a:pt x="6146" y="4278"/>
                  <a:pt x="6730" y="4068"/>
                  <a:pt x="7254" y="4068"/>
                </a:cubicBezTo>
                <a:close/>
                <a:moveTo>
                  <a:pt x="1268" y="0"/>
                </a:moveTo>
                <a:lnTo>
                  <a:pt x="0" y="734"/>
                </a:lnTo>
                <a:lnTo>
                  <a:pt x="0" y="1701"/>
                </a:lnTo>
                <a:lnTo>
                  <a:pt x="434" y="1935"/>
                </a:lnTo>
                <a:cubicBezTo>
                  <a:pt x="300" y="2102"/>
                  <a:pt x="234" y="2302"/>
                  <a:pt x="234" y="2502"/>
                </a:cubicBezTo>
                <a:lnTo>
                  <a:pt x="234" y="3469"/>
                </a:lnTo>
                <a:cubicBezTo>
                  <a:pt x="234" y="3870"/>
                  <a:pt x="534" y="4237"/>
                  <a:pt x="1134" y="4603"/>
                </a:cubicBezTo>
                <a:cubicBezTo>
                  <a:pt x="1635" y="4904"/>
                  <a:pt x="2235" y="5070"/>
                  <a:pt x="2836" y="5104"/>
                </a:cubicBezTo>
                <a:lnTo>
                  <a:pt x="3202" y="5104"/>
                </a:lnTo>
                <a:cubicBezTo>
                  <a:pt x="3836" y="5037"/>
                  <a:pt x="4437" y="4904"/>
                  <a:pt x="5037" y="4704"/>
                </a:cubicBezTo>
                <a:lnTo>
                  <a:pt x="5404" y="4570"/>
                </a:lnTo>
                <a:lnTo>
                  <a:pt x="4337" y="5638"/>
                </a:lnTo>
                <a:lnTo>
                  <a:pt x="4337" y="6605"/>
                </a:lnTo>
                <a:cubicBezTo>
                  <a:pt x="4906" y="6809"/>
                  <a:pt x="5507" y="6911"/>
                  <a:pt x="6109" y="6911"/>
                </a:cubicBezTo>
                <a:cubicBezTo>
                  <a:pt x="6883" y="6911"/>
                  <a:pt x="7660" y="6742"/>
                  <a:pt x="8373" y="6405"/>
                </a:cubicBezTo>
                <a:lnTo>
                  <a:pt x="9407" y="7005"/>
                </a:lnTo>
                <a:lnTo>
                  <a:pt x="10641" y="6305"/>
                </a:lnTo>
                <a:lnTo>
                  <a:pt x="10641" y="5337"/>
                </a:lnTo>
                <a:lnTo>
                  <a:pt x="10241" y="5070"/>
                </a:lnTo>
                <a:cubicBezTo>
                  <a:pt x="10374" y="4870"/>
                  <a:pt x="10441" y="4637"/>
                  <a:pt x="10441" y="4403"/>
                </a:cubicBezTo>
                <a:lnTo>
                  <a:pt x="10441" y="3436"/>
                </a:lnTo>
                <a:cubicBezTo>
                  <a:pt x="10441" y="3036"/>
                  <a:pt x="10174" y="2669"/>
                  <a:pt x="9574" y="2302"/>
                </a:cubicBezTo>
                <a:lnTo>
                  <a:pt x="9540" y="2302"/>
                </a:lnTo>
                <a:cubicBezTo>
                  <a:pt x="8938" y="1981"/>
                  <a:pt x="8288" y="1817"/>
                  <a:pt x="7626" y="1817"/>
                </a:cubicBezTo>
                <a:cubicBezTo>
                  <a:pt x="7187" y="1817"/>
                  <a:pt x="6743" y="1889"/>
                  <a:pt x="6305" y="2035"/>
                </a:cubicBezTo>
                <a:cubicBezTo>
                  <a:pt x="5904" y="2135"/>
                  <a:pt x="5471" y="2268"/>
                  <a:pt x="5104" y="2402"/>
                </a:cubicBezTo>
                <a:cubicBezTo>
                  <a:pt x="4704" y="2569"/>
                  <a:pt x="4270" y="2702"/>
                  <a:pt x="3836" y="2802"/>
                </a:cubicBezTo>
                <a:cubicBezTo>
                  <a:pt x="3603" y="2869"/>
                  <a:pt x="3403" y="2869"/>
                  <a:pt x="3202" y="2869"/>
                </a:cubicBezTo>
                <a:cubicBezTo>
                  <a:pt x="3036" y="2869"/>
                  <a:pt x="2869" y="2802"/>
                  <a:pt x="2702" y="2735"/>
                </a:cubicBezTo>
                <a:lnTo>
                  <a:pt x="2735" y="2702"/>
                </a:lnTo>
                <a:lnTo>
                  <a:pt x="2869" y="2635"/>
                </a:lnTo>
                <a:cubicBezTo>
                  <a:pt x="2969" y="2569"/>
                  <a:pt x="3102" y="2502"/>
                  <a:pt x="3202" y="2469"/>
                </a:cubicBezTo>
                <a:cubicBezTo>
                  <a:pt x="3495" y="2331"/>
                  <a:pt x="3815" y="2264"/>
                  <a:pt x="4134" y="2264"/>
                </a:cubicBezTo>
                <a:cubicBezTo>
                  <a:pt x="4432" y="2264"/>
                  <a:pt x="4730" y="2322"/>
                  <a:pt x="5004" y="2435"/>
                </a:cubicBezTo>
                <a:lnTo>
                  <a:pt x="6071" y="1368"/>
                </a:lnTo>
                <a:lnTo>
                  <a:pt x="6071" y="400"/>
                </a:lnTo>
                <a:cubicBezTo>
                  <a:pt x="5536" y="229"/>
                  <a:pt x="4980" y="133"/>
                  <a:pt x="4426" y="133"/>
                </a:cubicBezTo>
                <a:cubicBezTo>
                  <a:pt x="4013" y="133"/>
                  <a:pt x="3602" y="186"/>
                  <a:pt x="3202" y="300"/>
                </a:cubicBezTo>
                <a:cubicBezTo>
                  <a:pt x="2902" y="367"/>
                  <a:pt x="2602" y="467"/>
                  <a:pt x="2302" y="601"/>
                </a:cubicBezTo>
                <a:lnTo>
                  <a:pt x="1268" y="0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37"/>
          <p:cNvSpPr/>
          <p:nvPr/>
        </p:nvSpPr>
        <p:spPr>
          <a:xfrm>
            <a:off x="4998729" y="2815737"/>
            <a:ext cx="201642" cy="111408"/>
          </a:xfrm>
          <a:custGeom>
            <a:avLst/>
            <a:gdLst/>
            <a:ahLst/>
            <a:cxnLst/>
            <a:rect l="l" t="t" r="r" b="b"/>
            <a:pathLst>
              <a:path w="10809" h="5972" extrusionOk="0">
                <a:moveTo>
                  <a:pt x="1302" y="0"/>
                </a:moveTo>
                <a:lnTo>
                  <a:pt x="34" y="701"/>
                </a:lnTo>
                <a:lnTo>
                  <a:pt x="1068" y="1301"/>
                </a:lnTo>
                <a:cubicBezTo>
                  <a:pt x="34" y="2102"/>
                  <a:pt x="1" y="2936"/>
                  <a:pt x="1168" y="3603"/>
                </a:cubicBezTo>
                <a:cubicBezTo>
                  <a:pt x="1702" y="3903"/>
                  <a:pt x="2302" y="4070"/>
                  <a:pt x="2903" y="4103"/>
                </a:cubicBezTo>
                <a:lnTo>
                  <a:pt x="3236" y="4103"/>
                </a:lnTo>
                <a:cubicBezTo>
                  <a:pt x="3870" y="4036"/>
                  <a:pt x="4504" y="3903"/>
                  <a:pt x="5104" y="3703"/>
                </a:cubicBezTo>
                <a:cubicBezTo>
                  <a:pt x="5927" y="3397"/>
                  <a:pt x="6651" y="3075"/>
                  <a:pt x="7298" y="3075"/>
                </a:cubicBezTo>
                <a:cubicBezTo>
                  <a:pt x="7569" y="3075"/>
                  <a:pt x="7827" y="3131"/>
                  <a:pt x="8073" y="3269"/>
                </a:cubicBezTo>
                <a:cubicBezTo>
                  <a:pt x="8607" y="3569"/>
                  <a:pt x="8440" y="3970"/>
                  <a:pt x="7873" y="4303"/>
                </a:cubicBezTo>
                <a:cubicBezTo>
                  <a:pt x="7773" y="4370"/>
                  <a:pt x="7673" y="4403"/>
                  <a:pt x="7573" y="4470"/>
                </a:cubicBezTo>
                <a:cubicBezTo>
                  <a:pt x="7239" y="4603"/>
                  <a:pt x="6881" y="4670"/>
                  <a:pt x="6522" y="4670"/>
                </a:cubicBezTo>
                <a:cubicBezTo>
                  <a:pt x="6164" y="4670"/>
                  <a:pt x="5805" y="4603"/>
                  <a:pt x="5471" y="4470"/>
                </a:cubicBezTo>
                <a:lnTo>
                  <a:pt x="4404" y="5571"/>
                </a:lnTo>
                <a:cubicBezTo>
                  <a:pt x="4973" y="5775"/>
                  <a:pt x="5568" y="5877"/>
                  <a:pt x="6163" y="5877"/>
                </a:cubicBezTo>
                <a:cubicBezTo>
                  <a:pt x="6928" y="5877"/>
                  <a:pt x="7694" y="5708"/>
                  <a:pt x="8407" y="5371"/>
                </a:cubicBezTo>
                <a:lnTo>
                  <a:pt x="9441" y="5971"/>
                </a:lnTo>
                <a:lnTo>
                  <a:pt x="10708" y="5271"/>
                </a:lnTo>
                <a:lnTo>
                  <a:pt x="9674" y="4670"/>
                </a:lnTo>
                <a:cubicBezTo>
                  <a:pt x="10708" y="3870"/>
                  <a:pt x="10809" y="3002"/>
                  <a:pt x="9608" y="2268"/>
                </a:cubicBezTo>
                <a:lnTo>
                  <a:pt x="9574" y="2268"/>
                </a:lnTo>
                <a:cubicBezTo>
                  <a:pt x="8985" y="1963"/>
                  <a:pt x="8321" y="1807"/>
                  <a:pt x="7643" y="1807"/>
                </a:cubicBezTo>
                <a:cubicBezTo>
                  <a:pt x="7208" y="1807"/>
                  <a:pt x="6768" y="1871"/>
                  <a:pt x="6339" y="2002"/>
                </a:cubicBezTo>
                <a:cubicBezTo>
                  <a:pt x="5938" y="2102"/>
                  <a:pt x="5505" y="2268"/>
                  <a:pt x="5138" y="2369"/>
                </a:cubicBezTo>
                <a:cubicBezTo>
                  <a:pt x="4738" y="2535"/>
                  <a:pt x="4304" y="2669"/>
                  <a:pt x="3837" y="2802"/>
                </a:cubicBezTo>
                <a:cubicBezTo>
                  <a:pt x="3637" y="2836"/>
                  <a:pt x="3437" y="2869"/>
                  <a:pt x="3236" y="2869"/>
                </a:cubicBezTo>
                <a:cubicBezTo>
                  <a:pt x="3036" y="2836"/>
                  <a:pt x="2836" y="2802"/>
                  <a:pt x="2636" y="2669"/>
                </a:cubicBezTo>
                <a:cubicBezTo>
                  <a:pt x="2236" y="2435"/>
                  <a:pt x="2202" y="2102"/>
                  <a:pt x="2769" y="1735"/>
                </a:cubicBezTo>
                <a:lnTo>
                  <a:pt x="2903" y="1635"/>
                </a:lnTo>
                <a:cubicBezTo>
                  <a:pt x="3290" y="1410"/>
                  <a:pt x="3740" y="1298"/>
                  <a:pt x="4191" y="1298"/>
                </a:cubicBezTo>
                <a:cubicBezTo>
                  <a:pt x="4478" y="1298"/>
                  <a:pt x="4765" y="1344"/>
                  <a:pt x="5038" y="1435"/>
                </a:cubicBezTo>
                <a:lnTo>
                  <a:pt x="6105" y="400"/>
                </a:lnTo>
                <a:cubicBezTo>
                  <a:pt x="5569" y="209"/>
                  <a:pt x="5011" y="116"/>
                  <a:pt x="4457" y="116"/>
                </a:cubicBezTo>
                <a:cubicBezTo>
                  <a:pt x="4045" y="116"/>
                  <a:pt x="3634" y="168"/>
                  <a:pt x="3236" y="267"/>
                </a:cubicBezTo>
                <a:cubicBezTo>
                  <a:pt x="2936" y="367"/>
                  <a:pt x="2636" y="467"/>
                  <a:pt x="2336" y="601"/>
                </a:cubicBezTo>
                <a:lnTo>
                  <a:pt x="1302" y="0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37"/>
          <p:cNvSpPr/>
          <p:nvPr/>
        </p:nvSpPr>
        <p:spPr>
          <a:xfrm>
            <a:off x="4998729" y="2815737"/>
            <a:ext cx="201642" cy="111408"/>
          </a:xfrm>
          <a:custGeom>
            <a:avLst/>
            <a:gdLst/>
            <a:ahLst/>
            <a:cxnLst/>
            <a:rect l="l" t="t" r="r" b="b"/>
            <a:pathLst>
              <a:path w="10809" h="5972" extrusionOk="0">
                <a:moveTo>
                  <a:pt x="1302" y="0"/>
                </a:moveTo>
                <a:lnTo>
                  <a:pt x="34" y="701"/>
                </a:lnTo>
                <a:lnTo>
                  <a:pt x="1068" y="1301"/>
                </a:lnTo>
                <a:cubicBezTo>
                  <a:pt x="34" y="2102"/>
                  <a:pt x="1" y="2936"/>
                  <a:pt x="1168" y="3603"/>
                </a:cubicBezTo>
                <a:cubicBezTo>
                  <a:pt x="1702" y="3903"/>
                  <a:pt x="2302" y="4070"/>
                  <a:pt x="2903" y="4103"/>
                </a:cubicBezTo>
                <a:lnTo>
                  <a:pt x="3236" y="4103"/>
                </a:lnTo>
                <a:cubicBezTo>
                  <a:pt x="3870" y="4036"/>
                  <a:pt x="4504" y="3903"/>
                  <a:pt x="5104" y="3703"/>
                </a:cubicBezTo>
                <a:cubicBezTo>
                  <a:pt x="5927" y="3397"/>
                  <a:pt x="6651" y="3075"/>
                  <a:pt x="7298" y="3075"/>
                </a:cubicBezTo>
                <a:cubicBezTo>
                  <a:pt x="7569" y="3075"/>
                  <a:pt x="7827" y="3131"/>
                  <a:pt x="8073" y="3269"/>
                </a:cubicBezTo>
                <a:cubicBezTo>
                  <a:pt x="8607" y="3569"/>
                  <a:pt x="8440" y="3970"/>
                  <a:pt x="7873" y="4303"/>
                </a:cubicBezTo>
                <a:cubicBezTo>
                  <a:pt x="7773" y="4370"/>
                  <a:pt x="7673" y="4403"/>
                  <a:pt x="7573" y="4470"/>
                </a:cubicBezTo>
                <a:cubicBezTo>
                  <a:pt x="7239" y="4603"/>
                  <a:pt x="6881" y="4670"/>
                  <a:pt x="6522" y="4670"/>
                </a:cubicBezTo>
                <a:cubicBezTo>
                  <a:pt x="6164" y="4670"/>
                  <a:pt x="5805" y="4603"/>
                  <a:pt x="5471" y="4470"/>
                </a:cubicBezTo>
                <a:lnTo>
                  <a:pt x="4404" y="5571"/>
                </a:lnTo>
                <a:cubicBezTo>
                  <a:pt x="4973" y="5775"/>
                  <a:pt x="5568" y="5877"/>
                  <a:pt x="6163" y="5877"/>
                </a:cubicBezTo>
                <a:cubicBezTo>
                  <a:pt x="6928" y="5877"/>
                  <a:pt x="7694" y="5708"/>
                  <a:pt x="8407" y="5371"/>
                </a:cubicBezTo>
                <a:lnTo>
                  <a:pt x="9441" y="5971"/>
                </a:lnTo>
                <a:lnTo>
                  <a:pt x="10708" y="5271"/>
                </a:lnTo>
                <a:lnTo>
                  <a:pt x="9674" y="4670"/>
                </a:lnTo>
                <a:cubicBezTo>
                  <a:pt x="10708" y="3870"/>
                  <a:pt x="10809" y="3002"/>
                  <a:pt x="9608" y="2268"/>
                </a:cubicBezTo>
                <a:lnTo>
                  <a:pt x="9574" y="2268"/>
                </a:lnTo>
                <a:cubicBezTo>
                  <a:pt x="8985" y="1963"/>
                  <a:pt x="8321" y="1807"/>
                  <a:pt x="7643" y="1807"/>
                </a:cubicBezTo>
                <a:cubicBezTo>
                  <a:pt x="7208" y="1807"/>
                  <a:pt x="6768" y="1871"/>
                  <a:pt x="6339" y="2002"/>
                </a:cubicBezTo>
                <a:cubicBezTo>
                  <a:pt x="5938" y="2102"/>
                  <a:pt x="5505" y="2268"/>
                  <a:pt x="5138" y="2369"/>
                </a:cubicBezTo>
                <a:cubicBezTo>
                  <a:pt x="4738" y="2535"/>
                  <a:pt x="4304" y="2669"/>
                  <a:pt x="3837" y="2802"/>
                </a:cubicBezTo>
                <a:cubicBezTo>
                  <a:pt x="3637" y="2836"/>
                  <a:pt x="3437" y="2869"/>
                  <a:pt x="3236" y="2869"/>
                </a:cubicBezTo>
                <a:cubicBezTo>
                  <a:pt x="3036" y="2836"/>
                  <a:pt x="2836" y="2802"/>
                  <a:pt x="2636" y="2669"/>
                </a:cubicBezTo>
                <a:cubicBezTo>
                  <a:pt x="2236" y="2435"/>
                  <a:pt x="2202" y="2102"/>
                  <a:pt x="2769" y="1735"/>
                </a:cubicBezTo>
                <a:lnTo>
                  <a:pt x="2903" y="1635"/>
                </a:lnTo>
                <a:cubicBezTo>
                  <a:pt x="3290" y="1410"/>
                  <a:pt x="3740" y="1298"/>
                  <a:pt x="4191" y="1298"/>
                </a:cubicBezTo>
                <a:cubicBezTo>
                  <a:pt x="4478" y="1298"/>
                  <a:pt x="4765" y="1344"/>
                  <a:pt x="5038" y="1435"/>
                </a:cubicBezTo>
                <a:lnTo>
                  <a:pt x="6105" y="400"/>
                </a:lnTo>
                <a:cubicBezTo>
                  <a:pt x="5569" y="209"/>
                  <a:pt x="5011" y="116"/>
                  <a:pt x="4457" y="116"/>
                </a:cubicBezTo>
                <a:cubicBezTo>
                  <a:pt x="4045" y="116"/>
                  <a:pt x="3634" y="168"/>
                  <a:pt x="3236" y="267"/>
                </a:cubicBezTo>
                <a:cubicBezTo>
                  <a:pt x="2936" y="367"/>
                  <a:pt x="2636" y="467"/>
                  <a:pt x="2336" y="601"/>
                </a:cubicBezTo>
                <a:lnTo>
                  <a:pt x="13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37"/>
          <p:cNvSpPr/>
          <p:nvPr/>
        </p:nvSpPr>
        <p:spPr>
          <a:xfrm>
            <a:off x="4999364" y="2815103"/>
            <a:ext cx="42944" cy="13711"/>
          </a:xfrm>
          <a:custGeom>
            <a:avLst/>
            <a:gdLst/>
            <a:ahLst/>
            <a:cxnLst/>
            <a:rect l="l" t="t" r="r" b="b"/>
            <a:pathLst>
              <a:path w="2302" h="735" extrusionOk="0">
                <a:moveTo>
                  <a:pt x="1234" y="1"/>
                </a:moveTo>
                <a:lnTo>
                  <a:pt x="0" y="735"/>
                </a:lnTo>
                <a:lnTo>
                  <a:pt x="1268" y="168"/>
                </a:lnTo>
                <a:lnTo>
                  <a:pt x="2302" y="601"/>
                </a:lnTo>
                <a:lnTo>
                  <a:pt x="1234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37"/>
          <p:cNvSpPr/>
          <p:nvPr/>
        </p:nvSpPr>
        <p:spPr>
          <a:xfrm>
            <a:off x="5056616" y="2817733"/>
            <a:ext cx="55387" cy="24774"/>
          </a:xfrm>
          <a:custGeom>
            <a:avLst/>
            <a:gdLst/>
            <a:ahLst/>
            <a:cxnLst/>
            <a:rect l="l" t="t" r="r" b="b"/>
            <a:pathLst>
              <a:path w="2969" h="1328" extrusionOk="0">
                <a:moveTo>
                  <a:pt x="1401" y="1"/>
                </a:moveTo>
                <a:cubicBezTo>
                  <a:pt x="928" y="1"/>
                  <a:pt x="457" y="67"/>
                  <a:pt x="0" y="193"/>
                </a:cubicBezTo>
                <a:cubicBezTo>
                  <a:pt x="361" y="124"/>
                  <a:pt x="734" y="89"/>
                  <a:pt x="1109" y="89"/>
                </a:cubicBezTo>
                <a:cubicBezTo>
                  <a:pt x="1634" y="89"/>
                  <a:pt x="2163" y="157"/>
                  <a:pt x="2669" y="293"/>
                </a:cubicBezTo>
                <a:lnTo>
                  <a:pt x="1935" y="1328"/>
                </a:lnTo>
                <a:lnTo>
                  <a:pt x="2969" y="260"/>
                </a:lnTo>
                <a:cubicBezTo>
                  <a:pt x="2458" y="84"/>
                  <a:pt x="1929" y="1"/>
                  <a:pt x="1401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37"/>
          <p:cNvSpPr/>
          <p:nvPr/>
        </p:nvSpPr>
        <p:spPr>
          <a:xfrm>
            <a:off x="5117599" y="2849484"/>
            <a:ext cx="82772" cy="53391"/>
          </a:xfrm>
          <a:custGeom>
            <a:avLst/>
            <a:gdLst/>
            <a:ahLst/>
            <a:cxnLst/>
            <a:rect l="l" t="t" r="r" b="b"/>
            <a:pathLst>
              <a:path w="4437" h="2862" extrusionOk="0">
                <a:moveTo>
                  <a:pt x="1261" y="0"/>
                </a:moveTo>
                <a:cubicBezTo>
                  <a:pt x="836" y="0"/>
                  <a:pt x="411" y="64"/>
                  <a:pt x="0" y="193"/>
                </a:cubicBezTo>
                <a:cubicBezTo>
                  <a:pt x="313" y="122"/>
                  <a:pt x="630" y="88"/>
                  <a:pt x="945" y="88"/>
                </a:cubicBezTo>
                <a:cubicBezTo>
                  <a:pt x="1669" y="88"/>
                  <a:pt x="2385" y="267"/>
                  <a:pt x="3036" y="593"/>
                </a:cubicBezTo>
                <a:cubicBezTo>
                  <a:pt x="4036" y="1193"/>
                  <a:pt x="4203" y="1860"/>
                  <a:pt x="3302" y="2861"/>
                </a:cubicBezTo>
                <a:cubicBezTo>
                  <a:pt x="4336" y="2061"/>
                  <a:pt x="4437" y="1193"/>
                  <a:pt x="3236" y="493"/>
                </a:cubicBezTo>
                <a:cubicBezTo>
                  <a:pt x="2620" y="164"/>
                  <a:pt x="1941" y="0"/>
                  <a:pt x="1261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37"/>
          <p:cNvSpPr/>
          <p:nvPr/>
        </p:nvSpPr>
        <p:spPr>
          <a:xfrm>
            <a:off x="5174833" y="2903472"/>
            <a:ext cx="23058" cy="24289"/>
          </a:xfrm>
          <a:custGeom>
            <a:avLst/>
            <a:gdLst/>
            <a:ahLst/>
            <a:cxnLst/>
            <a:rect l="l" t="t" r="r" b="b"/>
            <a:pathLst>
              <a:path w="1236" h="1302" extrusionOk="0">
                <a:moveTo>
                  <a:pt x="201" y="1"/>
                </a:moveTo>
                <a:lnTo>
                  <a:pt x="1002" y="601"/>
                </a:lnTo>
                <a:lnTo>
                  <a:pt x="1" y="1301"/>
                </a:lnTo>
                <a:lnTo>
                  <a:pt x="1235" y="601"/>
                </a:lnTo>
                <a:lnTo>
                  <a:pt x="201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37"/>
          <p:cNvSpPr/>
          <p:nvPr/>
        </p:nvSpPr>
        <p:spPr>
          <a:xfrm>
            <a:off x="5080867" y="2899125"/>
            <a:ext cx="58521" cy="21173"/>
          </a:xfrm>
          <a:custGeom>
            <a:avLst/>
            <a:gdLst/>
            <a:ahLst/>
            <a:cxnLst/>
            <a:rect l="l" t="t" r="r" b="b"/>
            <a:pathLst>
              <a:path w="3137" h="1135" extrusionOk="0">
                <a:moveTo>
                  <a:pt x="3137" y="0"/>
                </a:moveTo>
                <a:cubicBezTo>
                  <a:pt x="2810" y="155"/>
                  <a:pt x="2449" y="230"/>
                  <a:pt x="2084" y="230"/>
                </a:cubicBezTo>
                <a:cubicBezTo>
                  <a:pt x="1739" y="230"/>
                  <a:pt x="1392" y="163"/>
                  <a:pt x="1068" y="33"/>
                </a:cubicBezTo>
                <a:lnTo>
                  <a:pt x="1" y="1134"/>
                </a:lnTo>
                <a:lnTo>
                  <a:pt x="1168" y="167"/>
                </a:lnTo>
                <a:cubicBezTo>
                  <a:pt x="1439" y="248"/>
                  <a:pt x="1714" y="291"/>
                  <a:pt x="1987" y="291"/>
                </a:cubicBezTo>
                <a:cubicBezTo>
                  <a:pt x="2387" y="291"/>
                  <a:pt x="2779" y="198"/>
                  <a:pt x="3137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37"/>
          <p:cNvSpPr/>
          <p:nvPr/>
        </p:nvSpPr>
        <p:spPr>
          <a:xfrm>
            <a:off x="5036077" y="2847469"/>
            <a:ext cx="34232" cy="22274"/>
          </a:xfrm>
          <a:custGeom>
            <a:avLst/>
            <a:gdLst/>
            <a:ahLst/>
            <a:cxnLst/>
            <a:rect l="l" t="t" r="r" b="b"/>
            <a:pathLst>
              <a:path w="1835" h="1194" extrusionOk="0">
                <a:moveTo>
                  <a:pt x="767" y="0"/>
                </a:moveTo>
                <a:cubicBezTo>
                  <a:pt x="234" y="301"/>
                  <a:pt x="0" y="634"/>
                  <a:pt x="367" y="934"/>
                </a:cubicBezTo>
                <a:cubicBezTo>
                  <a:pt x="620" y="1110"/>
                  <a:pt x="919" y="1194"/>
                  <a:pt x="1217" y="1194"/>
                </a:cubicBezTo>
                <a:cubicBezTo>
                  <a:pt x="1429" y="1194"/>
                  <a:pt x="1641" y="1151"/>
                  <a:pt x="1835" y="1068"/>
                </a:cubicBezTo>
                <a:lnTo>
                  <a:pt x="1835" y="1068"/>
                </a:lnTo>
                <a:cubicBezTo>
                  <a:pt x="1635" y="1135"/>
                  <a:pt x="1435" y="1135"/>
                  <a:pt x="1234" y="1135"/>
                </a:cubicBezTo>
                <a:cubicBezTo>
                  <a:pt x="1034" y="1135"/>
                  <a:pt x="834" y="1068"/>
                  <a:pt x="634" y="968"/>
                </a:cubicBezTo>
                <a:cubicBezTo>
                  <a:pt x="234" y="734"/>
                  <a:pt x="200" y="401"/>
                  <a:pt x="767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7"/>
          <p:cNvSpPr/>
          <p:nvPr/>
        </p:nvSpPr>
        <p:spPr>
          <a:xfrm>
            <a:off x="4998729" y="2840007"/>
            <a:ext cx="54155" cy="52290"/>
          </a:xfrm>
          <a:custGeom>
            <a:avLst/>
            <a:gdLst/>
            <a:ahLst/>
            <a:cxnLst/>
            <a:rect l="l" t="t" r="r" b="b"/>
            <a:pathLst>
              <a:path w="2903" h="2803" extrusionOk="0">
                <a:moveTo>
                  <a:pt x="1068" y="0"/>
                </a:moveTo>
                <a:cubicBezTo>
                  <a:pt x="1063" y="4"/>
                  <a:pt x="1056" y="9"/>
                  <a:pt x="1047" y="16"/>
                </a:cubicBezTo>
                <a:lnTo>
                  <a:pt x="1047" y="16"/>
                </a:lnTo>
                <a:cubicBezTo>
                  <a:pt x="1054" y="11"/>
                  <a:pt x="1061" y="5"/>
                  <a:pt x="1068" y="0"/>
                </a:cubicBezTo>
                <a:close/>
                <a:moveTo>
                  <a:pt x="1047" y="16"/>
                </a:moveTo>
                <a:cubicBezTo>
                  <a:pt x="1" y="812"/>
                  <a:pt x="9" y="1639"/>
                  <a:pt x="1168" y="2302"/>
                </a:cubicBezTo>
                <a:cubicBezTo>
                  <a:pt x="1702" y="2602"/>
                  <a:pt x="2269" y="2769"/>
                  <a:pt x="2903" y="2802"/>
                </a:cubicBezTo>
                <a:cubicBezTo>
                  <a:pt x="2002" y="2702"/>
                  <a:pt x="868" y="2168"/>
                  <a:pt x="568" y="1468"/>
                </a:cubicBezTo>
                <a:cubicBezTo>
                  <a:pt x="252" y="805"/>
                  <a:pt x="893" y="141"/>
                  <a:pt x="1047" y="16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37"/>
          <p:cNvSpPr/>
          <p:nvPr/>
        </p:nvSpPr>
        <p:spPr>
          <a:xfrm>
            <a:off x="4906630" y="2705430"/>
            <a:ext cx="458018" cy="264808"/>
          </a:xfrm>
          <a:custGeom>
            <a:avLst/>
            <a:gdLst/>
            <a:ahLst/>
            <a:cxnLst/>
            <a:rect l="l" t="t" r="r" b="b"/>
            <a:pathLst>
              <a:path w="24552" h="14195" extrusionOk="0">
                <a:moveTo>
                  <a:pt x="12293" y="1"/>
                </a:moveTo>
                <a:cubicBezTo>
                  <a:pt x="9149" y="1"/>
                  <a:pt x="6005" y="693"/>
                  <a:pt x="3604" y="2077"/>
                </a:cubicBezTo>
                <a:cubicBezTo>
                  <a:pt x="2436" y="2711"/>
                  <a:pt x="1435" y="3645"/>
                  <a:pt x="701" y="4812"/>
                </a:cubicBezTo>
                <a:lnTo>
                  <a:pt x="1" y="4812"/>
                </a:lnTo>
                <a:lnTo>
                  <a:pt x="1" y="7314"/>
                </a:lnTo>
                <a:cubicBezTo>
                  <a:pt x="101" y="9049"/>
                  <a:pt x="1269" y="10783"/>
                  <a:pt x="3604" y="12118"/>
                </a:cubicBezTo>
                <a:cubicBezTo>
                  <a:pt x="5989" y="13502"/>
                  <a:pt x="9132" y="14194"/>
                  <a:pt x="12281" y="14194"/>
                </a:cubicBezTo>
                <a:cubicBezTo>
                  <a:pt x="15429" y="14194"/>
                  <a:pt x="18581" y="13502"/>
                  <a:pt x="20983" y="12118"/>
                </a:cubicBezTo>
                <a:cubicBezTo>
                  <a:pt x="23284" y="10783"/>
                  <a:pt x="24485" y="9049"/>
                  <a:pt x="24552" y="7281"/>
                </a:cubicBezTo>
                <a:lnTo>
                  <a:pt x="24552" y="4779"/>
                </a:lnTo>
                <a:lnTo>
                  <a:pt x="23918" y="4812"/>
                </a:lnTo>
                <a:cubicBezTo>
                  <a:pt x="23184" y="3645"/>
                  <a:pt x="22183" y="2711"/>
                  <a:pt x="20983" y="2077"/>
                </a:cubicBezTo>
                <a:cubicBezTo>
                  <a:pt x="18581" y="693"/>
                  <a:pt x="15437" y="1"/>
                  <a:pt x="122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37"/>
          <p:cNvSpPr/>
          <p:nvPr/>
        </p:nvSpPr>
        <p:spPr>
          <a:xfrm>
            <a:off x="4884244" y="2662654"/>
            <a:ext cx="500943" cy="264882"/>
          </a:xfrm>
          <a:custGeom>
            <a:avLst/>
            <a:gdLst/>
            <a:ahLst/>
            <a:cxnLst/>
            <a:rect l="l" t="t" r="r" b="b"/>
            <a:pathLst>
              <a:path w="26853" h="14199" extrusionOk="0">
                <a:moveTo>
                  <a:pt x="13506" y="0"/>
                </a:moveTo>
                <a:cubicBezTo>
                  <a:pt x="10357" y="0"/>
                  <a:pt x="7205" y="701"/>
                  <a:pt x="4804" y="2102"/>
                </a:cubicBezTo>
                <a:cubicBezTo>
                  <a:pt x="0" y="4870"/>
                  <a:pt x="0" y="9340"/>
                  <a:pt x="4804" y="12109"/>
                </a:cubicBezTo>
                <a:cubicBezTo>
                  <a:pt x="7211" y="13504"/>
                  <a:pt x="10364" y="14198"/>
                  <a:pt x="13514" y="14198"/>
                </a:cubicBezTo>
                <a:cubicBezTo>
                  <a:pt x="15863" y="14198"/>
                  <a:pt x="18210" y="13812"/>
                  <a:pt x="20248" y="13043"/>
                </a:cubicBezTo>
                <a:lnTo>
                  <a:pt x="20448" y="12943"/>
                </a:lnTo>
                <a:cubicBezTo>
                  <a:pt x="21048" y="12709"/>
                  <a:pt x="21616" y="12443"/>
                  <a:pt x="22183" y="12109"/>
                </a:cubicBezTo>
                <a:cubicBezTo>
                  <a:pt x="26185" y="9807"/>
                  <a:pt x="26853" y="6271"/>
                  <a:pt x="24184" y="3603"/>
                </a:cubicBezTo>
                <a:cubicBezTo>
                  <a:pt x="23584" y="3002"/>
                  <a:pt x="22916" y="2502"/>
                  <a:pt x="22183" y="2102"/>
                </a:cubicBezTo>
                <a:cubicBezTo>
                  <a:pt x="19798" y="701"/>
                  <a:pt x="16654" y="0"/>
                  <a:pt x="135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37"/>
          <p:cNvSpPr/>
          <p:nvPr/>
        </p:nvSpPr>
        <p:spPr>
          <a:xfrm>
            <a:off x="4911610" y="2707463"/>
            <a:ext cx="283164" cy="210335"/>
          </a:xfrm>
          <a:custGeom>
            <a:avLst/>
            <a:gdLst/>
            <a:ahLst/>
            <a:cxnLst/>
            <a:rect l="l" t="t" r="r" b="b"/>
            <a:pathLst>
              <a:path w="15179" h="11275" extrusionOk="0">
                <a:moveTo>
                  <a:pt x="4004" y="0"/>
                </a:moveTo>
                <a:lnTo>
                  <a:pt x="4004" y="0"/>
                </a:lnTo>
                <a:cubicBezTo>
                  <a:pt x="3670" y="200"/>
                  <a:pt x="3370" y="367"/>
                  <a:pt x="3103" y="600"/>
                </a:cubicBezTo>
                <a:cubicBezTo>
                  <a:pt x="2903" y="734"/>
                  <a:pt x="2703" y="901"/>
                  <a:pt x="2536" y="1034"/>
                </a:cubicBezTo>
                <a:cubicBezTo>
                  <a:pt x="1" y="3236"/>
                  <a:pt x="1" y="6138"/>
                  <a:pt x="2536" y="8339"/>
                </a:cubicBezTo>
                <a:cubicBezTo>
                  <a:pt x="2703" y="8506"/>
                  <a:pt x="2903" y="8640"/>
                  <a:pt x="3070" y="8773"/>
                </a:cubicBezTo>
                <a:cubicBezTo>
                  <a:pt x="3337" y="8973"/>
                  <a:pt x="3637" y="9173"/>
                  <a:pt x="3904" y="9340"/>
                </a:cubicBezTo>
                <a:cubicBezTo>
                  <a:pt x="4204" y="9507"/>
                  <a:pt x="4504" y="9640"/>
                  <a:pt x="4838" y="9807"/>
                </a:cubicBezTo>
                <a:cubicBezTo>
                  <a:pt x="5071" y="9907"/>
                  <a:pt x="5338" y="10041"/>
                  <a:pt x="5605" y="10141"/>
                </a:cubicBezTo>
                <a:cubicBezTo>
                  <a:pt x="5872" y="10241"/>
                  <a:pt x="6139" y="10341"/>
                  <a:pt x="6405" y="10441"/>
                </a:cubicBezTo>
                <a:cubicBezTo>
                  <a:pt x="7239" y="10708"/>
                  <a:pt x="8073" y="10908"/>
                  <a:pt x="8941" y="11041"/>
                </a:cubicBezTo>
                <a:lnTo>
                  <a:pt x="9541" y="11108"/>
                </a:lnTo>
                <a:cubicBezTo>
                  <a:pt x="10375" y="11241"/>
                  <a:pt x="11209" y="11275"/>
                  <a:pt x="12076" y="11275"/>
                </a:cubicBezTo>
                <a:cubicBezTo>
                  <a:pt x="13110" y="11275"/>
                  <a:pt x="14144" y="11208"/>
                  <a:pt x="15178" y="11041"/>
                </a:cubicBezTo>
                <a:cubicBezTo>
                  <a:pt x="15178" y="11041"/>
                  <a:pt x="13811" y="10741"/>
                  <a:pt x="14044" y="9473"/>
                </a:cubicBezTo>
                <a:cubicBezTo>
                  <a:pt x="13811" y="7505"/>
                  <a:pt x="5238" y="2102"/>
                  <a:pt x="5238" y="2102"/>
                </a:cubicBezTo>
                <a:cubicBezTo>
                  <a:pt x="5238" y="2102"/>
                  <a:pt x="3370" y="1334"/>
                  <a:pt x="400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37"/>
          <p:cNvSpPr/>
          <p:nvPr/>
        </p:nvSpPr>
        <p:spPr>
          <a:xfrm>
            <a:off x="4961401" y="2703136"/>
            <a:ext cx="349110" cy="183397"/>
          </a:xfrm>
          <a:custGeom>
            <a:avLst/>
            <a:gdLst/>
            <a:ahLst/>
            <a:cxnLst/>
            <a:rect l="l" t="t" r="r" b="b"/>
            <a:pathLst>
              <a:path w="18714" h="9831" extrusionOk="0">
                <a:moveTo>
                  <a:pt x="9358" y="0"/>
                </a:moveTo>
                <a:cubicBezTo>
                  <a:pt x="7184" y="0"/>
                  <a:pt x="5006" y="476"/>
                  <a:pt x="3336" y="1433"/>
                </a:cubicBezTo>
                <a:cubicBezTo>
                  <a:pt x="134" y="3301"/>
                  <a:pt x="0" y="6236"/>
                  <a:pt x="2936" y="8171"/>
                </a:cubicBezTo>
                <a:cubicBezTo>
                  <a:pt x="3069" y="8238"/>
                  <a:pt x="3203" y="8304"/>
                  <a:pt x="3336" y="8405"/>
                </a:cubicBezTo>
                <a:cubicBezTo>
                  <a:pt x="5004" y="9355"/>
                  <a:pt x="7180" y="9831"/>
                  <a:pt x="9357" y="9831"/>
                </a:cubicBezTo>
                <a:cubicBezTo>
                  <a:pt x="11534" y="9831"/>
                  <a:pt x="13710" y="9355"/>
                  <a:pt x="15378" y="8405"/>
                </a:cubicBezTo>
                <a:cubicBezTo>
                  <a:pt x="18680" y="6470"/>
                  <a:pt x="18714" y="3368"/>
                  <a:pt x="15378" y="1433"/>
                </a:cubicBezTo>
                <a:cubicBezTo>
                  <a:pt x="15245" y="1366"/>
                  <a:pt x="15111" y="1299"/>
                  <a:pt x="14944" y="1199"/>
                </a:cubicBezTo>
                <a:cubicBezTo>
                  <a:pt x="13348" y="401"/>
                  <a:pt x="11354" y="0"/>
                  <a:pt x="9358" y="0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37"/>
          <p:cNvSpPr/>
          <p:nvPr/>
        </p:nvSpPr>
        <p:spPr>
          <a:xfrm>
            <a:off x="4961401" y="2703136"/>
            <a:ext cx="349110" cy="183397"/>
          </a:xfrm>
          <a:custGeom>
            <a:avLst/>
            <a:gdLst/>
            <a:ahLst/>
            <a:cxnLst/>
            <a:rect l="l" t="t" r="r" b="b"/>
            <a:pathLst>
              <a:path w="18714" h="9831" extrusionOk="0">
                <a:moveTo>
                  <a:pt x="9358" y="0"/>
                </a:moveTo>
                <a:cubicBezTo>
                  <a:pt x="7184" y="0"/>
                  <a:pt x="5006" y="476"/>
                  <a:pt x="3336" y="1433"/>
                </a:cubicBezTo>
                <a:cubicBezTo>
                  <a:pt x="134" y="3301"/>
                  <a:pt x="0" y="6236"/>
                  <a:pt x="2936" y="8171"/>
                </a:cubicBezTo>
                <a:cubicBezTo>
                  <a:pt x="3069" y="8238"/>
                  <a:pt x="3203" y="8304"/>
                  <a:pt x="3336" y="8405"/>
                </a:cubicBezTo>
                <a:cubicBezTo>
                  <a:pt x="5004" y="9355"/>
                  <a:pt x="7180" y="9831"/>
                  <a:pt x="9357" y="9831"/>
                </a:cubicBezTo>
                <a:cubicBezTo>
                  <a:pt x="11534" y="9831"/>
                  <a:pt x="13710" y="9355"/>
                  <a:pt x="15378" y="8405"/>
                </a:cubicBezTo>
                <a:cubicBezTo>
                  <a:pt x="18680" y="6470"/>
                  <a:pt x="18714" y="3368"/>
                  <a:pt x="15378" y="1433"/>
                </a:cubicBezTo>
                <a:cubicBezTo>
                  <a:pt x="15245" y="1366"/>
                  <a:pt x="15111" y="1299"/>
                  <a:pt x="14944" y="1199"/>
                </a:cubicBezTo>
                <a:cubicBezTo>
                  <a:pt x="13348" y="401"/>
                  <a:pt x="11354" y="0"/>
                  <a:pt x="935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7"/>
          <p:cNvSpPr/>
          <p:nvPr/>
        </p:nvSpPr>
        <p:spPr>
          <a:xfrm>
            <a:off x="4969497" y="2707296"/>
            <a:ext cx="332936" cy="175189"/>
          </a:xfrm>
          <a:custGeom>
            <a:avLst/>
            <a:gdLst/>
            <a:ahLst/>
            <a:cxnLst/>
            <a:rect l="l" t="t" r="r" b="b"/>
            <a:pathLst>
              <a:path w="17847" h="9391" extrusionOk="0">
                <a:moveTo>
                  <a:pt x="8923" y="1"/>
                </a:moveTo>
                <a:cubicBezTo>
                  <a:pt x="6838" y="1"/>
                  <a:pt x="4753" y="459"/>
                  <a:pt x="3169" y="1377"/>
                </a:cubicBezTo>
                <a:cubicBezTo>
                  <a:pt x="0" y="3211"/>
                  <a:pt x="0" y="6180"/>
                  <a:pt x="3169" y="8015"/>
                </a:cubicBezTo>
                <a:cubicBezTo>
                  <a:pt x="4753" y="8932"/>
                  <a:pt x="6838" y="9391"/>
                  <a:pt x="8923" y="9391"/>
                </a:cubicBezTo>
                <a:cubicBezTo>
                  <a:pt x="11008" y="9391"/>
                  <a:pt x="13093" y="8932"/>
                  <a:pt x="14677" y="8015"/>
                </a:cubicBezTo>
                <a:cubicBezTo>
                  <a:pt x="17846" y="6180"/>
                  <a:pt x="17846" y="3211"/>
                  <a:pt x="14677" y="1377"/>
                </a:cubicBezTo>
                <a:cubicBezTo>
                  <a:pt x="13093" y="459"/>
                  <a:pt x="11008" y="1"/>
                  <a:pt x="8923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37"/>
          <p:cNvSpPr/>
          <p:nvPr/>
        </p:nvSpPr>
        <p:spPr>
          <a:xfrm>
            <a:off x="4969497" y="2707296"/>
            <a:ext cx="332936" cy="175189"/>
          </a:xfrm>
          <a:custGeom>
            <a:avLst/>
            <a:gdLst/>
            <a:ahLst/>
            <a:cxnLst/>
            <a:rect l="l" t="t" r="r" b="b"/>
            <a:pathLst>
              <a:path w="17847" h="9391" extrusionOk="0">
                <a:moveTo>
                  <a:pt x="8923" y="1"/>
                </a:moveTo>
                <a:cubicBezTo>
                  <a:pt x="6838" y="1"/>
                  <a:pt x="4753" y="459"/>
                  <a:pt x="3169" y="1377"/>
                </a:cubicBezTo>
                <a:cubicBezTo>
                  <a:pt x="0" y="3211"/>
                  <a:pt x="0" y="6180"/>
                  <a:pt x="3169" y="8015"/>
                </a:cubicBezTo>
                <a:cubicBezTo>
                  <a:pt x="4753" y="8932"/>
                  <a:pt x="6838" y="9391"/>
                  <a:pt x="8923" y="9391"/>
                </a:cubicBezTo>
                <a:cubicBezTo>
                  <a:pt x="11008" y="9391"/>
                  <a:pt x="13093" y="8932"/>
                  <a:pt x="14677" y="8015"/>
                </a:cubicBezTo>
                <a:cubicBezTo>
                  <a:pt x="17846" y="6180"/>
                  <a:pt x="17846" y="3211"/>
                  <a:pt x="14677" y="1377"/>
                </a:cubicBezTo>
                <a:cubicBezTo>
                  <a:pt x="13093" y="459"/>
                  <a:pt x="11008" y="1"/>
                  <a:pt x="892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37"/>
          <p:cNvSpPr/>
          <p:nvPr/>
        </p:nvSpPr>
        <p:spPr>
          <a:xfrm>
            <a:off x="4985671" y="2731566"/>
            <a:ext cx="300569" cy="150919"/>
          </a:xfrm>
          <a:custGeom>
            <a:avLst/>
            <a:gdLst/>
            <a:ahLst/>
            <a:cxnLst/>
            <a:rect l="l" t="t" r="r" b="b"/>
            <a:pathLst>
              <a:path w="16112" h="8090" extrusionOk="0">
                <a:moveTo>
                  <a:pt x="8056" y="1"/>
                </a:moveTo>
                <a:cubicBezTo>
                  <a:pt x="5971" y="1"/>
                  <a:pt x="3886" y="459"/>
                  <a:pt x="2302" y="1377"/>
                </a:cubicBezTo>
                <a:cubicBezTo>
                  <a:pt x="1001" y="2144"/>
                  <a:pt x="234" y="3078"/>
                  <a:pt x="0" y="4045"/>
                </a:cubicBezTo>
                <a:cubicBezTo>
                  <a:pt x="234" y="5013"/>
                  <a:pt x="1001" y="5980"/>
                  <a:pt x="2302" y="6714"/>
                </a:cubicBezTo>
                <a:cubicBezTo>
                  <a:pt x="3886" y="7631"/>
                  <a:pt x="5971" y="8090"/>
                  <a:pt x="8056" y="8090"/>
                </a:cubicBezTo>
                <a:cubicBezTo>
                  <a:pt x="10141" y="8090"/>
                  <a:pt x="12226" y="7631"/>
                  <a:pt x="13810" y="6714"/>
                </a:cubicBezTo>
                <a:cubicBezTo>
                  <a:pt x="15111" y="5980"/>
                  <a:pt x="15878" y="5013"/>
                  <a:pt x="16112" y="4045"/>
                </a:cubicBezTo>
                <a:cubicBezTo>
                  <a:pt x="15878" y="3078"/>
                  <a:pt x="15111" y="2144"/>
                  <a:pt x="13810" y="1377"/>
                </a:cubicBezTo>
                <a:cubicBezTo>
                  <a:pt x="12226" y="459"/>
                  <a:pt x="10141" y="1"/>
                  <a:pt x="8056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37"/>
          <p:cNvSpPr/>
          <p:nvPr/>
        </p:nvSpPr>
        <p:spPr>
          <a:xfrm>
            <a:off x="4985671" y="2731566"/>
            <a:ext cx="300569" cy="150919"/>
          </a:xfrm>
          <a:custGeom>
            <a:avLst/>
            <a:gdLst/>
            <a:ahLst/>
            <a:cxnLst/>
            <a:rect l="l" t="t" r="r" b="b"/>
            <a:pathLst>
              <a:path w="16112" h="8090" extrusionOk="0">
                <a:moveTo>
                  <a:pt x="8056" y="1"/>
                </a:moveTo>
                <a:cubicBezTo>
                  <a:pt x="5971" y="1"/>
                  <a:pt x="3886" y="459"/>
                  <a:pt x="2302" y="1377"/>
                </a:cubicBezTo>
                <a:cubicBezTo>
                  <a:pt x="1001" y="2144"/>
                  <a:pt x="234" y="3078"/>
                  <a:pt x="0" y="4045"/>
                </a:cubicBezTo>
                <a:cubicBezTo>
                  <a:pt x="234" y="5013"/>
                  <a:pt x="1001" y="5980"/>
                  <a:pt x="2302" y="6714"/>
                </a:cubicBezTo>
                <a:cubicBezTo>
                  <a:pt x="3886" y="7631"/>
                  <a:pt x="5971" y="8090"/>
                  <a:pt x="8056" y="8090"/>
                </a:cubicBezTo>
                <a:cubicBezTo>
                  <a:pt x="10141" y="8090"/>
                  <a:pt x="12226" y="7631"/>
                  <a:pt x="13810" y="6714"/>
                </a:cubicBezTo>
                <a:cubicBezTo>
                  <a:pt x="15111" y="5980"/>
                  <a:pt x="15878" y="5013"/>
                  <a:pt x="16112" y="4045"/>
                </a:cubicBezTo>
                <a:cubicBezTo>
                  <a:pt x="15878" y="3078"/>
                  <a:pt x="15111" y="2144"/>
                  <a:pt x="13810" y="1377"/>
                </a:cubicBezTo>
                <a:cubicBezTo>
                  <a:pt x="12226" y="459"/>
                  <a:pt x="10141" y="1"/>
                  <a:pt x="805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37"/>
          <p:cNvSpPr/>
          <p:nvPr/>
        </p:nvSpPr>
        <p:spPr>
          <a:xfrm>
            <a:off x="5036692" y="2738561"/>
            <a:ext cx="199142" cy="130697"/>
          </a:xfrm>
          <a:custGeom>
            <a:avLst/>
            <a:gdLst/>
            <a:ahLst/>
            <a:cxnLst/>
            <a:rect l="l" t="t" r="r" b="b"/>
            <a:pathLst>
              <a:path w="10675" h="7006" extrusionOk="0">
                <a:moveTo>
                  <a:pt x="7274" y="4070"/>
                </a:moveTo>
                <a:cubicBezTo>
                  <a:pt x="7528" y="4070"/>
                  <a:pt x="7770" y="4119"/>
                  <a:pt x="8006" y="4237"/>
                </a:cubicBezTo>
                <a:cubicBezTo>
                  <a:pt x="7940" y="4304"/>
                  <a:pt x="7873" y="4337"/>
                  <a:pt x="7806" y="4371"/>
                </a:cubicBezTo>
                <a:cubicBezTo>
                  <a:pt x="7739" y="4404"/>
                  <a:pt x="7639" y="4437"/>
                  <a:pt x="7539" y="4504"/>
                </a:cubicBezTo>
                <a:cubicBezTo>
                  <a:pt x="7195" y="4642"/>
                  <a:pt x="6832" y="4709"/>
                  <a:pt x="6475" y="4709"/>
                </a:cubicBezTo>
                <a:cubicBezTo>
                  <a:pt x="6141" y="4709"/>
                  <a:pt x="5811" y="4650"/>
                  <a:pt x="5505" y="4537"/>
                </a:cubicBezTo>
                <a:cubicBezTo>
                  <a:pt x="6161" y="4288"/>
                  <a:pt x="6740" y="4070"/>
                  <a:pt x="7274" y="4070"/>
                </a:cubicBezTo>
                <a:close/>
                <a:moveTo>
                  <a:pt x="1268" y="1"/>
                </a:moveTo>
                <a:lnTo>
                  <a:pt x="1" y="701"/>
                </a:lnTo>
                <a:lnTo>
                  <a:pt x="1" y="1669"/>
                </a:lnTo>
                <a:lnTo>
                  <a:pt x="434" y="1936"/>
                </a:lnTo>
                <a:cubicBezTo>
                  <a:pt x="301" y="2102"/>
                  <a:pt x="234" y="2269"/>
                  <a:pt x="234" y="2503"/>
                </a:cubicBezTo>
                <a:lnTo>
                  <a:pt x="234" y="3437"/>
                </a:lnTo>
                <a:cubicBezTo>
                  <a:pt x="234" y="3870"/>
                  <a:pt x="534" y="4237"/>
                  <a:pt x="1135" y="4571"/>
                </a:cubicBezTo>
                <a:cubicBezTo>
                  <a:pt x="1635" y="4871"/>
                  <a:pt x="2236" y="5038"/>
                  <a:pt x="2836" y="5071"/>
                </a:cubicBezTo>
                <a:lnTo>
                  <a:pt x="3203" y="5071"/>
                </a:lnTo>
                <a:cubicBezTo>
                  <a:pt x="3837" y="5038"/>
                  <a:pt x="4437" y="4904"/>
                  <a:pt x="5071" y="4704"/>
                </a:cubicBezTo>
                <a:lnTo>
                  <a:pt x="5404" y="4571"/>
                </a:lnTo>
                <a:lnTo>
                  <a:pt x="4370" y="5605"/>
                </a:lnTo>
                <a:lnTo>
                  <a:pt x="4370" y="6572"/>
                </a:lnTo>
                <a:cubicBezTo>
                  <a:pt x="4952" y="6796"/>
                  <a:pt x="5567" y="6906"/>
                  <a:pt x="6179" y="6906"/>
                </a:cubicBezTo>
                <a:cubicBezTo>
                  <a:pt x="6937" y="6906"/>
                  <a:pt x="7691" y="6737"/>
                  <a:pt x="8373" y="6405"/>
                </a:cubicBezTo>
                <a:lnTo>
                  <a:pt x="9407" y="7006"/>
                </a:lnTo>
                <a:lnTo>
                  <a:pt x="10675" y="6272"/>
                </a:lnTo>
                <a:lnTo>
                  <a:pt x="10675" y="5305"/>
                </a:lnTo>
                <a:lnTo>
                  <a:pt x="10241" y="5071"/>
                </a:lnTo>
                <a:cubicBezTo>
                  <a:pt x="10375" y="4871"/>
                  <a:pt x="10441" y="4671"/>
                  <a:pt x="10441" y="4437"/>
                </a:cubicBezTo>
                <a:lnTo>
                  <a:pt x="10441" y="3470"/>
                </a:lnTo>
                <a:cubicBezTo>
                  <a:pt x="10441" y="3036"/>
                  <a:pt x="10175" y="2669"/>
                  <a:pt x="9574" y="2336"/>
                </a:cubicBezTo>
                <a:lnTo>
                  <a:pt x="9541" y="2336"/>
                </a:lnTo>
                <a:cubicBezTo>
                  <a:pt x="8945" y="2007"/>
                  <a:pt x="8274" y="1843"/>
                  <a:pt x="7597" y="1843"/>
                </a:cubicBezTo>
                <a:cubicBezTo>
                  <a:pt x="7174" y="1843"/>
                  <a:pt x="6749" y="1907"/>
                  <a:pt x="6338" y="2036"/>
                </a:cubicBezTo>
                <a:cubicBezTo>
                  <a:pt x="5905" y="2136"/>
                  <a:pt x="5505" y="2269"/>
                  <a:pt x="5138" y="2403"/>
                </a:cubicBezTo>
                <a:cubicBezTo>
                  <a:pt x="4704" y="2569"/>
                  <a:pt x="4270" y="2703"/>
                  <a:pt x="3837" y="2836"/>
                </a:cubicBezTo>
                <a:cubicBezTo>
                  <a:pt x="3695" y="2860"/>
                  <a:pt x="3554" y="2883"/>
                  <a:pt x="3400" y="2883"/>
                </a:cubicBezTo>
                <a:cubicBezTo>
                  <a:pt x="3337" y="2883"/>
                  <a:pt x="3271" y="2879"/>
                  <a:pt x="3203" y="2870"/>
                </a:cubicBezTo>
                <a:cubicBezTo>
                  <a:pt x="3036" y="2870"/>
                  <a:pt x="2869" y="2836"/>
                  <a:pt x="2703" y="2736"/>
                </a:cubicBezTo>
                <a:lnTo>
                  <a:pt x="2736" y="2703"/>
                </a:lnTo>
                <a:lnTo>
                  <a:pt x="2869" y="2636"/>
                </a:lnTo>
                <a:cubicBezTo>
                  <a:pt x="3280" y="2410"/>
                  <a:pt x="3730" y="2285"/>
                  <a:pt x="4186" y="2285"/>
                </a:cubicBezTo>
                <a:cubicBezTo>
                  <a:pt x="4469" y="2285"/>
                  <a:pt x="4756" y="2334"/>
                  <a:pt x="5038" y="2436"/>
                </a:cubicBezTo>
                <a:lnTo>
                  <a:pt x="6072" y="1369"/>
                </a:lnTo>
                <a:lnTo>
                  <a:pt x="6072" y="401"/>
                </a:lnTo>
                <a:cubicBezTo>
                  <a:pt x="5536" y="210"/>
                  <a:pt x="4978" y="117"/>
                  <a:pt x="4423" y="117"/>
                </a:cubicBezTo>
                <a:cubicBezTo>
                  <a:pt x="4011" y="117"/>
                  <a:pt x="3601" y="168"/>
                  <a:pt x="3203" y="268"/>
                </a:cubicBezTo>
                <a:cubicBezTo>
                  <a:pt x="2903" y="368"/>
                  <a:pt x="2602" y="468"/>
                  <a:pt x="2302" y="601"/>
                </a:cubicBezTo>
                <a:lnTo>
                  <a:pt x="1268" y="1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37"/>
          <p:cNvSpPr/>
          <p:nvPr/>
        </p:nvSpPr>
        <p:spPr>
          <a:xfrm>
            <a:off x="5036077" y="2738561"/>
            <a:ext cx="202258" cy="111408"/>
          </a:xfrm>
          <a:custGeom>
            <a:avLst/>
            <a:gdLst/>
            <a:ahLst/>
            <a:cxnLst/>
            <a:rect l="l" t="t" r="r" b="b"/>
            <a:pathLst>
              <a:path w="10842" h="5972" extrusionOk="0">
                <a:moveTo>
                  <a:pt x="1301" y="1"/>
                </a:moveTo>
                <a:lnTo>
                  <a:pt x="34" y="735"/>
                </a:lnTo>
                <a:lnTo>
                  <a:pt x="1068" y="1335"/>
                </a:lnTo>
                <a:cubicBezTo>
                  <a:pt x="34" y="2102"/>
                  <a:pt x="0" y="2936"/>
                  <a:pt x="1201" y="3637"/>
                </a:cubicBezTo>
                <a:cubicBezTo>
                  <a:pt x="1701" y="3937"/>
                  <a:pt x="2302" y="4104"/>
                  <a:pt x="2902" y="4104"/>
                </a:cubicBezTo>
                <a:lnTo>
                  <a:pt x="3269" y="4104"/>
                </a:lnTo>
                <a:cubicBezTo>
                  <a:pt x="3903" y="4070"/>
                  <a:pt x="4503" y="3937"/>
                  <a:pt x="5104" y="3704"/>
                </a:cubicBezTo>
                <a:cubicBezTo>
                  <a:pt x="5953" y="3397"/>
                  <a:pt x="6685" y="3090"/>
                  <a:pt x="7325" y="3090"/>
                </a:cubicBezTo>
                <a:cubicBezTo>
                  <a:pt x="7589" y="3090"/>
                  <a:pt x="7838" y="3143"/>
                  <a:pt x="8073" y="3270"/>
                </a:cubicBezTo>
                <a:cubicBezTo>
                  <a:pt x="8606" y="3603"/>
                  <a:pt x="8440" y="3970"/>
                  <a:pt x="7873" y="4337"/>
                </a:cubicBezTo>
                <a:cubicBezTo>
                  <a:pt x="7772" y="4371"/>
                  <a:pt x="7672" y="4437"/>
                  <a:pt x="7572" y="4471"/>
                </a:cubicBezTo>
                <a:cubicBezTo>
                  <a:pt x="7239" y="4604"/>
                  <a:pt x="6888" y="4671"/>
                  <a:pt x="6538" y="4671"/>
                </a:cubicBezTo>
                <a:cubicBezTo>
                  <a:pt x="6188" y="4671"/>
                  <a:pt x="5838" y="4604"/>
                  <a:pt x="5504" y="4471"/>
                </a:cubicBezTo>
                <a:lnTo>
                  <a:pt x="4403" y="5572"/>
                </a:lnTo>
                <a:cubicBezTo>
                  <a:pt x="4985" y="5795"/>
                  <a:pt x="5600" y="5906"/>
                  <a:pt x="6212" y="5906"/>
                </a:cubicBezTo>
                <a:cubicBezTo>
                  <a:pt x="6970" y="5906"/>
                  <a:pt x="7724" y="5737"/>
                  <a:pt x="8406" y="5405"/>
                </a:cubicBezTo>
                <a:lnTo>
                  <a:pt x="9440" y="5972"/>
                </a:lnTo>
                <a:lnTo>
                  <a:pt x="10708" y="5271"/>
                </a:lnTo>
                <a:lnTo>
                  <a:pt x="9674" y="4704"/>
                </a:lnTo>
                <a:cubicBezTo>
                  <a:pt x="10708" y="3904"/>
                  <a:pt x="10841" y="3036"/>
                  <a:pt x="9607" y="2336"/>
                </a:cubicBezTo>
                <a:cubicBezTo>
                  <a:pt x="8988" y="2006"/>
                  <a:pt x="8305" y="1829"/>
                  <a:pt x="7621" y="1829"/>
                </a:cubicBezTo>
                <a:cubicBezTo>
                  <a:pt x="7200" y="1829"/>
                  <a:pt x="6778" y="1896"/>
                  <a:pt x="6371" y="2036"/>
                </a:cubicBezTo>
                <a:cubicBezTo>
                  <a:pt x="5938" y="2136"/>
                  <a:pt x="5538" y="2269"/>
                  <a:pt x="5171" y="2403"/>
                </a:cubicBezTo>
                <a:cubicBezTo>
                  <a:pt x="4737" y="2569"/>
                  <a:pt x="4303" y="2703"/>
                  <a:pt x="3870" y="2803"/>
                </a:cubicBezTo>
                <a:cubicBezTo>
                  <a:pt x="3670" y="2870"/>
                  <a:pt x="3469" y="2870"/>
                  <a:pt x="3236" y="2870"/>
                </a:cubicBezTo>
                <a:cubicBezTo>
                  <a:pt x="3036" y="2870"/>
                  <a:pt x="2836" y="2803"/>
                  <a:pt x="2669" y="2703"/>
                </a:cubicBezTo>
                <a:cubicBezTo>
                  <a:pt x="2235" y="2469"/>
                  <a:pt x="2202" y="2136"/>
                  <a:pt x="2769" y="1735"/>
                </a:cubicBezTo>
                <a:lnTo>
                  <a:pt x="2902" y="1669"/>
                </a:lnTo>
                <a:cubicBezTo>
                  <a:pt x="3002" y="1602"/>
                  <a:pt x="3136" y="1535"/>
                  <a:pt x="3236" y="1502"/>
                </a:cubicBezTo>
                <a:cubicBezTo>
                  <a:pt x="3546" y="1364"/>
                  <a:pt x="3865" y="1297"/>
                  <a:pt x="4179" y="1297"/>
                </a:cubicBezTo>
                <a:cubicBezTo>
                  <a:pt x="4473" y="1297"/>
                  <a:pt x="4763" y="1356"/>
                  <a:pt x="5037" y="1469"/>
                </a:cubicBezTo>
                <a:lnTo>
                  <a:pt x="6105" y="401"/>
                </a:lnTo>
                <a:cubicBezTo>
                  <a:pt x="5570" y="229"/>
                  <a:pt x="5024" y="134"/>
                  <a:pt x="4474" y="134"/>
                </a:cubicBezTo>
                <a:cubicBezTo>
                  <a:pt x="4063" y="134"/>
                  <a:pt x="3649" y="187"/>
                  <a:pt x="3236" y="301"/>
                </a:cubicBezTo>
                <a:cubicBezTo>
                  <a:pt x="2936" y="368"/>
                  <a:pt x="2635" y="468"/>
                  <a:pt x="2335" y="601"/>
                </a:cubicBezTo>
                <a:lnTo>
                  <a:pt x="1301" y="1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37"/>
          <p:cNvSpPr/>
          <p:nvPr/>
        </p:nvSpPr>
        <p:spPr>
          <a:xfrm>
            <a:off x="5036077" y="2738561"/>
            <a:ext cx="202258" cy="111408"/>
          </a:xfrm>
          <a:custGeom>
            <a:avLst/>
            <a:gdLst/>
            <a:ahLst/>
            <a:cxnLst/>
            <a:rect l="l" t="t" r="r" b="b"/>
            <a:pathLst>
              <a:path w="10842" h="5972" extrusionOk="0">
                <a:moveTo>
                  <a:pt x="1301" y="1"/>
                </a:moveTo>
                <a:lnTo>
                  <a:pt x="34" y="735"/>
                </a:lnTo>
                <a:lnTo>
                  <a:pt x="1068" y="1335"/>
                </a:lnTo>
                <a:cubicBezTo>
                  <a:pt x="34" y="2102"/>
                  <a:pt x="0" y="2936"/>
                  <a:pt x="1201" y="3637"/>
                </a:cubicBezTo>
                <a:cubicBezTo>
                  <a:pt x="1701" y="3937"/>
                  <a:pt x="2302" y="4104"/>
                  <a:pt x="2902" y="4104"/>
                </a:cubicBezTo>
                <a:lnTo>
                  <a:pt x="3269" y="4104"/>
                </a:lnTo>
                <a:cubicBezTo>
                  <a:pt x="3903" y="4070"/>
                  <a:pt x="4503" y="3937"/>
                  <a:pt x="5104" y="3704"/>
                </a:cubicBezTo>
                <a:cubicBezTo>
                  <a:pt x="5953" y="3397"/>
                  <a:pt x="6685" y="3090"/>
                  <a:pt x="7325" y="3090"/>
                </a:cubicBezTo>
                <a:cubicBezTo>
                  <a:pt x="7589" y="3090"/>
                  <a:pt x="7838" y="3143"/>
                  <a:pt x="8073" y="3270"/>
                </a:cubicBezTo>
                <a:cubicBezTo>
                  <a:pt x="8606" y="3603"/>
                  <a:pt x="8440" y="3970"/>
                  <a:pt x="7873" y="4337"/>
                </a:cubicBezTo>
                <a:cubicBezTo>
                  <a:pt x="7772" y="4371"/>
                  <a:pt x="7672" y="4437"/>
                  <a:pt x="7572" y="4471"/>
                </a:cubicBezTo>
                <a:cubicBezTo>
                  <a:pt x="7239" y="4604"/>
                  <a:pt x="6888" y="4671"/>
                  <a:pt x="6538" y="4671"/>
                </a:cubicBezTo>
                <a:cubicBezTo>
                  <a:pt x="6188" y="4671"/>
                  <a:pt x="5838" y="4604"/>
                  <a:pt x="5504" y="4471"/>
                </a:cubicBezTo>
                <a:lnTo>
                  <a:pt x="4403" y="5572"/>
                </a:lnTo>
                <a:cubicBezTo>
                  <a:pt x="4985" y="5795"/>
                  <a:pt x="5600" y="5906"/>
                  <a:pt x="6212" y="5906"/>
                </a:cubicBezTo>
                <a:cubicBezTo>
                  <a:pt x="6970" y="5906"/>
                  <a:pt x="7724" y="5737"/>
                  <a:pt x="8406" y="5405"/>
                </a:cubicBezTo>
                <a:lnTo>
                  <a:pt x="9440" y="5972"/>
                </a:lnTo>
                <a:lnTo>
                  <a:pt x="10708" y="5271"/>
                </a:lnTo>
                <a:lnTo>
                  <a:pt x="9674" y="4704"/>
                </a:lnTo>
                <a:cubicBezTo>
                  <a:pt x="10708" y="3904"/>
                  <a:pt x="10841" y="3036"/>
                  <a:pt x="9607" y="2336"/>
                </a:cubicBezTo>
                <a:cubicBezTo>
                  <a:pt x="8988" y="2006"/>
                  <a:pt x="8305" y="1829"/>
                  <a:pt x="7621" y="1829"/>
                </a:cubicBezTo>
                <a:cubicBezTo>
                  <a:pt x="7200" y="1829"/>
                  <a:pt x="6778" y="1896"/>
                  <a:pt x="6371" y="2036"/>
                </a:cubicBezTo>
                <a:cubicBezTo>
                  <a:pt x="5938" y="2136"/>
                  <a:pt x="5538" y="2269"/>
                  <a:pt x="5171" y="2403"/>
                </a:cubicBezTo>
                <a:cubicBezTo>
                  <a:pt x="4737" y="2569"/>
                  <a:pt x="4303" y="2703"/>
                  <a:pt x="3870" y="2803"/>
                </a:cubicBezTo>
                <a:cubicBezTo>
                  <a:pt x="3670" y="2870"/>
                  <a:pt x="3469" y="2870"/>
                  <a:pt x="3236" y="2870"/>
                </a:cubicBezTo>
                <a:cubicBezTo>
                  <a:pt x="3036" y="2870"/>
                  <a:pt x="2836" y="2803"/>
                  <a:pt x="2669" y="2703"/>
                </a:cubicBezTo>
                <a:cubicBezTo>
                  <a:pt x="2235" y="2469"/>
                  <a:pt x="2202" y="2136"/>
                  <a:pt x="2769" y="1735"/>
                </a:cubicBezTo>
                <a:lnTo>
                  <a:pt x="2902" y="1669"/>
                </a:lnTo>
                <a:cubicBezTo>
                  <a:pt x="3002" y="1602"/>
                  <a:pt x="3136" y="1535"/>
                  <a:pt x="3236" y="1502"/>
                </a:cubicBezTo>
                <a:cubicBezTo>
                  <a:pt x="3546" y="1364"/>
                  <a:pt x="3865" y="1297"/>
                  <a:pt x="4179" y="1297"/>
                </a:cubicBezTo>
                <a:cubicBezTo>
                  <a:pt x="4473" y="1297"/>
                  <a:pt x="4763" y="1356"/>
                  <a:pt x="5037" y="1469"/>
                </a:cubicBezTo>
                <a:lnTo>
                  <a:pt x="6105" y="401"/>
                </a:lnTo>
                <a:cubicBezTo>
                  <a:pt x="5570" y="229"/>
                  <a:pt x="5024" y="134"/>
                  <a:pt x="4474" y="134"/>
                </a:cubicBezTo>
                <a:cubicBezTo>
                  <a:pt x="4063" y="134"/>
                  <a:pt x="3649" y="187"/>
                  <a:pt x="3236" y="301"/>
                </a:cubicBezTo>
                <a:cubicBezTo>
                  <a:pt x="2936" y="368"/>
                  <a:pt x="2635" y="468"/>
                  <a:pt x="2335" y="601"/>
                </a:cubicBezTo>
                <a:lnTo>
                  <a:pt x="13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37"/>
          <p:cNvSpPr/>
          <p:nvPr/>
        </p:nvSpPr>
        <p:spPr>
          <a:xfrm>
            <a:off x="5036692" y="2738561"/>
            <a:ext cx="42962" cy="13711"/>
          </a:xfrm>
          <a:custGeom>
            <a:avLst/>
            <a:gdLst/>
            <a:ahLst/>
            <a:cxnLst/>
            <a:rect l="l" t="t" r="r" b="b"/>
            <a:pathLst>
              <a:path w="2303" h="735" extrusionOk="0">
                <a:moveTo>
                  <a:pt x="1268" y="1"/>
                </a:moveTo>
                <a:lnTo>
                  <a:pt x="1" y="735"/>
                </a:lnTo>
                <a:lnTo>
                  <a:pt x="1268" y="134"/>
                </a:lnTo>
                <a:lnTo>
                  <a:pt x="2302" y="601"/>
                </a:lnTo>
                <a:lnTo>
                  <a:pt x="1268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37"/>
          <p:cNvSpPr/>
          <p:nvPr/>
        </p:nvSpPr>
        <p:spPr>
          <a:xfrm>
            <a:off x="5093944" y="2740949"/>
            <a:ext cx="56021" cy="24401"/>
          </a:xfrm>
          <a:custGeom>
            <a:avLst/>
            <a:gdLst/>
            <a:ahLst/>
            <a:cxnLst/>
            <a:rect l="l" t="t" r="r" b="b"/>
            <a:pathLst>
              <a:path w="3003" h="1308" extrusionOk="0">
                <a:moveTo>
                  <a:pt x="1381" y="1"/>
                </a:moveTo>
                <a:cubicBezTo>
                  <a:pt x="913" y="1"/>
                  <a:pt x="446" y="68"/>
                  <a:pt x="0" y="206"/>
                </a:cubicBezTo>
                <a:cubicBezTo>
                  <a:pt x="384" y="118"/>
                  <a:pt x="781" y="75"/>
                  <a:pt x="1180" y="75"/>
                </a:cubicBezTo>
                <a:cubicBezTo>
                  <a:pt x="1681" y="75"/>
                  <a:pt x="2186" y="143"/>
                  <a:pt x="2669" y="273"/>
                </a:cubicBezTo>
                <a:lnTo>
                  <a:pt x="1935" y="1307"/>
                </a:lnTo>
                <a:lnTo>
                  <a:pt x="3003" y="273"/>
                </a:lnTo>
                <a:cubicBezTo>
                  <a:pt x="2481" y="93"/>
                  <a:pt x="1930" y="1"/>
                  <a:pt x="1381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37"/>
          <p:cNvSpPr/>
          <p:nvPr/>
        </p:nvSpPr>
        <p:spPr>
          <a:xfrm>
            <a:off x="5154928" y="2772513"/>
            <a:ext cx="82772" cy="53820"/>
          </a:xfrm>
          <a:custGeom>
            <a:avLst/>
            <a:gdLst/>
            <a:ahLst/>
            <a:cxnLst/>
            <a:rect l="l" t="t" r="r" b="b"/>
            <a:pathLst>
              <a:path w="4437" h="2885" extrusionOk="0">
                <a:moveTo>
                  <a:pt x="1200" y="0"/>
                </a:moveTo>
                <a:cubicBezTo>
                  <a:pt x="797" y="0"/>
                  <a:pt x="392" y="60"/>
                  <a:pt x="0" y="182"/>
                </a:cubicBezTo>
                <a:cubicBezTo>
                  <a:pt x="290" y="126"/>
                  <a:pt x="582" y="99"/>
                  <a:pt x="873" y="99"/>
                </a:cubicBezTo>
                <a:cubicBezTo>
                  <a:pt x="1621" y="99"/>
                  <a:pt x="2363" y="280"/>
                  <a:pt x="3036" y="616"/>
                </a:cubicBezTo>
                <a:cubicBezTo>
                  <a:pt x="4037" y="1183"/>
                  <a:pt x="4203" y="1884"/>
                  <a:pt x="3303" y="2884"/>
                </a:cubicBezTo>
                <a:cubicBezTo>
                  <a:pt x="4337" y="2084"/>
                  <a:pt x="4437" y="1216"/>
                  <a:pt x="3236" y="516"/>
                </a:cubicBezTo>
                <a:lnTo>
                  <a:pt x="3203" y="516"/>
                </a:lnTo>
                <a:cubicBezTo>
                  <a:pt x="2590" y="178"/>
                  <a:pt x="1897" y="0"/>
                  <a:pt x="1200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37"/>
          <p:cNvSpPr/>
          <p:nvPr/>
        </p:nvSpPr>
        <p:spPr>
          <a:xfrm>
            <a:off x="5212180" y="2826314"/>
            <a:ext cx="23655" cy="24904"/>
          </a:xfrm>
          <a:custGeom>
            <a:avLst/>
            <a:gdLst/>
            <a:ahLst/>
            <a:cxnLst/>
            <a:rect l="l" t="t" r="r" b="b"/>
            <a:pathLst>
              <a:path w="1268" h="1335" extrusionOk="0">
                <a:moveTo>
                  <a:pt x="234" y="0"/>
                </a:moveTo>
                <a:lnTo>
                  <a:pt x="1001" y="634"/>
                </a:lnTo>
                <a:lnTo>
                  <a:pt x="0" y="1335"/>
                </a:lnTo>
                <a:lnTo>
                  <a:pt x="0" y="1335"/>
                </a:lnTo>
                <a:lnTo>
                  <a:pt x="1268" y="601"/>
                </a:lnTo>
                <a:lnTo>
                  <a:pt x="234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37"/>
          <p:cNvSpPr/>
          <p:nvPr/>
        </p:nvSpPr>
        <p:spPr>
          <a:xfrm>
            <a:off x="5118215" y="2822584"/>
            <a:ext cx="59136" cy="20539"/>
          </a:xfrm>
          <a:custGeom>
            <a:avLst/>
            <a:gdLst/>
            <a:ahLst/>
            <a:cxnLst/>
            <a:rect l="l" t="t" r="r" b="b"/>
            <a:pathLst>
              <a:path w="3170" h="1101" extrusionOk="0">
                <a:moveTo>
                  <a:pt x="1101" y="0"/>
                </a:moveTo>
                <a:lnTo>
                  <a:pt x="0" y="1101"/>
                </a:lnTo>
                <a:lnTo>
                  <a:pt x="1168" y="167"/>
                </a:lnTo>
                <a:cubicBezTo>
                  <a:pt x="1424" y="244"/>
                  <a:pt x="1685" y="281"/>
                  <a:pt x="1946" y="281"/>
                </a:cubicBezTo>
                <a:cubicBezTo>
                  <a:pt x="2363" y="281"/>
                  <a:pt x="2779" y="185"/>
                  <a:pt x="3169" y="0"/>
                </a:cubicBezTo>
                <a:lnTo>
                  <a:pt x="3169" y="0"/>
                </a:lnTo>
                <a:cubicBezTo>
                  <a:pt x="2836" y="134"/>
                  <a:pt x="2485" y="200"/>
                  <a:pt x="2135" y="200"/>
                </a:cubicBezTo>
                <a:cubicBezTo>
                  <a:pt x="1785" y="200"/>
                  <a:pt x="1435" y="134"/>
                  <a:pt x="1101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37"/>
          <p:cNvSpPr/>
          <p:nvPr/>
        </p:nvSpPr>
        <p:spPr>
          <a:xfrm>
            <a:off x="5073405" y="2770928"/>
            <a:ext cx="34251" cy="22106"/>
          </a:xfrm>
          <a:custGeom>
            <a:avLst/>
            <a:gdLst/>
            <a:ahLst/>
            <a:cxnLst/>
            <a:rect l="l" t="t" r="r" b="b"/>
            <a:pathLst>
              <a:path w="1836" h="1185" extrusionOk="0">
                <a:moveTo>
                  <a:pt x="768" y="0"/>
                </a:moveTo>
                <a:cubicBezTo>
                  <a:pt x="201" y="301"/>
                  <a:pt x="1" y="601"/>
                  <a:pt x="334" y="934"/>
                </a:cubicBezTo>
                <a:cubicBezTo>
                  <a:pt x="617" y="1096"/>
                  <a:pt x="924" y="1184"/>
                  <a:pt x="1234" y="1184"/>
                </a:cubicBezTo>
                <a:cubicBezTo>
                  <a:pt x="1435" y="1184"/>
                  <a:pt x="1638" y="1147"/>
                  <a:pt x="1835" y="1068"/>
                </a:cubicBezTo>
                <a:lnTo>
                  <a:pt x="1835" y="1068"/>
                </a:lnTo>
                <a:cubicBezTo>
                  <a:pt x="1635" y="1101"/>
                  <a:pt x="1435" y="1135"/>
                  <a:pt x="1235" y="1135"/>
                </a:cubicBezTo>
                <a:cubicBezTo>
                  <a:pt x="1035" y="1101"/>
                  <a:pt x="835" y="1068"/>
                  <a:pt x="634" y="934"/>
                </a:cubicBezTo>
                <a:cubicBezTo>
                  <a:pt x="234" y="734"/>
                  <a:pt x="167" y="367"/>
                  <a:pt x="768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37"/>
          <p:cNvSpPr/>
          <p:nvPr/>
        </p:nvSpPr>
        <p:spPr>
          <a:xfrm>
            <a:off x="5036207" y="2763466"/>
            <a:ext cx="54025" cy="51656"/>
          </a:xfrm>
          <a:custGeom>
            <a:avLst/>
            <a:gdLst/>
            <a:ahLst/>
            <a:cxnLst/>
            <a:rect l="l" t="t" r="r" b="b"/>
            <a:pathLst>
              <a:path w="2896" h="2769" extrusionOk="0">
                <a:moveTo>
                  <a:pt x="1061" y="0"/>
                </a:moveTo>
                <a:cubicBezTo>
                  <a:pt x="1056" y="3"/>
                  <a:pt x="1050" y="8"/>
                  <a:pt x="1043" y="14"/>
                </a:cubicBezTo>
                <a:lnTo>
                  <a:pt x="1043" y="14"/>
                </a:lnTo>
                <a:cubicBezTo>
                  <a:pt x="1049" y="9"/>
                  <a:pt x="1055" y="5"/>
                  <a:pt x="1061" y="0"/>
                </a:cubicBezTo>
                <a:close/>
                <a:moveTo>
                  <a:pt x="1043" y="14"/>
                </a:moveTo>
                <a:cubicBezTo>
                  <a:pt x="26" y="777"/>
                  <a:pt x="0" y="1605"/>
                  <a:pt x="1161" y="2302"/>
                </a:cubicBezTo>
                <a:cubicBezTo>
                  <a:pt x="1694" y="2602"/>
                  <a:pt x="2295" y="2769"/>
                  <a:pt x="2895" y="2769"/>
                </a:cubicBezTo>
                <a:cubicBezTo>
                  <a:pt x="1995" y="2669"/>
                  <a:pt x="894" y="2168"/>
                  <a:pt x="560" y="1468"/>
                </a:cubicBezTo>
                <a:cubicBezTo>
                  <a:pt x="242" y="800"/>
                  <a:pt x="894" y="133"/>
                  <a:pt x="1043" y="14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37"/>
          <p:cNvSpPr/>
          <p:nvPr/>
        </p:nvSpPr>
        <p:spPr>
          <a:xfrm>
            <a:off x="4880494" y="2635735"/>
            <a:ext cx="458652" cy="264173"/>
          </a:xfrm>
          <a:custGeom>
            <a:avLst/>
            <a:gdLst/>
            <a:ahLst/>
            <a:cxnLst/>
            <a:rect l="l" t="t" r="r" b="b"/>
            <a:pathLst>
              <a:path w="24586" h="14161" extrusionOk="0">
                <a:moveTo>
                  <a:pt x="12293" y="1"/>
                </a:moveTo>
                <a:cubicBezTo>
                  <a:pt x="9149" y="1"/>
                  <a:pt x="6005" y="693"/>
                  <a:pt x="3604" y="2077"/>
                </a:cubicBezTo>
                <a:cubicBezTo>
                  <a:pt x="2403" y="2711"/>
                  <a:pt x="1402" y="3645"/>
                  <a:pt x="668" y="4779"/>
                </a:cubicBezTo>
                <a:lnTo>
                  <a:pt x="1" y="4779"/>
                </a:lnTo>
                <a:lnTo>
                  <a:pt x="1" y="7281"/>
                </a:lnTo>
                <a:cubicBezTo>
                  <a:pt x="101" y="9015"/>
                  <a:pt x="1302" y="10750"/>
                  <a:pt x="3604" y="12084"/>
                </a:cubicBezTo>
                <a:cubicBezTo>
                  <a:pt x="6005" y="13469"/>
                  <a:pt x="9149" y="14161"/>
                  <a:pt x="12293" y="14161"/>
                </a:cubicBezTo>
                <a:cubicBezTo>
                  <a:pt x="15437" y="14161"/>
                  <a:pt x="18581" y="13469"/>
                  <a:pt x="20983" y="12084"/>
                </a:cubicBezTo>
                <a:cubicBezTo>
                  <a:pt x="23284" y="10750"/>
                  <a:pt x="24485" y="9015"/>
                  <a:pt x="24585" y="7281"/>
                </a:cubicBezTo>
                <a:lnTo>
                  <a:pt x="24585" y="4779"/>
                </a:lnTo>
                <a:lnTo>
                  <a:pt x="23885" y="4779"/>
                </a:lnTo>
                <a:cubicBezTo>
                  <a:pt x="23151" y="3645"/>
                  <a:pt x="22150" y="2711"/>
                  <a:pt x="20983" y="2077"/>
                </a:cubicBezTo>
                <a:cubicBezTo>
                  <a:pt x="18581" y="693"/>
                  <a:pt x="15437" y="1"/>
                  <a:pt x="122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37"/>
          <p:cNvSpPr/>
          <p:nvPr/>
        </p:nvSpPr>
        <p:spPr>
          <a:xfrm>
            <a:off x="4857474" y="2592791"/>
            <a:ext cx="500961" cy="264938"/>
          </a:xfrm>
          <a:custGeom>
            <a:avLst/>
            <a:gdLst/>
            <a:ahLst/>
            <a:cxnLst/>
            <a:rect l="l" t="t" r="r" b="b"/>
            <a:pathLst>
              <a:path w="26854" h="14202" extrusionOk="0">
                <a:moveTo>
                  <a:pt x="13494" y="1"/>
                </a:moveTo>
                <a:cubicBezTo>
                  <a:pt x="10350" y="1"/>
                  <a:pt x="7206" y="693"/>
                  <a:pt x="4804" y="2077"/>
                </a:cubicBezTo>
                <a:cubicBezTo>
                  <a:pt x="1" y="4846"/>
                  <a:pt x="1" y="9349"/>
                  <a:pt x="4804" y="12118"/>
                </a:cubicBezTo>
                <a:cubicBezTo>
                  <a:pt x="7201" y="13507"/>
                  <a:pt x="10347" y="14201"/>
                  <a:pt x="13492" y="14201"/>
                </a:cubicBezTo>
                <a:cubicBezTo>
                  <a:pt x="15862" y="14201"/>
                  <a:pt x="18232" y="13807"/>
                  <a:pt x="20282" y="13019"/>
                </a:cubicBezTo>
                <a:lnTo>
                  <a:pt x="20449" y="12952"/>
                </a:lnTo>
                <a:cubicBezTo>
                  <a:pt x="21049" y="12718"/>
                  <a:pt x="21650" y="12418"/>
                  <a:pt x="22183" y="12118"/>
                </a:cubicBezTo>
                <a:cubicBezTo>
                  <a:pt x="26186" y="9816"/>
                  <a:pt x="26853" y="6280"/>
                  <a:pt x="24185" y="3579"/>
                </a:cubicBezTo>
                <a:cubicBezTo>
                  <a:pt x="23584" y="3011"/>
                  <a:pt x="22917" y="2478"/>
                  <a:pt x="22183" y="2077"/>
                </a:cubicBezTo>
                <a:cubicBezTo>
                  <a:pt x="19782" y="693"/>
                  <a:pt x="16638" y="1"/>
                  <a:pt x="134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37"/>
          <p:cNvSpPr/>
          <p:nvPr/>
        </p:nvSpPr>
        <p:spPr>
          <a:xfrm>
            <a:off x="5107637" y="2632788"/>
            <a:ext cx="222162" cy="132562"/>
          </a:xfrm>
          <a:custGeom>
            <a:avLst/>
            <a:gdLst/>
            <a:ahLst/>
            <a:cxnLst/>
            <a:rect l="l" t="t" r="r" b="b"/>
            <a:pathLst>
              <a:path w="11909" h="7106" extrusionOk="0">
                <a:moveTo>
                  <a:pt x="7639" y="0"/>
                </a:moveTo>
                <a:cubicBezTo>
                  <a:pt x="8139" y="801"/>
                  <a:pt x="7939" y="1635"/>
                  <a:pt x="5271" y="1768"/>
                </a:cubicBezTo>
                <a:cubicBezTo>
                  <a:pt x="0" y="2068"/>
                  <a:pt x="6672" y="7105"/>
                  <a:pt x="6672" y="7105"/>
                </a:cubicBezTo>
                <a:cubicBezTo>
                  <a:pt x="6672" y="7105"/>
                  <a:pt x="8315" y="6316"/>
                  <a:pt x="9631" y="6316"/>
                </a:cubicBezTo>
                <a:cubicBezTo>
                  <a:pt x="10209" y="6316"/>
                  <a:pt x="10723" y="6468"/>
                  <a:pt x="11008" y="6905"/>
                </a:cubicBezTo>
                <a:cubicBezTo>
                  <a:pt x="11909" y="5204"/>
                  <a:pt x="11609" y="3336"/>
                  <a:pt x="10108" y="1768"/>
                </a:cubicBezTo>
                <a:cubicBezTo>
                  <a:pt x="9807" y="1435"/>
                  <a:pt x="9474" y="1168"/>
                  <a:pt x="9140" y="934"/>
                </a:cubicBezTo>
                <a:cubicBezTo>
                  <a:pt x="8840" y="701"/>
                  <a:pt x="8540" y="501"/>
                  <a:pt x="8206" y="300"/>
                </a:cubicBezTo>
                <a:cubicBezTo>
                  <a:pt x="8039" y="200"/>
                  <a:pt x="7839" y="100"/>
                  <a:pt x="763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37"/>
          <p:cNvSpPr/>
          <p:nvPr/>
        </p:nvSpPr>
        <p:spPr>
          <a:xfrm>
            <a:off x="5260086" y="2673661"/>
            <a:ext cx="64733" cy="62009"/>
          </a:xfrm>
          <a:custGeom>
            <a:avLst/>
            <a:gdLst/>
            <a:ahLst/>
            <a:cxnLst/>
            <a:rect l="l" t="t" r="r" b="b"/>
            <a:pathLst>
              <a:path w="3470" h="3324" extrusionOk="0">
                <a:moveTo>
                  <a:pt x="1329" y="1"/>
                </a:moveTo>
                <a:cubicBezTo>
                  <a:pt x="1275" y="1"/>
                  <a:pt x="1222" y="4"/>
                  <a:pt x="1168" y="11"/>
                </a:cubicBezTo>
                <a:cubicBezTo>
                  <a:pt x="368" y="111"/>
                  <a:pt x="1" y="911"/>
                  <a:pt x="301" y="1845"/>
                </a:cubicBezTo>
                <a:cubicBezTo>
                  <a:pt x="581" y="2686"/>
                  <a:pt x="1384" y="3323"/>
                  <a:pt x="2141" y="3323"/>
                </a:cubicBezTo>
                <a:cubicBezTo>
                  <a:pt x="2195" y="3323"/>
                  <a:pt x="2249" y="3320"/>
                  <a:pt x="2302" y="3313"/>
                </a:cubicBezTo>
                <a:cubicBezTo>
                  <a:pt x="3070" y="3246"/>
                  <a:pt x="3470" y="2412"/>
                  <a:pt x="3170" y="1512"/>
                </a:cubicBezTo>
                <a:cubicBezTo>
                  <a:pt x="2858" y="640"/>
                  <a:pt x="2082" y="1"/>
                  <a:pt x="132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37"/>
          <p:cNvSpPr/>
          <p:nvPr/>
        </p:nvSpPr>
        <p:spPr>
          <a:xfrm>
            <a:off x="4934649" y="2633198"/>
            <a:ext cx="349110" cy="183491"/>
          </a:xfrm>
          <a:custGeom>
            <a:avLst/>
            <a:gdLst/>
            <a:ahLst/>
            <a:cxnLst/>
            <a:rect l="l" t="t" r="r" b="b"/>
            <a:pathLst>
              <a:path w="18714" h="9836" extrusionOk="0">
                <a:moveTo>
                  <a:pt x="9403" y="0"/>
                </a:moveTo>
                <a:cubicBezTo>
                  <a:pt x="7210" y="0"/>
                  <a:pt x="5012" y="485"/>
                  <a:pt x="3336" y="1446"/>
                </a:cubicBezTo>
                <a:cubicBezTo>
                  <a:pt x="167" y="3281"/>
                  <a:pt x="0" y="6216"/>
                  <a:pt x="2969" y="8151"/>
                </a:cubicBezTo>
                <a:cubicBezTo>
                  <a:pt x="3069" y="8217"/>
                  <a:pt x="3202" y="8317"/>
                  <a:pt x="3336" y="8384"/>
                </a:cubicBezTo>
                <a:cubicBezTo>
                  <a:pt x="5004" y="9352"/>
                  <a:pt x="7188" y="9835"/>
                  <a:pt x="9369" y="9835"/>
                </a:cubicBezTo>
                <a:cubicBezTo>
                  <a:pt x="11550" y="9835"/>
                  <a:pt x="13726" y="9352"/>
                  <a:pt x="15378" y="8384"/>
                </a:cubicBezTo>
                <a:cubicBezTo>
                  <a:pt x="18713" y="6483"/>
                  <a:pt x="18713" y="3347"/>
                  <a:pt x="15378" y="1446"/>
                </a:cubicBezTo>
                <a:cubicBezTo>
                  <a:pt x="15244" y="1346"/>
                  <a:pt x="15111" y="1279"/>
                  <a:pt x="14977" y="1212"/>
                </a:cubicBezTo>
                <a:cubicBezTo>
                  <a:pt x="13388" y="402"/>
                  <a:pt x="11398" y="0"/>
                  <a:pt x="9403" y="0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37"/>
          <p:cNvSpPr/>
          <p:nvPr/>
        </p:nvSpPr>
        <p:spPr>
          <a:xfrm>
            <a:off x="4934649" y="2633198"/>
            <a:ext cx="349110" cy="183491"/>
          </a:xfrm>
          <a:custGeom>
            <a:avLst/>
            <a:gdLst/>
            <a:ahLst/>
            <a:cxnLst/>
            <a:rect l="l" t="t" r="r" b="b"/>
            <a:pathLst>
              <a:path w="18714" h="9836" extrusionOk="0">
                <a:moveTo>
                  <a:pt x="9403" y="0"/>
                </a:moveTo>
                <a:cubicBezTo>
                  <a:pt x="7210" y="0"/>
                  <a:pt x="5012" y="485"/>
                  <a:pt x="3336" y="1446"/>
                </a:cubicBezTo>
                <a:cubicBezTo>
                  <a:pt x="167" y="3281"/>
                  <a:pt x="0" y="6216"/>
                  <a:pt x="2969" y="8151"/>
                </a:cubicBezTo>
                <a:cubicBezTo>
                  <a:pt x="3069" y="8217"/>
                  <a:pt x="3202" y="8317"/>
                  <a:pt x="3336" y="8384"/>
                </a:cubicBezTo>
                <a:cubicBezTo>
                  <a:pt x="5004" y="9352"/>
                  <a:pt x="7188" y="9835"/>
                  <a:pt x="9369" y="9835"/>
                </a:cubicBezTo>
                <a:cubicBezTo>
                  <a:pt x="11550" y="9835"/>
                  <a:pt x="13726" y="9352"/>
                  <a:pt x="15378" y="8384"/>
                </a:cubicBezTo>
                <a:cubicBezTo>
                  <a:pt x="18713" y="6483"/>
                  <a:pt x="18713" y="3347"/>
                  <a:pt x="15378" y="1446"/>
                </a:cubicBezTo>
                <a:cubicBezTo>
                  <a:pt x="15244" y="1346"/>
                  <a:pt x="15111" y="1279"/>
                  <a:pt x="14977" y="1212"/>
                </a:cubicBezTo>
                <a:cubicBezTo>
                  <a:pt x="13388" y="402"/>
                  <a:pt x="11398" y="0"/>
                  <a:pt x="940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7"/>
          <p:cNvSpPr/>
          <p:nvPr/>
        </p:nvSpPr>
        <p:spPr>
          <a:xfrm>
            <a:off x="4957670" y="2637134"/>
            <a:ext cx="303685" cy="175506"/>
          </a:xfrm>
          <a:custGeom>
            <a:avLst/>
            <a:gdLst/>
            <a:ahLst/>
            <a:cxnLst/>
            <a:rect l="l" t="t" r="r" b="b"/>
            <a:pathLst>
              <a:path w="16279" h="9408" extrusionOk="0">
                <a:moveTo>
                  <a:pt x="8139" y="1"/>
                </a:moveTo>
                <a:cubicBezTo>
                  <a:pt x="3636" y="1"/>
                  <a:pt x="0" y="2102"/>
                  <a:pt x="0" y="4704"/>
                </a:cubicBezTo>
                <a:cubicBezTo>
                  <a:pt x="0" y="7306"/>
                  <a:pt x="3636" y="9407"/>
                  <a:pt x="8139" y="9407"/>
                </a:cubicBezTo>
                <a:cubicBezTo>
                  <a:pt x="12643" y="9407"/>
                  <a:pt x="16279" y="7306"/>
                  <a:pt x="16279" y="4704"/>
                </a:cubicBezTo>
                <a:cubicBezTo>
                  <a:pt x="16279" y="2102"/>
                  <a:pt x="12643" y="1"/>
                  <a:pt x="8139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37"/>
          <p:cNvSpPr/>
          <p:nvPr/>
        </p:nvSpPr>
        <p:spPr>
          <a:xfrm>
            <a:off x="4957670" y="2637134"/>
            <a:ext cx="303685" cy="175506"/>
          </a:xfrm>
          <a:custGeom>
            <a:avLst/>
            <a:gdLst/>
            <a:ahLst/>
            <a:cxnLst/>
            <a:rect l="l" t="t" r="r" b="b"/>
            <a:pathLst>
              <a:path w="16279" h="9408" extrusionOk="0">
                <a:moveTo>
                  <a:pt x="8139" y="1"/>
                </a:moveTo>
                <a:cubicBezTo>
                  <a:pt x="3636" y="1"/>
                  <a:pt x="0" y="2102"/>
                  <a:pt x="0" y="4704"/>
                </a:cubicBezTo>
                <a:cubicBezTo>
                  <a:pt x="0" y="7306"/>
                  <a:pt x="3636" y="9407"/>
                  <a:pt x="8139" y="9407"/>
                </a:cubicBezTo>
                <a:cubicBezTo>
                  <a:pt x="12643" y="9407"/>
                  <a:pt x="16279" y="7306"/>
                  <a:pt x="16279" y="4704"/>
                </a:cubicBezTo>
                <a:cubicBezTo>
                  <a:pt x="16279" y="2102"/>
                  <a:pt x="12643" y="1"/>
                  <a:pt x="813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37"/>
          <p:cNvSpPr/>
          <p:nvPr/>
        </p:nvSpPr>
        <p:spPr>
          <a:xfrm>
            <a:off x="4958901" y="2661871"/>
            <a:ext cx="300588" cy="150453"/>
          </a:xfrm>
          <a:custGeom>
            <a:avLst/>
            <a:gdLst/>
            <a:ahLst/>
            <a:cxnLst/>
            <a:rect l="l" t="t" r="r" b="b"/>
            <a:pathLst>
              <a:path w="16113" h="8065" extrusionOk="0">
                <a:moveTo>
                  <a:pt x="8069" y="1"/>
                </a:moveTo>
                <a:cubicBezTo>
                  <a:pt x="5989" y="1"/>
                  <a:pt x="3904" y="459"/>
                  <a:pt x="2303" y="1377"/>
                </a:cubicBezTo>
                <a:cubicBezTo>
                  <a:pt x="1035" y="2144"/>
                  <a:pt x="268" y="3044"/>
                  <a:pt x="1" y="4045"/>
                </a:cubicBezTo>
                <a:cubicBezTo>
                  <a:pt x="268" y="5013"/>
                  <a:pt x="1035" y="5947"/>
                  <a:pt x="2303" y="6714"/>
                </a:cubicBezTo>
                <a:cubicBezTo>
                  <a:pt x="3887" y="7614"/>
                  <a:pt x="5972" y="8065"/>
                  <a:pt x="8057" y="8065"/>
                </a:cubicBezTo>
                <a:cubicBezTo>
                  <a:pt x="10142" y="8065"/>
                  <a:pt x="12226" y="7614"/>
                  <a:pt x="13811" y="6714"/>
                </a:cubicBezTo>
                <a:cubicBezTo>
                  <a:pt x="15112" y="5947"/>
                  <a:pt x="15879" y="5013"/>
                  <a:pt x="16112" y="4045"/>
                </a:cubicBezTo>
                <a:cubicBezTo>
                  <a:pt x="15912" y="3044"/>
                  <a:pt x="15112" y="2110"/>
                  <a:pt x="13811" y="1377"/>
                </a:cubicBezTo>
                <a:cubicBezTo>
                  <a:pt x="12226" y="459"/>
                  <a:pt x="10150" y="1"/>
                  <a:pt x="8069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37"/>
          <p:cNvSpPr/>
          <p:nvPr/>
        </p:nvSpPr>
        <p:spPr>
          <a:xfrm>
            <a:off x="4958901" y="2661871"/>
            <a:ext cx="300588" cy="150453"/>
          </a:xfrm>
          <a:custGeom>
            <a:avLst/>
            <a:gdLst/>
            <a:ahLst/>
            <a:cxnLst/>
            <a:rect l="l" t="t" r="r" b="b"/>
            <a:pathLst>
              <a:path w="16113" h="8065" extrusionOk="0">
                <a:moveTo>
                  <a:pt x="8069" y="1"/>
                </a:moveTo>
                <a:cubicBezTo>
                  <a:pt x="5989" y="1"/>
                  <a:pt x="3904" y="459"/>
                  <a:pt x="2303" y="1377"/>
                </a:cubicBezTo>
                <a:cubicBezTo>
                  <a:pt x="1035" y="2144"/>
                  <a:pt x="268" y="3044"/>
                  <a:pt x="1" y="4045"/>
                </a:cubicBezTo>
                <a:cubicBezTo>
                  <a:pt x="268" y="5013"/>
                  <a:pt x="1035" y="5947"/>
                  <a:pt x="2303" y="6714"/>
                </a:cubicBezTo>
                <a:cubicBezTo>
                  <a:pt x="3887" y="7614"/>
                  <a:pt x="5972" y="8065"/>
                  <a:pt x="8057" y="8065"/>
                </a:cubicBezTo>
                <a:cubicBezTo>
                  <a:pt x="10142" y="8065"/>
                  <a:pt x="12226" y="7614"/>
                  <a:pt x="13811" y="6714"/>
                </a:cubicBezTo>
                <a:cubicBezTo>
                  <a:pt x="15112" y="5947"/>
                  <a:pt x="15879" y="5013"/>
                  <a:pt x="16112" y="4045"/>
                </a:cubicBezTo>
                <a:cubicBezTo>
                  <a:pt x="15912" y="3044"/>
                  <a:pt x="15112" y="2110"/>
                  <a:pt x="13811" y="1377"/>
                </a:cubicBezTo>
                <a:cubicBezTo>
                  <a:pt x="12226" y="459"/>
                  <a:pt x="10150" y="1"/>
                  <a:pt x="806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37"/>
          <p:cNvSpPr/>
          <p:nvPr/>
        </p:nvSpPr>
        <p:spPr>
          <a:xfrm>
            <a:off x="5010557" y="2668251"/>
            <a:ext cx="197911" cy="130697"/>
          </a:xfrm>
          <a:custGeom>
            <a:avLst/>
            <a:gdLst/>
            <a:ahLst/>
            <a:cxnLst/>
            <a:rect l="l" t="t" r="r" b="b"/>
            <a:pathLst>
              <a:path w="10609" h="7006" extrusionOk="0">
                <a:moveTo>
                  <a:pt x="7247" y="4102"/>
                </a:moveTo>
                <a:cubicBezTo>
                  <a:pt x="7503" y="4102"/>
                  <a:pt x="7745" y="4151"/>
                  <a:pt x="7973" y="4270"/>
                </a:cubicBezTo>
                <a:lnTo>
                  <a:pt x="7806" y="4370"/>
                </a:lnTo>
                <a:cubicBezTo>
                  <a:pt x="7706" y="4437"/>
                  <a:pt x="7606" y="4470"/>
                  <a:pt x="7506" y="4504"/>
                </a:cubicBezTo>
                <a:cubicBezTo>
                  <a:pt x="7180" y="4658"/>
                  <a:pt x="6827" y="4733"/>
                  <a:pt x="6470" y="4733"/>
                </a:cubicBezTo>
                <a:cubicBezTo>
                  <a:pt x="6134" y="4733"/>
                  <a:pt x="5795" y="4667"/>
                  <a:pt x="5471" y="4537"/>
                </a:cubicBezTo>
                <a:cubicBezTo>
                  <a:pt x="6124" y="4312"/>
                  <a:pt x="6716" y="4102"/>
                  <a:pt x="7247" y="4102"/>
                </a:cubicBezTo>
                <a:close/>
                <a:moveTo>
                  <a:pt x="1235" y="1"/>
                </a:moveTo>
                <a:lnTo>
                  <a:pt x="1" y="734"/>
                </a:lnTo>
                <a:lnTo>
                  <a:pt x="1" y="1702"/>
                </a:lnTo>
                <a:lnTo>
                  <a:pt x="401" y="1935"/>
                </a:lnTo>
                <a:cubicBezTo>
                  <a:pt x="301" y="2102"/>
                  <a:pt x="234" y="2302"/>
                  <a:pt x="234" y="2502"/>
                </a:cubicBezTo>
                <a:lnTo>
                  <a:pt x="234" y="3470"/>
                </a:lnTo>
                <a:cubicBezTo>
                  <a:pt x="234" y="3870"/>
                  <a:pt x="501" y="4237"/>
                  <a:pt x="1101" y="4604"/>
                </a:cubicBezTo>
                <a:cubicBezTo>
                  <a:pt x="1635" y="4904"/>
                  <a:pt x="2202" y="5071"/>
                  <a:pt x="2836" y="5104"/>
                </a:cubicBezTo>
                <a:lnTo>
                  <a:pt x="3170" y="5104"/>
                </a:lnTo>
                <a:cubicBezTo>
                  <a:pt x="3803" y="5037"/>
                  <a:pt x="4404" y="4904"/>
                  <a:pt x="5004" y="4704"/>
                </a:cubicBezTo>
                <a:lnTo>
                  <a:pt x="5371" y="4570"/>
                </a:lnTo>
                <a:lnTo>
                  <a:pt x="5371" y="4570"/>
                </a:lnTo>
                <a:lnTo>
                  <a:pt x="4304" y="5638"/>
                </a:lnTo>
                <a:lnTo>
                  <a:pt x="4304" y="6605"/>
                </a:lnTo>
                <a:cubicBezTo>
                  <a:pt x="4887" y="6810"/>
                  <a:pt x="5490" y="6912"/>
                  <a:pt x="6090" y="6912"/>
                </a:cubicBezTo>
                <a:cubicBezTo>
                  <a:pt x="6861" y="6912"/>
                  <a:pt x="7627" y="6743"/>
                  <a:pt x="8340" y="6405"/>
                </a:cubicBezTo>
                <a:lnTo>
                  <a:pt x="9374" y="7006"/>
                </a:lnTo>
                <a:lnTo>
                  <a:pt x="10608" y="6305"/>
                </a:lnTo>
                <a:lnTo>
                  <a:pt x="10608" y="5338"/>
                </a:lnTo>
                <a:lnTo>
                  <a:pt x="10208" y="5071"/>
                </a:lnTo>
                <a:cubicBezTo>
                  <a:pt x="10341" y="4904"/>
                  <a:pt x="10408" y="4671"/>
                  <a:pt x="10441" y="4437"/>
                </a:cubicBezTo>
                <a:lnTo>
                  <a:pt x="10441" y="3470"/>
                </a:lnTo>
                <a:cubicBezTo>
                  <a:pt x="10441" y="3069"/>
                  <a:pt x="10141" y="2702"/>
                  <a:pt x="9574" y="2336"/>
                </a:cubicBezTo>
                <a:cubicBezTo>
                  <a:pt x="8972" y="2014"/>
                  <a:pt x="8310" y="1850"/>
                  <a:pt x="7645" y="1850"/>
                </a:cubicBezTo>
                <a:cubicBezTo>
                  <a:pt x="7205" y="1850"/>
                  <a:pt x="6764" y="1922"/>
                  <a:pt x="6338" y="2069"/>
                </a:cubicBezTo>
                <a:cubicBezTo>
                  <a:pt x="5905" y="2169"/>
                  <a:pt x="5505" y="2302"/>
                  <a:pt x="5138" y="2436"/>
                </a:cubicBezTo>
                <a:cubicBezTo>
                  <a:pt x="4704" y="2602"/>
                  <a:pt x="4270" y="2736"/>
                  <a:pt x="3837" y="2836"/>
                </a:cubicBezTo>
                <a:cubicBezTo>
                  <a:pt x="3637" y="2903"/>
                  <a:pt x="3436" y="2903"/>
                  <a:pt x="3203" y="2903"/>
                </a:cubicBezTo>
                <a:cubicBezTo>
                  <a:pt x="3036" y="2903"/>
                  <a:pt x="2869" y="2836"/>
                  <a:pt x="2703" y="2769"/>
                </a:cubicBezTo>
                <a:lnTo>
                  <a:pt x="2736" y="2736"/>
                </a:lnTo>
                <a:lnTo>
                  <a:pt x="2869" y="2669"/>
                </a:lnTo>
                <a:cubicBezTo>
                  <a:pt x="3003" y="2602"/>
                  <a:pt x="3103" y="2536"/>
                  <a:pt x="3203" y="2502"/>
                </a:cubicBezTo>
                <a:cubicBezTo>
                  <a:pt x="3513" y="2364"/>
                  <a:pt x="3832" y="2298"/>
                  <a:pt x="4151" y="2298"/>
                </a:cubicBezTo>
                <a:cubicBezTo>
                  <a:pt x="4449" y="2298"/>
                  <a:pt x="4747" y="2356"/>
                  <a:pt x="5038" y="2469"/>
                </a:cubicBezTo>
                <a:lnTo>
                  <a:pt x="6038" y="1368"/>
                </a:lnTo>
                <a:lnTo>
                  <a:pt x="6038" y="401"/>
                </a:lnTo>
                <a:cubicBezTo>
                  <a:pt x="5513" y="232"/>
                  <a:pt x="4977" y="147"/>
                  <a:pt x="4442" y="147"/>
                </a:cubicBezTo>
                <a:cubicBezTo>
                  <a:pt x="4027" y="147"/>
                  <a:pt x="3611" y="199"/>
                  <a:pt x="3203" y="301"/>
                </a:cubicBezTo>
                <a:cubicBezTo>
                  <a:pt x="2869" y="367"/>
                  <a:pt x="2569" y="468"/>
                  <a:pt x="2269" y="601"/>
                </a:cubicBezTo>
                <a:lnTo>
                  <a:pt x="1235" y="1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37"/>
          <p:cNvSpPr/>
          <p:nvPr/>
        </p:nvSpPr>
        <p:spPr>
          <a:xfrm>
            <a:off x="5009941" y="2668866"/>
            <a:ext cx="201623" cy="111408"/>
          </a:xfrm>
          <a:custGeom>
            <a:avLst/>
            <a:gdLst/>
            <a:ahLst/>
            <a:cxnLst/>
            <a:rect l="l" t="t" r="r" b="b"/>
            <a:pathLst>
              <a:path w="10808" h="5972" extrusionOk="0">
                <a:moveTo>
                  <a:pt x="1268" y="1"/>
                </a:moveTo>
                <a:lnTo>
                  <a:pt x="34" y="701"/>
                </a:lnTo>
                <a:lnTo>
                  <a:pt x="1068" y="1302"/>
                </a:lnTo>
                <a:cubicBezTo>
                  <a:pt x="34" y="2102"/>
                  <a:pt x="0" y="2903"/>
                  <a:pt x="1168" y="3603"/>
                </a:cubicBezTo>
                <a:cubicBezTo>
                  <a:pt x="1701" y="3904"/>
                  <a:pt x="2302" y="4070"/>
                  <a:pt x="2902" y="4104"/>
                </a:cubicBezTo>
                <a:lnTo>
                  <a:pt x="3236" y="4104"/>
                </a:lnTo>
                <a:cubicBezTo>
                  <a:pt x="3870" y="4037"/>
                  <a:pt x="4503" y="3904"/>
                  <a:pt x="5071" y="3670"/>
                </a:cubicBezTo>
                <a:cubicBezTo>
                  <a:pt x="5914" y="3389"/>
                  <a:pt x="6643" y="3075"/>
                  <a:pt x="7279" y="3075"/>
                </a:cubicBezTo>
                <a:cubicBezTo>
                  <a:pt x="7548" y="3075"/>
                  <a:pt x="7801" y="3131"/>
                  <a:pt x="8039" y="3270"/>
                </a:cubicBezTo>
                <a:cubicBezTo>
                  <a:pt x="8606" y="3570"/>
                  <a:pt x="8440" y="3970"/>
                  <a:pt x="7839" y="4304"/>
                </a:cubicBezTo>
                <a:cubicBezTo>
                  <a:pt x="7772" y="4337"/>
                  <a:pt x="7672" y="4404"/>
                  <a:pt x="7572" y="4437"/>
                </a:cubicBezTo>
                <a:cubicBezTo>
                  <a:pt x="7239" y="4587"/>
                  <a:pt x="6880" y="4663"/>
                  <a:pt x="6522" y="4663"/>
                </a:cubicBezTo>
                <a:cubicBezTo>
                  <a:pt x="6163" y="4663"/>
                  <a:pt x="5804" y="4587"/>
                  <a:pt x="5471" y="4437"/>
                </a:cubicBezTo>
                <a:lnTo>
                  <a:pt x="4370" y="5538"/>
                </a:lnTo>
                <a:cubicBezTo>
                  <a:pt x="4967" y="5762"/>
                  <a:pt x="5583" y="5872"/>
                  <a:pt x="6196" y="5872"/>
                </a:cubicBezTo>
                <a:cubicBezTo>
                  <a:pt x="6953" y="5872"/>
                  <a:pt x="7705" y="5703"/>
                  <a:pt x="8406" y="5371"/>
                </a:cubicBezTo>
                <a:lnTo>
                  <a:pt x="9440" y="5972"/>
                </a:lnTo>
                <a:lnTo>
                  <a:pt x="10675" y="5238"/>
                </a:lnTo>
                <a:lnTo>
                  <a:pt x="9640" y="4638"/>
                </a:lnTo>
                <a:cubicBezTo>
                  <a:pt x="10675" y="3837"/>
                  <a:pt x="10808" y="2970"/>
                  <a:pt x="9607" y="2269"/>
                </a:cubicBezTo>
                <a:cubicBezTo>
                  <a:pt x="9005" y="1948"/>
                  <a:pt x="8331" y="1784"/>
                  <a:pt x="7657" y="1784"/>
                </a:cubicBezTo>
                <a:cubicBezTo>
                  <a:pt x="7210" y="1784"/>
                  <a:pt x="6763" y="1856"/>
                  <a:pt x="6338" y="2002"/>
                </a:cubicBezTo>
                <a:cubicBezTo>
                  <a:pt x="5938" y="2102"/>
                  <a:pt x="5504" y="2269"/>
                  <a:pt x="5137" y="2369"/>
                </a:cubicBezTo>
                <a:cubicBezTo>
                  <a:pt x="4704" y="2536"/>
                  <a:pt x="4270" y="2669"/>
                  <a:pt x="3836" y="2803"/>
                </a:cubicBezTo>
                <a:cubicBezTo>
                  <a:pt x="3636" y="2836"/>
                  <a:pt x="3436" y="2870"/>
                  <a:pt x="3236" y="2870"/>
                </a:cubicBezTo>
                <a:cubicBezTo>
                  <a:pt x="3036" y="2836"/>
                  <a:pt x="2802" y="2803"/>
                  <a:pt x="2635" y="2669"/>
                </a:cubicBezTo>
                <a:cubicBezTo>
                  <a:pt x="2235" y="2436"/>
                  <a:pt x="2168" y="2102"/>
                  <a:pt x="2769" y="1735"/>
                </a:cubicBezTo>
                <a:cubicBezTo>
                  <a:pt x="2802" y="1702"/>
                  <a:pt x="2836" y="1669"/>
                  <a:pt x="2902" y="1669"/>
                </a:cubicBezTo>
                <a:cubicBezTo>
                  <a:pt x="3002" y="1602"/>
                  <a:pt x="3102" y="1535"/>
                  <a:pt x="3236" y="1469"/>
                </a:cubicBezTo>
                <a:cubicBezTo>
                  <a:pt x="3540" y="1344"/>
                  <a:pt x="3862" y="1276"/>
                  <a:pt x="4189" y="1276"/>
                </a:cubicBezTo>
                <a:cubicBezTo>
                  <a:pt x="4472" y="1276"/>
                  <a:pt x="4758" y="1327"/>
                  <a:pt x="5037" y="1435"/>
                </a:cubicBezTo>
                <a:lnTo>
                  <a:pt x="6071" y="401"/>
                </a:lnTo>
                <a:cubicBezTo>
                  <a:pt x="5554" y="210"/>
                  <a:pt x="5005" y="117"/>
                  <a:pt x="4453" y="117"/>
                </a:cubicBezTo>
                <a:cubicBezTo>
                  <a:pt x="4044" y="117"/>
                  <a:pt x="3634" y="168"/>
                  <a:pt x="3236" y="268"/>
                </a:cubicBezTo>
                <a:cubicBezTo>
                  <a:pt x="2902" y="368"/>
                  <a:pt x="2602" y="468"/>
                  <a:pt x="2335" y="601"/>
                </a:cubicBezTo>
                <a:lnTo>
                  <a:pt x="1268" y="1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37"/>
          <p:cNvSpPr/>
          <p:nvPr/>
        </p:nvSpPr>
        <p:spPr>
          <a:xfrm>
            <a:off x="5009941" y="2668866"/>
            <a:ext cx="201623" cy="111408"/>
          </a:xfrm>
          <a:custGeom>
            <a:avLst/>
            <a:gdLst/>
            <a:ahLst/>
            <a:cxnLst/>
            <a:rect l="l" t="t" r="r" b="b"/>
            <a:pathLst>
              <a:path w="10808" h="5972" extrusionOk="0">
                <a:moveTo>
                  <a:pt x="1268" y="1"/>
                </a:moveTo>
                <a:lnTo>
                  <a:pt x="34" y="701"/>
                </a:lnTo>
                <a:lnTo>
                  <a:pt x="1068" y="1302"/>
                </a:lnTo>
                <a:cubicBezTo>
                  <a:pt x="34" y="2102"/>
                  <a:pt x="0" y="2903"/>
                  <a:pt x="1168" y="3603"/>
                </a:cubicBezTo>
                <a:cubicBezTo>
                  <a:pt x="1701" y="3904"/>
                  <a:pt x="2302" y="4070"/>
                  <a:pt x="2902" y="4104"/>
                </a:cubicBezTo>
                <a:lnTo>
                  <a:pt x="3236" y="4104"/>
                </a:lnTo>
                <a:cubicBezTo>
                  <a:pt x="3870" y="4037"/>
                  <a:pt x="4503" y="3904"/>
                  <a:pt x="5071" y="3670"/>
                </a:cubicBezTo>
                <a:cubicBezTo>
                  <a:pt x="5914" y="3389"/>
                  <a:pt x="6643" y="3075"/>
                  <a:pt x="7279" y="3075"/>
                </a:cubicBezTo>
                <a:cubicBezTo>
                  <a:pt x="7548" y="3075"/>
                  <a:pt x="7801" y="3131"/>
                  <a:pt x="8039" y="3270"/>
                </a:cubicBezTo>
                <a:cubicBezTo>
                  <a:pt x="8606" y="3570"/>
                  <a:pt x="8440" y="3970"/>
                  <a:pt x="7839" y="4304"/>
                </a:cubicBezTo>
                <a:cubicBezTo>
                  <a:pt x="7772" y="4337"/>
                  <a:pt x="7672" y="4404"/>
                  <a:pt x="7572" y="4437"/>
                </a:cubicBezTo>
                <a:cubicBezTo>
                  <a:pt x="7239" y="4587"/>
                  <a:pt x="6880" y="4663"/>
                  <a:pt x="6522" y="4663"/>
                </a:cubicBezTo>
                <a:cubicBezTo>
                  <a:pt x="6163" y="4663"/>
                  <a:pt x="5804" y="4587"/>
                  <a:pt x="5471" y="4437"/>
                </a:cubicBezTo>
                <a:lnTo>
                  <a:pt x="4370" y="5538"/>
                </a:lnTo>
                <a:cubicBezTo>
                  <a:pt x="4967" y="5762"/>
                  <a:pt x="5583" y="5872"/>
                  <a:pt x="6196" y="5872"/>
                </a:cubicBezTo>
                <a:cubicBezTo>
                  <a:pt x="6953" y="5872"/>
                  <a:pt x="7705" y="5703"/>
                  <a:pt x="8406" y="5371"/>
                </a:cubicBezTo>
                <a:lnTo>
                  <a:pt x="9440" y="5972"/>
                </a:lnTo>
                <a:lnTo>
                  <a:pt x="10675" y="5238"/>
                </a:lnTo>
                <a:lnTo>
                  <a:pt x="9640" y="4638"/>
                </a:lnTo>
                <a:cubicBezTo>
                  <a:pt x="10675" y="3837"/>
                  <a:pt x="10808" y="2970"/>
                  <a:pt x="9607" y="2269"/>
                </a:cubicBezTo>
                <a:cubicBezTo>
                  <a:pt x="9005" y="1948"/>
                  <a:pt x="8331" y="1784"/>
                  <a:pt x="7657" y="1784"/>
                </a:cubicBezTo>
                <a:cubicBezTo>
                  <a:pt x="7210" y="1784"/>
                  <a:pt x="6763" y="1856"/>
                  <a:pt x="6338" y="2002"/>
                </a:cubicBezTo>
                <a:cubicBezTo>
                  <a:pt x="5938" y="2102"/>
                  <a:pt x="5504" y="2269"/>
                  <a:pt x="5137" y="2369"/>
                </a:cubicBezTo>
                <a:cubicBezTo>
                  <a:pt x="4704" y="2536"/>
                  <a:pt x="4270" y="2669"/>
                  <a:pt x="3836" y="2803"/>
                </a:cubicBezTo>
                <a:cubicBezTo>
                  <a:pt x="3636" y="2836"/>
                  <a:pt x="3436" y="2870"/>
                  <a:pt x="3236" y="2870"/>
                </a:cubicBezTo>
                <a:cubicBezTo>
                  <a:pt x="3036" y="2836"/>
                  <a:pt x="2802" y="2803"/>
                  <a:pt x="2635" y="2669"/>
                </a:cubicBezTo>
                <a:cubicBezTo>
                  <a:pt x="2235" y="2436"/>
                  <a:pt x="2168" y="2102"/>
                  <a:pt x="2769" y="1735"/>
                </a:cubicBezTo>
                <a:cubicBezTo>
                  <a:pt x="2802" y="1702"/>
                  <a:pt x="2836" y="1669"/>
                  <a:pt x="2902" y="1669"/>
                </a:cubicBezTo>
                <a:cubicBezTo>
                  <a:pt x="3002" y="1602"/>
                  <a:pt x="3102" y="1535"/>
                  <a:pt x="3236" y="1469"/>
                </a:cubicBezTo>
                <a:cubicBezTo>
                  <a:pt x="3540" y="1344"/>
                  <a:pt x="3862" y="1276"/>
                  <a:pt x="4189" y="1276"/>
                </a:cubicBezTo>
                <a:cubicBezTo>
                  <a:pt x="4472" y="1276"/>
                  <a:pt x="4758" y="1327"/>
                  <a:pt x="5037" y="1435"/>
                </a:cubicBezTo>
                <a:lnTo>
                  <a:pt x="6071" y="401"/>
                </a:lnTo>
                <a:cubicBezTo>
                  <a:pt x="5554" y="210"/>
                  <a:pt x="5005" y="117"/>
                  <a:pt x="4453" y="117"/>
                </a:cubicBezTo>
                <a:cubicBezTo>
                  <a:pt x="4044" y="117"/>
                  <a:pt x="3634" y="168"/>
                  <a:pt x="3236" y="268"/>
                </a:cubicBezTo>
                <a:cubicBezTo>
                  <a:pt x="2902" y="368"/>
                  <a:pt x="2602" y="468"/>
                  <a:pt x="2335" y="601"/>
                </a:cubicBezTo>
                <a:lnTo>
                  <a:pt x="12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37"/>
          <p:cNvSpPr/>
          <p:nvPr/>
        </p:nvSpPr>
        <p:spPr>
          <a:xfrm>
            <a:off x="5010557" y="2668251"/>
            <a:ext cx="42328" cy="13711"/>
          </a:xfrm>
          <a:custGeom>
            <a:avLst/>
            <a:gdLst/>
            <a:ahLst/>
            <a:cxnLst/>
            <a:rect l="l" t="t" r="r" b="b"/>
            <a:pathLst>
              <a:path w="2269" h="735" extrusionOk="0">
                <a:moveTo>
                  <a:pt x="1235" y="1"/>
                </a:moveTo>
                <a:lnTo>
                  <a:pt x="1" y="734"/>
                </a:lnTo>
                <a:lnTo>
                  <a:pt x="1268" y="167"/>
                </a:lnTo>
                <a:lnTo>
                  <a:pt x="2269" y="601"/>
                </a:lnTo>
                <a:lnTo>
                  <a:pt x="2269" y="601"/>
                </a:lnTo>
                <a:lnTo>
                  <a:pt x="1235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37"/>
          <p:cNvSpPr/>
          <p:nvPr/>
        </p:nvSpPr>
        <p:spPr>
          <a:xfrm>
            <a:off x="5067193" y="2670881"/>
            <a:ext cx="56021" cy="24774"/>
          </a:xfrm>
          <a:custGeom>
            <a:avLst/>
            <a:gdLst/>
            <a:ahLst/>
            <a:cxnLst/>
            <a:rect l="l" t="t" r="r" b="b"/>
            <a:pathLst>
              <a:path w="3003" h="1328" extrusionOk="0">
                <a:moveTo>
                  <a:pt x="1429" y="1"/>
                </a:moveTo>
                <a:cubicBezTo>
                  <a:pt x="952" y="1"/>
                  <a:pt x="473" y="67"/>
                  <a:pt x="0" y="193"/>
                </a:cubicBezTo>
                <a:cubicBezTo>
                  <a:pt x="375" y="124"/>
                  <a:pt x="751" y="89"/>
                  <a:pt x="1123" y="89"/>
                </a:cubicBezTo>
                <a:cubicBezTo>
                  <a:pt x="1645" y="89"/>
                  <a:pt x="2163" y="157"/>
                  <a:pt x="2669" y="293"/>
                </a:cubicBezTo>
                <a:lnTo>
                  <a:pt x="1968" y="1327"/>
                </a:lnTo>
                <a:lnTo>
                  <a:pt x="1968" y="1327"/>
                </a:lnTo>
                <a:lnTo>
                  <a:pt x="3002" y="260"/>
                </a:lnTo>
                <a:cubicBezTo>
                  <a:pt x="2492" y="84"/>
                  <a:pt x="1962" y="1"/>
                  <a:pt x="1429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37"/>
          <p:cNvSpPr/>
          <p:nvPr/>
        </p:nvSpPr>
        <p:spPr>
          <a:xfrm>
            <a:off x="5128176" y="2702352"/>
            <a:ext cx="82772" cy="53652"/>
          </a:xfrm>
          <a:custGeom>
            <a:avLst/>
            <a:gdLst/>
            <a:ahLst/>
            <a:cxnLst/>
            <a:rect l="l" t="t" r="r" b="b"/>
            <a:pathLst>
              <a:path w="4437" h="2876" extrusionOk="0">
                <a:moveTo>
                  <a:pt x="1250" y="0"/>
                </a:moveTo>
                <a:cubicBezTo>
                  <a:pt x="828" y="0"/>
                  <a:pt x="407" y="67"/>
                  <a:pt x="0" y="207"/>
                </a:cubicBezTo>
                <a:cubicBezTo>
                  <a:pt x="310" y="147"/>
                  <a:pt x="624" y="117"/>
                  <a:pt x="935" y="117"/>
                </a:cubicBezTo>
                <a:cubicBezTo>
                  <a:pt x="1663" y="117"/>
                  <a:pt x="2382" y="281"/>
                  <a:pt x="3036" y="608"/>
                </a:cubicBezTo>
                <a:cubicBezTo>
                  <a:pt x="4036" y="1208"/>
                  <a:pt x="4203" y="1909"/>
                  <a:pt x="3302" y="2876"/>
                </a:cubicBezTo>
                <a:cubicBezTo>
                  <a:pt x="4337" y="2075"/>
                  <a:pt x="4437" y="1208"/>
                  <a:pt x="3236" y="508"/>
                </a:cubicBezTo>
                <a:cubicBezTo>
                  <a:pt x="2616" y="177"/>
                  <a:pt x="1933" y="0"/>
                  <a:pt x="1250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37"/>
          <p:cNvSpPr/>
          <p:nvPr/>
        </p:nvSpPr>
        <p:spPr>
          <a:xfrm>
            <a:off x="5186044" y="2756619"/>
            <a:ext cx="23039" cy="24289"/>
          </a:xfrm>
          <a:custGeom>
            <a:avLst/>
            <a:gdLst/>
            <a:ahLst/>
            <a:cxnLst/>
            <a:rect l="l" t="t" r="r" b="b"/>
            <a:pathLst>
              <a:path w="1235" h="1302" extrusionOk="0">
                <a:moveTo>
                  <a:pt x="200" y="0"/>
                </a:moveTo>
                <a:lnTo>
                  <a:pt x="1001" y="601"/>
                </a:lnTo>
                <a:lnTo>
                  <a:pt x="0" y="1301"/>
                </a:lnTo>
                <a:lnTo>
                  <a:pt x="1235" y="601"/>
                </a:lnTo>
                <a:lnTo>
                  <a:pt x="200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37"/>
          <p:cNvSpPr/>
          <p:nvPr/>
        </p:nvSpPr>
        <p:spPr>
          <a:xfrm>
            <a:off x="5091463" y="2752254"/>
            <a:ext cx="59118" cy="21173"/>
          </a:xfrm>
          <a:custGeom>
            <a:avLst/>
            <a:gdLst/>
            <a:ahLst/>
            <a:cxnLst/>
            <a:rect l="l" t="t" r="r" b="b"/>
            <a:pathLst>
              <a:path w="3169" h="1135" extrusionOk="0">
                <a:moveTo>
                  <a:pt x="3169" y="1"/>
                </a:moveTo>
                <a:lnTo>
                  <a:pt x="3169" y="1"/>
                </a:lnTo>
                <a:cubicBezTo>
                  <a:pt x="2826" y="155"/>
                  <a:pt x="2464" y="230"/>
                  <a:pt x="2104" y="230"/>
                </a:cubicBezTo>
                <a:cubicBezTo>
                  <a:pt x="1764" y="230"/>
                  <a:pt x="1425" y="164"/>
                  <a:pt x="1101" y="34"/>
                </a:cubicBezTo>
                <a:lnTo>
                  <a:pt x="0" y="1135"/>
                </a:lnTo>
                <a:lnTo>
                  <a:pt x="0" y="1135"/>
                </a:lnTo>
                <a:lnTo>
                  <a:pt x="1201" y="201"/>
                </a:lnTo>
                <a:cubicBezTo>
                  <a:pt x="1442" y="264"/>
                  <a:pt x="1698" y="299"/>
                  <a:pt x="1955" y="299"/>
                </a:cubicBezTo>
                <a:cubicBezTo>
                  <a:pt x="2374" y="299"/>
                  <a:pt x="2797" y="207"/>
                  <a:pt x="3169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7"/>
          <p:cNvSpPr/>
          <p:nvPr/>
        </p:nvSpPr>
        <p:spPr>
          <a:xfrm>
            <a:off x="5047270" y="2700617"/>
            <a:ext cx="34251" cy="22274"/>
          </a:xfrm>
          <a:custGeom>
            <a:avLst/>
            <a:gdLst/>
            <a:ahLst/>
            <a:cxnLst/>
            <a:rect l="l" t="t" r="r" b="b"/>
            <a:pathLst>
              <a:path w="1836" h="1194" extrusionOk="0">
                <a:moveTo>
                  <a:pt x="768" y="0"/>
                </a:moveTo>
                <a:lnTo>
                  <a:pt x="768" y="0"/>
                </a:lnTo>
                <a:cubicBezTo>
                  <a:pt x="201" y="300"/>
                  <a:pt x="1" y="634"/>
                  <a:pt x="334" y="934"/>
                </a:cubicBezTo>
                <a:cubicBezTo>
                  <a:pt x="607" y="1109"/>
                  <a:pt x="902" y="1194"/>
                  <a:pt x="1200" y="1194"/>
                </a:cubicBezTo>
                <a:cubicBezTo>
                  <a:pt x="1413" y="1194"/>
                  <a:pt x="1627" y="1151"/>
                  <a:pt x="1835" y="1068"/>
                </a:cubicBezTo>
                <a:lnTo>
                  <a:pt x="1835" y="1068"/>
                </a:lnTo>
                <a:cubicBezTo>
                  <a:pt x="1635" y="1134"/>
                  <a:pt x="1435" y="1134"/>
                  <a:pt x="1235" y="1134"/>
                </a:cubicBezTo>
                <a:cubicBezTo>
                  <a:pt x="1035" y="1134"/>
                  <a:pt x="801" y="1068"/>
                  <a:pt x="634" y="967"/>
                </a:cubicBezTo>
                <a:cubicBezTo>
                  <a:pt x="234" y="734"/>
                  <a:pt x="167" y="400"/>
                  <a:pt x="768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37"/>
          <p:cNvSpPr/>
          <p:nvPr/>
        </p:nvSpPr>
        <p:spPr>
          <a:xfrm>
            <a:off x="5009456" y="2693136"/>
            <a:ext cx="54640" cy="52290"/>
          </a:xfrm>
          <a:custGeom>
            <a:avLst/>
            <a:gdLst/>
            <a:ahLst/>
            <a:cxnLst/>
            <a:rect l="l" t="t" r="r" b="b"/>
            <a:pathLst>
              <a:path w="2929" h="2803" extrusionOk="0">
                <a:moveTo>
                  <a:pt x="1094" y="1"/>
                </a:moveTo>
                <a:cubicBezTo>
                  <a:pt x="1088" y="4"/>
                  <a:pt x="1081" y="10"/>
                  <a:pt x="1073" y="17"/>
                </a:cubicBezTo>
                <a:lnTo>
                  <a:pt x="1073" y="17"/>
                </a:lnTo>
                <a:cubicBezTo>
                  <a:pt x="1080" y="11"/>
                  <a:pt x="1087" y="6"/>
                  <a:pt x="1094" y="1"/>
                </a:cubicBezTo>
                <a:close/>
                <a:moveTo>
                  <a:pt x="1073" y="17"/>
                </a:moveTo>
                <a:lnTo>
                  <a:pt x="1073" y="17"/>
                </a:lnTo>
                <a:cubicBezTo>
                  <a:pt x="26" y="812"/>
                  <a:pt x="1" y="1640"/>
                  <a:pt x="1194" y="2302"/>
                </a:cubicBezTo>
                <a:cubicBezTo>
                  <a:pt x="1727" y="2603"/>
                  <a:pt x="2328" y="2769"/>
                  <a:pt x="2928" y="2803"/>
                </a:cubicBezTo>
                <a:cubicBezTo>
                  <a:pt x="2028" y="2703"/>
                  <a:pt x="927" y="2169"/>
                  <a:pt x="593" y="1469"/>
                </a:cubicBezTo>
                <a:cubicBezTo>
                  <a:pt x="277" y="805"/>
                  <a:pt x="919" y="142"/>
                  <a:pt x="1073" y="17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37"/>
          <p:cNvSpPr/>
          <p:nvPr/>
        </p:nvSpPr>
        <p:spPr>
          <a:xfrm>
            <a:off x="4897918" y="2562309"/>
            <a:ext cx="458652" cy="264789"/>
          </a:xfrm>
          <a:custGeom>
            <a:avLst/>
            <a:gdLst/>
            <a:ahLst/>
            <a:cxnLst/>
            <a:rect l="l" t="t" r="r" b="b"/>
            <a:pathLst>
              <a:path w="24586" h="14194" extrusionOk="0">
                <a:moveTo>
                  <a:pt x="12272" y="0"/>
                </a:moveTo>
                <a:cubicBezTo>
                  <a:pt x="9124" y="0"/>
                  <a:pt x="5972" y="693"/>
                  <a:pt x="3570" y="2077"/>
                </a:cubicBezTo>
                <a:cubicBezTo>
                  <a:pt x="2403" y="2744"/>
                  <a:pt x="1402" y="3678"/>
                  <a:pt x="668" y="4812"/>
                </a:cubicBezTo>
                <a:lnTo>
                  <a:pt x="1" y="4812"/>
                </a:lnTo>
                <a:lnTo>
                  <a:pt x="1" y="7314"/>
                </a:lnTo>
                <a:cubicBezTo>
                  <a:pt x="101" y="9049"/>
                  <a:pt x="1302" y="10783"/>
                  <a:pt x="3604" y="12117"/>
                </a:cubicBezTo>
                <a:cubicBezTo>
                  <a:pt x="6005" y="13502"/>
                  <a:pt x="9157" y="14194"/>
                  <a:pt x="12306" y="14194"/>
                </a:cubicBezTo>
                <a:cubicBezTo>
                  <a:pt x="15454" y="14194"/>
                  <a:pt x="18598" y="13502"/>
                  <a:pt x="20983" y="12117"/>
                </a:cubicBezTo>
                <a:cubicBezTo>
                  <a:pt x="23318" y="10783"/>
                  <a:pt x="24485" y="9049"/>
                  <a:pt x="24585" y="7314"/>
                </a:cubicBezTo>
                <a:lnTo>
                  <a:pt x="24585" y="4812"/>
                </a:lnTo>
                <a:lnTo>
                  <a:pt x="23885" y="4812"/>
                </a:lnTo>
                <a:cubicBezTo>
                  <a:pt x="23151" y="3678"/>
                  <a:pt x="22150" y="2744"/>
                  <a:pt x="20949" y="2077"/>
                </a:cubicBezTo>
                <a:cubicBezTo>
                  <a:pt x="18564" y="693"/>
                  <a:pt x="15420" y="0"/>
                  <a:pt x="12272" y="0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37"/>
          <p:cNvSpPr/>
          <p:nvPr/>
        </p:nvSpPr>
        <p:spPr>
          <a:xfrm>
            <a:off x="4897918" y="2562309"/>
            <a:ext cx="458652" cy="264789"/>
          </a:xfrm>
          <a:custGeom>
            <a:avLst/>
            <a:gdLst/>
            <a:ahLst/>
            <a:cxnLst/>
            <a:rect l="l" t="t" r="r" b="b"/>
            <a:pathLst>
              <a:path w="24586" h="14194" extrusionOk="0">
                <a:moveTo>
                  <a:pt x="12272" y="0"/>
                </a:moveTo>
                <a:cubicBezTo>
                  <a:pt x="9124" y="0"/>
                  <a:pt x="5972" y="693"/>
                  <a:pt x="3570" y="2077"/>
                </a:cubicBezTo>
                <a:cubicBezTo>
                  <a:pt x="2403" y="2744"/>
                  <a:pt x="1402" y="3678"/>
                  <a:pt x="668" y="4812"/>
                </a:cubicBezTo>
                <a:lnTo>
                  <a:pt x="1" y="4812"/>
                </a:lnTo>
                <a:lnTo>
                  <a:pt x="1" y="7314"/>
                </a:lnTo>
                <a:cubicBezTo>
                  <a:pt x="101" y="9049"/>
                  <a:pt x="1302" y="10783"/>
                  <a:pt x="3604" y="12117"/>
                </a:cubicBezTo>
                <a:cubicBezTo>
                  <a:pt x="6005" y="13502"/>
                  <a:pt x="9157" y="14194"/>
                  <a:pt x="12306" y="14194"/>
                </a:cubicBezTo>
                <a:cubicBezTo>
                  <a:pt x="15454" y="14194"/>
                  <a:pt x="18598" y="13502"/>
                  <a:pt x="20983" y="12117"/>
                </a:cubicBezTo>
                <a:cubicBezTo>
                  <a:pt x="23318" y="10783"/>
                  <a:pt x="24485" y="9049"/>
                  <a:pt x="24585" y="7314"/>
                </a:cubicBezTo>
                <a:lnTo>
                  <a:pt x="24585" y="4812"/>
                </a:lnTo>
                <a:lnTo>
                  <a:pt x="23885" y="4812"/>
                </a:lnTo>
                <a:cubicBezTo>
                  <a:pt x="23151" y="3678"/>
                  <a:pt x="22150" y="2744"/>
                  <a:pt x="20949" y="2077"/>
                </a:cubicBezTo>
                <a:cubicBezTo>
                  <a:pt x="18564" y="693"/>
                  <a:pt x="15420" y="0"/>
                  <a:pt x="122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37"/>
          <p:cNvSpPr/>
          <p:nvPr/>
        </p:nvSpPr>
        <p:spPr>
          <a:xfrm>
            <a:off x="4878013" y="2519832"/>
            <a:ext cx="500961" cy="264584"/>
          </a:xfrm>
          <a:custGeom>
            <a:avLst/>
            <a:gdLst/>
            <a:ahLst/>
            <a:cxnLst/>
            <a:rect l="l" t="t" r="r" b="b"/>
            <a:pathLst>
              <a:path w="26854" h="14183" extrusionOk="0">
                <a:moveTo>
                  <a:pt x="13360" y="1"/>
                </a:moveTo>
                <a:cubicBezTo>
                  <a:pt x="10216" y="1"/>
                  <a:pt x="7072" y="685"/>
                  <a:pt x="4671" y="2052"/>
                </a:cubicBezTo>
                <a:cubicBezTo>
                  <a:pt x="3937" y="2486"/>
                  <a:pt x="3270" y="2986"/>
                  <a:pt x="2669" y="3587"/>
                </a:cubicBezTo>
                <a:cubicBezTo>
                  <a:pt x="1" y="6255"/>
                  <a:pt x="668" y="9791"/>
                  <a:pt x="4671" y="12093"/>
                </a:cubicBezTo>
                <a:cubicBezTo>
                  <a:pt x="5238" y="12426"/>
                  <a:pt x="5805" y="12693"/>
                  <a:pt x="6405" y="12927"/>
                </a:cubicBezTo>
                <a:lnTo>
                  <a:pt x="6605" y="13027"/>
                </a:lnTo>
                <a:cubicBezTo>
                  <a:pt x="8643" y="13796"/>
                  <a:pt x="10990" y="14182"/>
                  <a:pt x="13339" y="14182"/>
                </a:cubicBezTo>
                <a:cubicBezTo>
                  <a:pt x="16490" y="14182"/>
                  <a:pt x="19642" y="13488"/>
                  <a:pt x="22050" y="12093"/>
                </a:cubicBezTo>
                <a:cubicBezTo>
                  <a:pt x="26853" y="9324"/>
                  <a:pt x="26853" y="4821"/>
                  <a:pt x="22050" y="2052"/>
                </a:cubicBezTo>
                <a:cubicBezTo>
                  <a:pt x="19648" y="685"/>
                  <a:pt x="16504" y="1"/>
                  <a:pt x="1336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37"/>
          <p:cNvSpPr/>
          <p:nvPr/>
        </p:nvSpPr>
        <p:spPr>
          <a:xfrm>
            <a:off x="4953304" y="2560089"/>
            <a:ext cx="349128" cy="183323"/>
          </a:xfrm>
          <a:custGeom>
            <a:avLst/>
            <a:gdLst/>
            <a:ahLst/>
            <a:cxnLst/>
            <a:rect l="l" t="t" r="r" b="b"/>
            <a:pathLst>
              <a:path w="18715" h="9827" extrusionOk="0">
                <a:moveTo>
                  <a:pt x="9359" y="1"/>
                </a:moveTo>
                <a:cubicBezTo>
                  <a:pt x="7348" y="1"/>
                  <a:pt x="5342" y="410"/>
                  <a:pt x="3737" y="1229"/>
                </a:cubicBezTo>
                <a:cubicBezTo>
                  <a:pt x="3603" y="1295"/>
                  <a:pt x="3470" y="1362"/>
                  <a:pt x="3336" y="1429"/>
                </a:cubicBezTo>
                <a:cubicBezTo>
                  <a:pt x="1" y="3363"/>
                  <a:pt x="1" y="6466"/>
                  <a:pt x="3336" y="8400"/>
                </a:cubicBezTo>
                <a:cubicBezTo>
                  <a:pt x="4988" y="9351"/>
                  <a:pt x="7164" y="9826"/>
                  <a:pt x="9345" y="9826"/>
                </a:cubicBezTo>
                <a:cubicBezTo>
                  <a:pt x="11526" y="9826"/>
                  <a:pt x="13711" y="9351"/>
                  <a:pt x="15378" y="8400"/>
                </a:cubicBezTo>
                <a:cubicBezTo>
                  <a:pt x="15512" y="8300"/>
                  <a:pt x="15645" y="8234"/>
                  <a:pt x="15745" y="8134"/>
                </a:cubicBezTo>
                <a:cubicBezTo>
                  <a:pt x="18714" y="6232"/>
                  <a:pt x="18547" y="3297"/>
                  <a:pt x="15378" y="1429"/>
                </a:cubicBezTo>
                <a:cubicBezTo>
                  <a:pt x="13699" y="477"/>
                  <a:pt x="11527" y="1"/>
                  <a:pt x="935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37"/>
          <p:cNvSpPr/>
          <p:nvPr/>
        </p:nvSpPr>
        <p:spPr>
          <a:xfrm>
            <a:off x="4975709" y="2564324"/>
            <a:ext cx="303069" cy="174891"/>
          </a:xfrm>
          <a:custGeom>
            <a:avLst/>
            <a:gdLst/>
            <a:ahLst/>
            <a:cxnLst/>
            <a:rect l="l" t="t" r="r" b="b"/>
            <a:pathLst>
              <a:path w="16246" h="9375" extrusionOk="0">
                <a:moveTo>
                  <a:pt x="8140" y="1"/>
                </a:moveTo>
                <a:cubicBezTo>
                  <a:pt x="3637" y="1"/>
                  <a:pt x="1" y="2102"/>
                  <a:pt x="1" y="4704"/>
                </a:cubicBezTo>
                <a:cubicBezTo>
                  <a:pt x="1" y="7273"/>
                  <a:pt x="3637" y="9374"/>
                  <a:pt x="8140" y="9374"/>
                </a:cubicBezTo>
                <a:cubicBezTo>
                  <a:pt x="12610" y="9374"/>
                  <a:pt x="16246" y="7273"/>
                  <a:pt x="16246" y="4704"/>
                </a:cubicBezTo>
                <a:cubicBezTo>
                  <a:pt x="16246" y="2102"/>
                  <a:pt x="12610" y="1"/>
                  <a:pt x="81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37"/>
          <p:cNvSpPr/>
          <p:nvPr/>
        </p:nvSpPr>
        <p:spPr>
          <a:xfrm>
            <a:off x="4976959" y="2588445"/>
            <a:ext cx="300569" cy="150919"/>
          </a:xfrm>
          <a:custGeom>
            <a:avLst/>
            <a:gdLst/>
            <a:ahLst/>
            <a:cxnLst/>
            <a:rect l="l" t="t" r="r" b="b"/>
            <a:pathLst>
              <a:path w="16112" h="8090" extrusionOk="0">
                <a:moveTo>
                  <a:pt x="8056" y="0"/>
                </a:moveTo>
                <a:cubicBezTo>
                  <a:pt x="5971" y="0"/>
                  <a:pt x="3886" y="459"/>
                  <a:pt x="2302" y="1376"/>
                </a:cubicBezTo>
                <a:cubicBezTo>
                  <a:pt x="1001" y="2144"/>
                  <a:pt x="234" y="3078"/>
                  <a:pt x="0" y="4045"/>
                </a:cubicBezTo>
                <a:cubicBezTo>
                  <a:pt x="234" y="5012"/>
                  <a:pt x="1001" y="5980"/>
                  <a:pt x="2302" y="6714"/>
                </a:cubicBezTo>
                <a:cubicBezTo>
                  <a:pt x="3886" y="7631"/>
                  <a:pt x="5971" y="8090"/>
                  <a:pt x="8056" y="8090"/>
                </a:cubicBezTo>
                <a:cubicBezTo>
                  <a:pt x="10141" y="8090"/>
                  <a:pt x="12226" y="7631"/>
                  <a:pt x="13810" y="6714"/>
                </a:cubicBezTo>
                <a:cubicBezTo>
                  <a:pt x="15111" y="5980"/>
                  <a:pt x="15878" y="5012"/>
                  <a:pt x="16112" y="4045"/>
                </a:cubicBezTo>
                <a:cubicBezTo>
                  <a:pt x="15878" y="3078"/>
                  <a:pt x="15111" y="2144"/>
                  <a:pt x="13810" y="1376"/>
                </a:cubicBezTo>
                <a:cubicBezTo>
                  <a:pt x="12226" y="459"/>
                  <a:pt x="10141" y="0"/>
                  <a:pt x="80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37"/>
          <p:cNvSpPr/>
          <p:nvPr/>
        </p:nvSpPr>
        <p:spPr>
          <a:xfrm>
            <a:off x="5028596" y="2596074"/>
            <a:ext cx="198527" cy="130697"/>
          </a:xfrm>
          <a:custGeom>
            <a:avLst/>
            <a:gdLst/>
            <a:ahLst/>
            <a:cxnLst/>
            <a:rect l="l" t="t" r="r" b="b"/>
            <a:pathLst>
              <a:path w="10642" h="7006" extrusionOk="0">
                <a:moveTo>
                  <a:pt x="7233" y="4068"/>
                </a:moveTo>
                <a:cubicBezTo>
                  <a:pt x="7489" y="4068"/>
                  <a:pt x="7735" y="4117"/>
                  <a:pt x="7973" y="4236"/>
                </a:cubicBezTo>
                <a:cubicBezTo>
                  <a:pt x="7907" y="4236"/>
                  <a:pt x="7840" y="4303"/>
                  <a:pt x="7773" y="4303"/>
                </a:cubicBezTo>
                <a:lnTo>
                  <a:pt x="7773" y="4337"/>
                </a:lnTo>
                <a:cubicBezTo>
                  <a:pt x="7706" y="4370"/>
                  <a:pt x="7606" y="4437"/>
                  <a:pt x="7506" y="4470"/>
                </a:cubicBezTo>
                <a:cubicBezTo>
                  <a:pt x="7152" y="4612"/>
                  <a:pt x="6779" y="4688"/>
                  <a:pt x="6412" y="4688"/>
                </a:cubicBezTo>
                <a:cubicBezTo>
                  <a:pt x="6088" y="4688"/>
                  <a:pt x="5769" y="4628"/>
                  <a:pt x="5472" y="4503"/>
                </a:cubicBezTo>
                <a:cubicBezTo>
                  <a:pt x="6124" y="4278"/>
                  <a:pt x="6701" y="4068"/>
                  <a:pt x="7233" y="4068"/>
                </a:cubicBezTo>
                <a:close/>
                <a:moveTo>
                  <a:pt x="1269" y="0"/>
                </a:moveTo>
                <a:lnTo>
                  <a:pt x="1" y="701"/>
                </a:lnTo>
                <a:lnTo>
                  <a:pt x="1" y="1668"/>
                </a:lnTo>
                <a:lnTo>
                  <a:pt x="435" y="1935"/>
                </a:lnTo>
                <a:cubicBezTo>
                  <a:pt x="301" y="2102"/>
                  <a:pt x="234" y="2268"/>
                  <a:pt x="234" y="2502"/>
                </a:cubicBezTo>
                <a:lnTo>
                  <a:pt x="234" y="3436"/>
                </a:lnTo>
                <a:cubicBezTo>
                  <a:pt x="234" y="3870"/>
                  <a:pt x="535" y="4236"/>
                  <a:pt x="1135" y="4570"/>
                </a:cubicBezTo>
                <a:cubicBezTo>
                  <a:pt x="1635" y="4870"/>
                  <a:pt x="2236" y="5070"/>
                  <a:pt x="2836" y="5070"/>
                </a:cubicBezTo>
                <a:lnTo>
                  <a:pt x="3203" y="5070"/>
                </a:lnTo>
                <a:cubicBezTo>
                  <a:pt x="3837" y="5037"/>
                  <a:pt x="4437" y="4904"/>
                  <a:pt x="5038" y="4670"/>
                </a:cubicBezTo>
                <a:lnTo>
                  <a:pt x="5405" y="4570"/>
                </a:lnTo>
                <a:lnTo>
                  <a:pt x="4337" y="5604"/>
                </a:lnTo>
                <a:lnTo>
                  <a:pt x="4337" y="6571"/>
                </a:lnTo>
                <a:cubicBezTo>
                  <a:pt x="4919" y="6795"/>
                  <a:pt x="5534" y="6905"/>
                  <a:pt x="6149" y="6905"/>
                </a:cubicBezTo>
                <a:cubicBezTo>
                  <a:pt x="6911" y="6905"/>
                  <a:pt x="7673" y="6737"/>
                  <a:pt x="8374" y="6405"/>
                </a:cubicBezTo>
                <a:lnTo>
                  <a:pt x="9408" y="7005"/>
                </a:lnTo>
                <a:lnTo>
                  <a:pt x="10642" y="6271"/>
                </a:lnTo>
                <a:lnTo>
                  <a:pt x="10642" y="5304"/>
                </a:lnTo>
                <a:lnTo>
                  <a:pt x="10242" y="5070"/>
                </a:lnTo>
                <a:cubicBezTo>
                  <a:pt x="10375" y="4870"/>
                  <a:pt x="10408" y="4637"/>
                  <a:pt x="10408" y="4403"/>
                </a:cubicBezTo>
                <a:lnTo>
                  <a:pt x="10408" y="3436"/>
                </a:lnTo>
                <a:cubicBezTo>
                  <a:pt x="10408" y="3036"/>
                  <a:pt x="10142" y="2635"/>
                  <a:pt x="9541" y="2302"/>
                </a:cubicBezTo>
                <a:cubicBezTo>
                  <a:pt x="8925" y="1973"/>
                  <a:pt x="8246" y="1809"/>
                  <a:pt x="7566" y="1809"/>
                </a:cubicBezTo>
                <a:cubicBezTo>
                  <a:pt x="7141" y="1809"/>
                  <a:pt x="6716" y="1873"/>
                  <a:pt x="6305" y="2002"/>
                </a:cubicBezTo>
                <a:cubicBezTo>
                  <a:pt x="5905" y="2102"/>
                  <a:pt x="5472" y="2268"/>
                  <a:pt x="5105" y="2368"/>
                </a:cubicBezTo>
                <a:cubicBezTo>
                  <a:pt x="4704" y="2535"/>
                  <a:pt x="4271" y="2669"/>
                  <a:pt x="3804" y="2802"/>
                </a:cubicBezTo>
                <a:cubicBezTo>
                  <a:pt x="3604" y="2835"/>
                  <a:pt x="3403" y="2869"/>
                  <a:pt x="3203" y="2869"/>
                </a:cubicBezTo>
                <a:cubicBezTo>
                  <a:pt x="3036" y="2835"/>
                  <a:pt x="2870" y="2802"/>
                  <a:pt x="2703" y="2735"/>
                </a:cubicBezTo>
                <a:lnTo>
                  <a:pt x="2736" y="2702"/>
                </a:lnTo>
                <a:lnTo>
                  <a:pt x="2870" y="2602"/>
                </a:lnTo>
                <a:cubicBezTo>
                  <a:pt x="2970" y="2535"/>
                  <a:pt x="3103" y="2502"/>
                  <a:pt x="3203" y="2435"/>
                </a:cubicBezTo>
                <a:cubicBezTo>
                  <a:pt x="3507" y="2310"/>
                  <a:pt x="3839" y="2242"/>
                  <a:pt x="4170" y="2242"/>
                </a:cubicBezTo>
                <a:cubicBezTo>
                  <a:pt x="4456" y="2242"/>
                  <a:pt x="4741" y="2293"/>
                  <a:pt x="5005" y="2402"/>
                </a:cubicBezTo>
                <a:lnTo>
                  <a:pt x="6072" y="1368"/>
                </a:lnTo>
                <a:lnTo>
                  <a:pt x="6072" y="400"/>
                </a:lnTo>
                <a:cubicBezTo>
                  <a:pt x="5536" y="209"/>
                  <a:pt x="4978" y="116"/>
                  <a:pt x="4423" y="116"/>
                </a:cubicBezTo>
                <a:cubicBezTo>
                  <a:pt x="4011" y="116"/>
                  <a:pt x="3601" y="167"/>
                  <a:pt x="3203" y="267"/>
                </a:cubicBezTo>
                <a:cubicBezTo>
                  <a:pt x="2903" y="367"/>
                  <a:pt x="2603" y="467"/>
                  <a:pt x="2303" y="601"/>
                </a:cubicBezTo>
                <a:lnTo>
                  <a:pt x="126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37"/>
          <p:cNvSpPr/>
          <p:nvPr/>
        </p:nvSpPr>
        <p:spPr>
          <a:xfrm>
            <a:off x="5027365" y="2595440"/>
            <a:ext cx="201623" cy="111408"/>
          </a:xfrm>
          <a:custGeom>
            <a:avLst/>
            <a:gdLst/>
            <a:ahLst/>
            <a:cxnLst/>
            <a:rect l="l" t="t" r="r" b="b"/>
            <a:pathLst>
              <a:path w="10808" h="5972" extrusionOk="0">
                <a:moveTo>
                  <a:pt x="1301" y="1"/>
                </a:moveTo>
                <a:lnTo>
                  <a:pt x="34" y="735"/>
                </a:lnTo>
                <a:lnTo>
                  <a:pt x="1068" y="1335"/>
                </a:lnTo>
                <a:cubicBezTo>
                  <a:pt x="34" y="2136"/>
                  <a:pt x="0" y="2936"/>
                  <a:pt x="1201" y="3637"/>
                </a:cubicBezTo>
                <a:cubicBezTo>
                  <a:pt x="1701" y="3937"/>
                  <a:pt x="2302" y="4104"/>
                  <a:pt x="2902" y="4104"/>
                </a:cubicBezTo>
                <a:lnTo>
                  <a:pt x="3236" y="4104"/>
                </a:lnTo>
                <a:cubicBezTo>
                  <a:pt x="3870" y="4070"/>
                  <a:pt x="4503" y="3937"/>
                  <a:pt x="5104" y="3703"/>
                </a:cubicBezTo>
                <a:cubicBezTo>
                  <a:pt x="5953" y="3397"/>
                  <a:pt x="6685" y="3090"/>
                  <a:pt x="7325" y="3090"/>
                </a:cubicBezTo>
                <a:cubicBezTo>
                  <a:pt x="7589" y="3090"/>
                  <a:pt x="7838" y="3143"/>
                  <a:pt x="8073" y="3270"/>
                </a:cubicBezTo>
                <a:cubicBezTo>
                  <a:pt x="8606" y="3603"/>
                  <a:pt x="8440" y="3970"/>
                  <a:pt x="7873" y="4337"/>
                </a:cubicBezTo>
                <a:cubicBezTo>
                  <a:pt x="7772" y="4371"/>
                  <a:pt x="7672" y="4437"/>
                  <a:pt x="7572" y="4471"/>
                </a:cubicBezTo>
                <a:cubicBezTo>
                  <a:pt x="7239" y="4604"/>
                  <a:pt x="6880" y="4671"/>
                  <a:pt x="6522" y="4671"/>
                </a:cubicBezTo>
                <a:cubicBezTo>
                  <a:pt x="6163" y="4671"/>
                  <a:pt x="5804" y="4604"/>
                  <a:pt x="5471" y="4471"/>
                </a:cubicBezTo>
                <a:lnTo>
                  <a:pt x="4403" y="5571"/>
                </a:lnTo>
                <a:cubicBezTo>
                  <a:pt x="4985" y="5795"/>
                  <a:pt x="5600" y="5905"/>
                  <a:pt x="6212" y="5905"/>
                </a:cubicBezTo>
                <a:cubicBezTo>
                  <a:pt x="6970" y="5905"/>
                  <a:pt x="7724" y="5737"/>
                  <a:pt x="8406" y="5405"/>
                </a:cubicBezTo>
                <a:lnTo>
                  <a:pt x="9440" y="5972"/>
                </a:lnTo>
                <a:lnTo>
                  <a:pt x="10708" y="5271"/>
                </a:lnTo>
                <a:lnTo>
                  <a:pt x="9674" y="4671"/>
                </a:lnTo>
                <a:cubicBezTo>
                  <a:pt x="10708" y="3870"/>
                  <a:pt x="10808" y="3003"/>
                  <a:pt x="9607" y="2302"/>
                </a:cubicBezTo>
                <a:cubicBezTo>
                  <a:pt x="9005" y="1981"/>
                  <a:pt x="8343" y="1817"/>
                  <a:pt x="7678" y="1817"/>
                </a:cubicBezTo>
                <a:cubicBezTo>
                  <a:pt x="7238" y="1817"/>
                  <a:pt x="6797" y="1889"/>
                  <a:pt x="6371" y="2036"/>
                </a:cubicBezTo>
                <a:cubicBezTo>
                  <a:pt x="5938" y="2136"/>
                  <a:pt x="5538" y="2269"/>
                  <a:pt x="5171" y="2402"/>
                </a:cubicBezTo>
                <a:cubicBezTo>
                  <a:pt x="4737" y="2569"/>
                  <a:pt x="4303" y="2703"/>
                  <a:pt x="3870" y="2803"/>
                </a:cubicBezTo>
                <a:cubicBezTo>
                  <a:pt x="3670" y="2869"/>
                  <a:pt x="3469" y="2869"/>
                  <a:pt x="3269" y="2869"/>
                </a:cubicBezTo>
                <a:cubicBezTo>
                  <a:pt x="3036" y="2869"/>
                  <a:pt x="2836" y="2803"/>
                  <a:pt x="2669" y="2703"/>
                </a:cubicBezTo>
                <a:cubicBezTo>
                  <a:pt x="2235" y="2469"/>
                  <a:pt x="2202" y="2136"/>
                  <a:pt x="2769" y="1735"/>
                </a:cubicBezTo>
                <a:lnTo>
                  <a:pt x="2902" y="1669"/>
                </a:lnTo>
                <a:cubicBezTo>
                  <a:pt x="3036" y="1602"/>
                  <a:pt x="3136" y="1535"/>
                  <a:pt x="3269" y="1502"/>
                </a:cubicBezTo>
                <a:cubicBezTo>
                  <a:pt x="3573" y="1359"/>
                  <a:pt x="3896" y="1292"/>
                  <a:pt x="4223" y="1292"/>
                </a:cubicBezTo>
                <a:cubicBezTo>
                  <a:pt x="4506" y="1292"/>
                  <a:pt x="4792" y="1342"/>
                  <a:pt x="5071" y="1435"/>
                </a:cubicBezTo>
                <a:lnTo>
                  <a:pt x="6105" y="401"/>
                </a:lnTo>
                <a:cubicBezTo>
                  <a:pt x="5579" y="232"/>
                  <a:pt x="5043" y="148"/>
                  <a:pt x="4503" y="148"/>
                </a:cubicBezTo>
                <a:cubicBezTo>
                  <a:pt x="4082" y="148"/>
                  <a:pt x="3659" y="199"/>
                  <a:pt x="3236" y="301"/>
                </a:cubicBezTo>
                <a:cubicBezTo>
                  <a:pt x="2936" y="368"/>
                  <a:pt x="2635" y="468"/>
                  <a:pt x="2335" y="601"/>
                </a:cubicBezTo>
                <a:lnTo>
                  <a:pt x="130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37"/>
          <p:cNvSpPr/>
          <p:nvPr/>
        </p:nvSpPr>
        <p:spPr>
          <a:xfrm>
            <a:off x="5027980" y="2595440"/>
            <a:ext cx="42962" cy="13096"/>
          </a:xfrm>
          <a:custGeom>
            <a:avLst/>
            <a:gdLst/>
            <a:ahLst/>
            <a:cxnLst/>
            <a:rect l="l" t="t" r="r" b="b"/>
            <a:pathLst>
              <a:path w="2303" h="702" extrusionOk="0">
                <a:moveTo>
                  <a:pt x="1268" y="1"/>
                </a:moveTo>
                <a:lnTo>
                  <a:pt x="1" y="701"/>
                </a:lnTo>
                <a:lnTo>
                  <a:pt x="1268" y="134"/>
                </a:lnTo>
                <a:lnTo>
                  <a:pt x="2302" y="601"/>
                </a:lnTo>
                <a:lnTo>
                  <a:pt x="126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37"/>
          <p:cNvSpPr/>
          <p:nvPr/>
        </p:nvSpPr>
        <p:spPr>
          <a:xfrm>
            <a:off x="5085233" y="2597828"/>
            <a:ext cx="56021" cy="24401"/>
          </a:xfrm>
          <a:custGeom>
            <a:avLst/>
            <a:gdLst/>
            <a:ahLst/>
            <a:cxnLst/>
            <a:rect l="l" t="t" r="r" b="b"/>
            <a:pathLst>
              <a:path w="3003" h="1308" extrusionOk="0">
                <a:moveTo>
                  <a:pt x="1381" y="0"/>
                </a:moveTo>
                <a:cubicBezTo>
                  <a:pt x="913" y="0"/>
                  <a:pt x="446" y="68"/>
                  <a:pt x="0" y="206"/>
                </a:cubicBezTo>
                <a:cubicBezTo>
                  <a:pt x="384" y="118"/>
                  <a:pt x="781" y="75"/>
                  <a:pt x="1180" y="75"/>
                </a:cubicBezTo>
                <a:cubicBezTo>
                  <a:pt x="1681" y="75"/>
                  <a:pt x="2186" y="143"/>
                  <a:pt x="2669" y="273"/>
                </a:cubicBezTo>
                <a:lnTo>
                  <a:pt x="1935" y="1307"/>
                </a:lnTo>
                <a:lnTo>
                  <a:pt x="1935" y="1307"/>
                </a:lnTo>
                <a:lnTo>
                  <a:pt x="3003" y="273"/>
                </a:lnTo>
                <a:cubicBezTo>
                  <a:pt x="2481" y="93"/>
                  <a:pt x="1930" y="0"/>
                  <a:pt x="138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37"/>
          <p:cNvSpPr/>
          <p:nvPr/>
        </p:nvSpPr>
        <p:spPr>
          <a:xfrm>
            <a:off x="5145600" y="2629224"/>
            <a:ext cx="83388" cy="53988"/>
          </a:xfrm>
          <a:custGeom>
            <a:avLst/>
            <a:gdLst/>
            <a:ahLst/>
            <a:cxnLst/>
            <a:rect l="l" t="t" r="r" b="b"/>
            <a:pathLst>
              <a:path w="4470" h="2894" extrusionOk="0">
                <a:moveTo>
                  <a:pt x="1252" y="1"/>
                </a:moveTo>
                <a:cubicBezTo>
                  <a:pt x="829" y="1"/>
                  <a:pt x="405" y="65"/>
                  <a:pt x="0" y="191"/>
                </a:cubicBezTo>
                <a:cubicBezTo>
                  <a:pt x="306" y="132"/>
                  <a:pt x="614" y="102"/>
                  <a:pt x="922" y="102"/>
                </a:cubicBezTo>
                <a:cubicBezTo>
                  <a:pt x="1657" y="102"/>
                  <a:pt x="2388" y="272"/>
                  <a:pt x="3069" y="625"/>
                </a:cubicBezTo>
                <a:cubicBezTo>
                  <a:pt x="4070" y="1192"/>
                  <a:pt x="4236" y="1892"/>
                  <a:pt x="3302" y="2893"/>
                </a:cubicBezTo>
                <a:cubicBezTo>
                  <a:pt x="4337" y="2093"/>
                  <a:pt x="4470" y="1225"/>
                  <a:pt x="3236" y="525"/>
                </a:cubicBezTo>
                <a:cubicBezTo>
                  <a:pt x="2635" y="173"/>
                  <a:pt x="1944" y="1"/>
                  <a:pt x="125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37"/>
          <p:cNvSpPr/>
          <p:nvPr/>
        </p:nvSpPr>
        <p:spPr>
          <a:xfrm>
            <a:off x="5203468" y="2683193"/>
            <a:ext cx="23655" cy="24904"/>
          </a:xfrm>
          <a:custGeom>
            <a:avLst/>
            <a:gdLst/>
            <a:ahLst/>
            <a:cxnLst/>
            <a:rect l="l" t="t" r="r" b="b"/>
            <a:pathLst>
              <a:path w="1268" h="1335" extrusionOk="0">
                <a:moveTo>
                  <a:pt x="234" y="0"/>
                </a:moveTo>
                <a:lnTo>
                  <a:pt x="1001" y="634"/>
                </a:lnTo>
                <a:lnTo>
                  <a:pt x="0" y="1334"/>
                </a:lnTo>
                <a:lnTo>
                  <a:pt x="0" y="1334"/>
                </a:lnTo>
                <a:lnTo>
                  <a:pt x="1268" y="601"/>
                </a:lnTo>
                <a:lnTo>
                  <a:pt x="2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37"/>
          <p:cNvSpPr/>
          <p:nvPr/>
        </p:nvSpPr>
        <p:spPr>
          <a:xfrm>
            <a:off x="5109503" y="2679444"/>
            <a:ext cx="59136" cy="20558"/>
          </a:xfrm>
          <a:custGeom>
            <a:avLst/>
            <a:gdLst/>
            <a:ahLst/>
            <a:cxnLst/>
            <a:rect l="l" t="t" r="r" b="b"/>
            <a:pathLst>
              <a:path w="3170" h="1102" extrusionOk="0">
                <a:moveTo>
                  <a:pt x="1101" y="1"/>
                </a:moveTo>
                <a:lnTo>
                  <a:pt x="0" y="1102"/>
                </a:lnTo>
                <a:lnTo>
                  <a:pt x="1168" y="168"/>
                </a:lnTo>
                <a:cubicBezTo>
                  <a:pt x="1424" y="245"/>
                  <a:pt x="1685" y="282"/>
                  <a:pt x="1946" y="282"/>
                </a:cubicBezTo>
                <a:cubicBezTo>
                  <a:pt x="2363" y="282"/>
                  <a:pt x="2779" y="186"/>
                  <a:pt x="3169" y="1"/>
                </a:cubicBezTo>
                <a:lnTo>
                  <a:pt x="3169" y="1"/>
                </a:lnTo>
                <a:cubicBezTo>
                  <a:pt x="2836" y="134"/>
                  <a:pt x="2477" y="201"/>
                  <a:pt x="2123" y="201"/>
                </a:cubicBezTo>
                <a:cubicBezTo>
                  <a:pt x="1768" y="201"/>
                  <a:pt x="1418" y="134"/>
                  <a:pt x="11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37"/>
          <p:cNvSpPr/>
          <p:nvPr/>
        </p:nvSpPr>
        <p:spPr>
          <a:xfrm>
            <a:off x="5064693" y="2627807"/>
            <a:ext cx="34866" cy="22106"/>
          </a:xfrm>
          <a:custGeom>
            <a:avLst/>
            <a:gdLst/>
            <a:ahLst/>
            <a:cxnLst/>
            <a:rect l="l" t="t" r="r" b="b"/>
            <a:pathLst>
              <a:path w="1869" h="1185" extrusionOk="0">
                <a:moveTo>
                  <a:pt x="768" y="0"/>
                </a:moveTo>
                <a:cubicBezTo>
                  <a:pt x="234" y="301"/>
                  <a:pt x="1" y="601"/>
                  <a:pt x="368" y="934"/>
                </a:cubicBezTo>
                <a:cubicBezTo>
                  <a:pt x="630" y="1096"/>
                  <a:pt x="942" y="1184"/>
                  <a:pt x="1258" y="1184"/>
                </a:cubicBezTo>
                <a:cubicBezTo>
                  <a:pt x="1464" y="1184"/>
                  <a:pt x="1671" y="1147"/>
                  <a:pt x="1869" y="1068"/>
                </a:cubicBezTo>
                <a:lnTo>
                  <a:pt x="1869" y="1068"/>
                </a:lnTo>
                <a:cubicBezTo>
                  <a:pt x="1669" y="1101"/>
                  <a:pt x="1468" y="1134"/>
                  <a:pt x="1268" y="1134"/>
                </a:cubicBezTo>
                <a:cubicBezTo>
                  <a:pt x="1035" y="1101"/>
                  <a:pt x="835" y="1068"/>
                  <a:pt x="668" y="934"/>
                </a:cubicBezTo>
                <a:cubicBezTo>
                  <a:pt x="268" y="734"/>
                  <a:pt x="201" y="367"/>
                  <a:pt x="76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37"/>
          <p:cNvSpPr/>
          <p:nvPr/>
        </p:nvSpPr>
        <p:spPr>
          <a:xfrm>
            <a:off x="5027495" y="2620345"/>
            <a:ext cx="54025" cy="51656"/>
          </a:xfrm>
          <a:custGeom>
            <a:avLst/>
            <a:gdLst/>
            <a:ahLst/>
            <a:cxnLst/>
            <a:rect l="l" t="t" r="r" b="b"/>
            <a:pathLst>
              <a:path w="2896" h="2769" extrusionOk="0">
                <a:moveTo>
                  <a:pt x="1061" y="0"/>
                </a:moveTo>
                <a:cubicBezTo>
                  <a:pt x="1056" y="3"/>
                  <a:pt x="1050" y="8"/>
                  <a:pt x="1043" y="13"/>
                </a:cubicBezTo>
                <a:lnTo>
                  <a:pt x="1043" y="13"/>
                </a:lnTo>
                <a:cubicBezTo>
                  <a:pt x="1049" y="9"/>
                  <a:pt x="1055" y="4"/>
                  <a:pt x="1061" y="0"/>
                </a:cubicBezTo>
                <a:close/>
                <a:moveTo>
                  <a:pt x="1043" y="13"/>
                </a:moveTo>
                <a:cubicBezTo>
                  <a:pt x="26" y="777"/>
                  <a:pt x="0" y="1605"/>
                  <a:pt x="1161" y="2268"/>
                </a:cubicBezTo>
                <a:cubicBezTo>
                  <a:pt x="1694" y="2569"/>
                  <a:pt x="2295" y="2769"/>
                  <a:pt x="2895" y="2769"/>
                </a:cubicBezTo>
                <a:cubicBezTo>
                  <a:pt x="1995" y="2669"/>
                  <a:pt x="894" y="2168"/>
                  <a:pt x="560" y="1468"/>
                </a:cubicBezTo>
                <a:cubicBezTo>
                  <a:pt x="242" y="800"/>
                  <a:pt x="894" y="132"/>
                  <a:pt x="1043" y="1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37"/>
          <p:cNvSpPr/>
          <p:nvPr/>
        </p:nvSpPr>
        <p:spPr>
          <a:xfrm>
            <a:off x="5349705" y="3200142"/>
            <a:ext cx="458018" cy="264808"/>
          </a:xfrm>
          <a:custGeom>
            <a:avLst/>
            <a:gdLst/>
            <a:ahLst/>
            <a:cxnLst/>
            <a:rect l="l" t="t" r="r" b="b"/>
            <a:pathLst>
              <a:path w="24552" h="14195" extrusionOk="0">
                <a:moveTo>
                  <a:pt x="12292" y="1"/>
                </a:moveTo>
                <a:cubicBezTo>
                  <a:pt x="9148" y="1"/>
                  <a:pt x="6005" y="693"/>
                  <a:pt x="3603" y="2077"/>
                </a:cubicBezTo>
                <a:cubicBezTo>
                  <a:pt x="2435" y="2711"/>
                  <a:pt x="1401" y="3645"/>
                  <a:pt x="701" y="4812"/>
                </a:cubicBezTo>
                <a:lnTo>
                  <a:pt x="0" y="4812"/>
                </a:lnTo>
                <a:lnTo>
                  <a:pt x="0" y="7314"/>
                </a:lnTo>
                <a:cubicBezTo>
                  <a:pt x="67" y="9049"/>
                  <a:pt x="1268" y="10783"/>
                  <a:pt x="3603" y="12118"/>
                </a:cubicBezTo>
                <a:cubicBezTo>
                  <a:pt x="5988" y="13502"/>
                  <a:pt x="9132" y="14194"/>
                  <a:pt x="12280" y="14194"/>
                </a:cubicBezTo>
                <a:cubicBezTo>
                  <a:pt x="15428" y="14194"/>
                  <a:pt x="18580" y="13502"/>
                  <a:pt x="20982" y="12118"/>
                </a:cubicBezTo>
                <a:cubicBezTo>
                  <a:pt x="23284" y="10783"/>
                  <a:pt x="24484" y="9049"/>
                  <a:pt x="24551" y="7314"/>
                </a:cubicBezTo>
                <a:lnTo>
                  <a:pt x="24551" y="4812"/>
                </a:lnTo>
                <a:lnTo>
                  <a:pt x="23917" y="4812"/>
                </a:lnTo>
                <a:cubicBezTo>
                  <a:pt x="23183" y="3645"/>
                  <a:pt x="22183" y="2711"/>
                  <a:pt x="20982" y="2077"/>
                </a:cubicBezTo>
                <a:cubicBezTo>
                  <a:pt x="18580" y="693"/>
                  <a:pt x="15436" y="1"/>
                  <a:pt x="122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37"/>
          <p:cNvSpPr/>
          <p:nvPr/>
        </p:nvSpPr>
        <p:spPr>
          <a:xfrm>
            <a:off x="5327300" y="3157198"/>
            <a:ext cx="500943" cy="264938"/>
          </a:xfrm>
          <a:custGeom>
            <a:avLst/>
            <a:gdLst/>
            <a:ahLst/>
            <a:cxnLst/>
            <a:rect l="l" t="t" r="r" b="b"/>
            <a:pathLst>
              <a:path w="26853" h="14202" extrusionOk="0">
                <a:moveTo>
                  <a:pt x="13493" y="1"/>
                </a:moveTo>
                <a:cubicBezTo>
                  <a:pt x="10349" y="1"/>
                  <a:pt x="7206" y="693"/>
                  <a:pt x="4804" y="2077"/>
                </a:cubicBezTo>
                <a:cubicBezTo>
                  <a:pt x="0" y="4846"/>
                  <a:pt x="0" y="9349"/>
                  <a:pt x="4804" y="12118"/>
                </a:cubicBezTo>
                <a:cubicBezTo>
                  <a:pt x="7201" y="13507"/>
                  <a:pt x="10336" y="14201"/>
                  <a:pt x="13472" y="14201"/>
                </a:cubicBezTo>
                <a:cubicBezTo>
                  <a:pt x="15835" y="14201"/>
                  <a:pt x="18199" y="13807"/>
                  <a:pt x="20248" y="13019"/>
                </a:cubicBezTo>
                <a:lnTo>
                  <a:pt x="20448" y="12952"/>
                </a:lnTo>
                <a:cubicBezTo>
                  <a:pt x="21049" y="12718"/>
                  <a:pt x="21616" y="12452"/>
                  <a:pt x="22183" y="12118"/>
                </a:cubicBezTo>
                <a:cubicBezTo>
                  <a:pt x="26186" y="9816"/>
                  <a:pt x="26853" y="6314"/>
                  <a:pt x="24151" y="3578"/>
                </a:cubicBezTo>
                <a:cubicBezTo>
                  <a:pt x="23584" y="3011"/>
                  <a:pt x="22917" y="2478"/>
                  <a:pt x="22183" y="2077"/>
                </a:cubicBezTo>
                <a:cubicBezTo>
                  <a:pt x="19781" y="693"/>
                  <a:pt x="16637" y="1"/>
                  <a:pt x="134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37"/>
          <p:cNvSpPr/>
          <p:nvPr/>
        </p:nvSpPr>
        <p:spPr>
          <a:xfrm>
            <a:off x="5576829" y="3197195"/>
            <a:ext cx="222797" cy="133178"/>
          </a:xfrm>
          <a:custGeom>
            <a:avLst/>
            <a:gdLst/>
            <a:ahLst/>
            <a:cxnLst/>
            <a:rect l="l" t="t" r="r" b="b"/>
            <a:pathLst>
              <a:path w="11943" h="7139" extrusionOk="0">
                <a:moveTo>
                  <a:pt x="7673" y="0"/>
                </a:moveTo>
                <a:cubicBezTo>
                  <a:pt x="8140" y="801"/>
                  <a:pt x="7973" y="1635"/>
                  <a:pt x="5271" y="1801"/>
                </a:cubicBezTo>
                <a:cubicBezTo>
                  <a:pt x="1" y="2102"/>
                  <a:pt x="6672" y="7139"/>
                  <a:pt x="6672" y="7139"/>
                </a:cubicBezTo>
                <a:cubicBezTo>
                  <a:pt x="6672" y="7139"/>
                  <a:pt x="8336" y="6323"/>
                  <a:pt x="9656" y="6323"/>
                </a:cubicBezTo>
                <a:cubicBezTo>
                  <a:pt x="10224" y="6323"/>
                  <a:pt x="10728" y="6474"/>
                  <a:pt x="11008" y="6905"/>
                </a:cubicBezTo>
                <a:cubicBezTo>
                  <a:pt x="11942" y="5204"/>
                  <a:pt x="11642" y="3336"/>
                  <a:pt x="10108" y="1768"/>
                </a:cubicBezTo>
                <a:cubicBezTo>
                  <a:pt x="9808" y="1468"/>
                  <a:pt x="9507" y="1168"/>
                  <a:pt x="9140" y="934"/>
                </a:cubicBezTo>
                <a:cubicBezTo>
                  <a:pt x="8840" y="701"/>
                  <a:pt x="8540" y="500"/>
                  <a:pt x="8240" y="334"/>
                </a:cubicBezTo>
                <a:cubicBezTo>
                  <a:pt x="8040" y="200"/>
                  <a:pt x="7873" y="100"/>
                  <a:pt x="76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37"/>
          <p:cNvSpPr/>
          <p:nvPr/>
        </p:nvSpPr>
        <p:spPr>
          <a:xfrm>
            <a:off x="5729296" y="3238702"/>
            <a:ext cx="65348" cy="61897"/>
          </a:xfrm>
          <a:custGeom>
            <a:avLst/>
            <a:gdLst/>
            <a:ahLst/>
            <a:cxnLst/>
            <a:rect l="l" t="t" r="r" b="b"/>
            <a:pathLst>
              <a:path w="3503" h="3318" extrusionOk="0">
                <a:moveTo>
                  <a:pt x="1356" y="0"/>
                </a:moveTo>
                <a:cubicBezTo>
                  <a:pt x="1304" y="0"/>
                  <a:pt x="1252" y="3"/>
                  <a:pt x="1201" y="10"/>
                </a:cubicBezTo>
                <a:cubicBezTo>
                  <a:pt x="400" y="77"/>
                  <a:pt x="0" y="911"/>
                  <a:pt x="300" y="1811"/>
                </a:cubicBezTo>
                <a:cubicBezTo>
                  <a:pt x="618" y="2700"/>
                  <a:pt x="1419" y="3317"/>
                  <a:pt x="2185" y="3317"/>
                </a:cubicBezTo>
                <a:cubicBezTo>
                  <a:pt x="2224" y="3317"/>
                  <a:pt x="2263" y="3316"/>
                  <a:pt x="2302" y="3312"/>
                </a:cubicBezTo>
                <a:cubicBezTo>
                  <a:pt x="3102" y="3212"/>
                  <a:pt x="3503" y="2412"/>
                  <a:pt x="3169" y="1511"/>
                </a:cubicBezTo>
                <a:cubicBezTo>
                  <a:pt x="2889" y="639"/>
                  <a:pt x="2086" y="0"/>
                  <a:pt x="13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37"/>
          <p:cNvSpPr/>
          <p:nvPr/>
        </p:nvSpPr>
        <p:spPr>
          <a:xfrm>
            <a:off x="5404457" y="3197847"/>
            <a:ext cx="349128" cy="183248"/>
          </a:xfrm>
          <a:custGeom>
            <a:avLst/>
            <a:gdLst/>
            <a:ahLst/>
            <a:cxnLst/>
            <a:rect l="l" t="t" r="r" b="b"/>
            <a:pathLst>
              <a:path w="18715" h="9823" extrusionOk="0">
                <a:moveTo>
                  <a:pt x="9347" y="0"/>
                </a:moveTo>
                <a:cubicBezTo>
                  <a:pt x="7167" y="0"/>
                  <a:pt x="4989" y="476"/>
                  <a:pt x="3336" y="1433"/>
                </a:cubicBezTo>
                <a:cubicBezTo>
                  <a:pt x="134" y="3268"/>
                  <a:pt x="1" y="6203"/>
                  <a:pt x="2936" y="8138"/>
                </a:cubicBezTo>
                <a:cubicBezTo>
                  <a:pt x="3070" y="8238"/>
                  <a:pt x="3203" y="8304"/>
                  <a:pt x="3336" y="8371"/>
                </a:cubicBezTo>
                <a:cubicBezTo>
                  <a:pt x="5004" y="9339"/>
                  <a:pt x="7181" y="9822"/>
                  <a:pt x="9357" y="9822"/>
                </a:cubicBezTo>
                <a:cubicBezTo>
                  <a:pt x="11534" y="9822"/>
                  <a:pt x="13710" y="9339"/>
                  <a:pt x="15378" y="8371"/>
                </a:cubicBezTo>
                <a:cubicBezTo>
                  <a:pt x="18681" y="6470"/>
                  <a:pt x="18714" y="3368"/>
                  <a:pt x="15378" y="1433"/>
                </a:cubicBezTo>
                <a:cubicBezTo>
                  <a:pt x="15245" y="1366"/>
                  <a:pt x="15078" y="1266"/>
                  <a:pt x="14945" y="1199"/>
                </a:cubicBezTo>
                <a:cubicBezTo>
                  <a:pt x="13348" y="401"/>
                  <a:pt x="11347" y="0"/>
                  <a:pt x="9347" y="0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37"/>
          <p:cNvSpPr/>
          <p:nvPr/>
        </p:nvSpPr>
        <p:spPr>
          <a:xfrm>
            <a:off x="5404457" y="3197847"/>
            <a:ext cx="349128" cy="183248"/>
          </a:xfrm>
          <a:custGeom>
            <a:avLst/>
            <a:gdLst/>
            <a:ahLst/>
            <a:cxnLst/>
            <a:rect l="l" t="t" r="r" b="b"/>
            <a:pathLst>
              <a:path w="18715" h="9823" extrusionOk="0">
                <a:moveTo>
                  <a:pt x="9347" y="0"/>
                </a:moveTo>
                <a:cubicBezTo>
                  <a:pt x="7167" y="0"/>
                  <a:pt x="4989" y="476"/>
                  <a:pt x="3336" y="1433"/>
                </a:cubicBezTo>
                <a:cubicBezTo>
                  <a:pt x="134" y="3268"/>
                  <a:pt x="1" y="6203"/>
                  <a:pt x="2936" y="8138"/>
                </a:cubicBezTo>
                <a:cubicBezTo>
                  <a:pt x="3070" y="8238"/>
                  <a:pt x="3203" y="8304"/>
                  <a:pt x="3336" y="8371"/>
                </a:cubicBezTo>
                <a:cubicBezTo>
                  <a:pt x="5004" y="9339"/>
                  <a:pt x="7181" y="9822"/>
                  <a:pt x="9357" y="9822"/>
                </a:cubicBezTo>
                <a:cubicBezTo>
                  <a:pt x="11534" y="9822"/>
                  <a:pt x="13710" y="9339"/>
                  <a:pt x="15378" y="8371"/>
                </a:cubicBezTo>
                <a:cubicBezTo>
                  <a:pt x="18681" y="6470"/>
                  <a:pt x="18714" y="3368"/>
                  <a:pt x="15378" y="1433"/>
                </a:cubicBezTo>
                <a:cubicBezTo>
                  <a:pt x="15245" y="1366"/>
                  <a:pt x="15078" y="1266"/>
                  <a:pt x="14945" y="1199"/>
                </a:cubicBezTo>
                <a:cubicBezTo>
                  <a:pt x="13348" y="401"/>
                  <a:pt x="11347" y="0"/>
                  <a:pt x="934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37"/>
          <p:cNvSpPr/>
          <p:nvPr/>
        </p:nvSpPr>
        <p:spPr>
          <a:xfrm>
            <a:off x="5412553" y="3202008"/>
            <a:ext cx="332936" cy="175189"/>
          </a:xfrm>
          <a:custGeom>
            <a:avLst/>
            <a:gdLst/>
            <a:ahLst/>
            <a:cxnLst/>
            <a:rect l="l" t="t" r="r" b="b"/>
            <a:pathLst>
              <a:path w="17847" h="9391" extrusionOk="0">
                <a:moveTo>
                  <a:pt x="8923" y="1"/>
                </a:moveTo>
                <a:cubicBezTo>
                  <a:pt x="6839" y="1"/>
                  <a:pt x="4754" y="459"/>
                  <a:pt x="3169" y="1377"/>
                </a:cubicBezTo>
                <a:cubicBezTo>
                  <a:pt x="0" y="3211"/>
                  <a:pt x="0" y="6180"/>
                  <a:pt x="3169" y="8015"/>
                </a:cubicBezTo>
                <a:cubicBezTo>
                  <a:pt x="4754" y="8932"/>
                  <a:pt x="6839" y="9391"/>
                  <a:pt x="8923" y="9391"/>
                </a:cubicBezTo>
                <a:cubicBezTo>
                  <a:pt x="11008" y="9391"/>
                  <a:pt x="13093" y="8932"/>
                  <a:pt x="14677" y="8015"/>
                </a:cubicBezTo>
                <a:cubicBezTo>
                  <a:pt x="17846" y="6180"/>
                  <a:pt x="17846" y="3211"/>
                  <a:pt x="14677" y="1377"/>
                </a:cubicBezTo>
                <a:cubicBezTo>
                  <a:pt x="13093" y="459"/>
                  <a:pt x="11008" y="1"/>
                  <a:pt x="8923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37"/>
          <p:cNvSpPr/>
          <p:nvPr/>
        </p:nvSpPr>
        <p:spPr>
          <a:xfrm>
            <a:off x="5412553" y="3202008"/>
            <a:ext cx="332936" cy="175189"/>
          </a:xfrm>
          <a:custGeom>
            <a:avLst/>
            <a:gdLst/>
            <a:ahLst/>
            <a:cxnLst/>
            <a:rect l="l" t="t" r="r" b="b"/>
            <a:pathLst>
              <a:path w="17847" h="9391" extrusionOk="0">
                <a:moveTo>
                  <a:pt x="8923" y="1"/>
                </a:moveTo>
                <a:cubicBezTo>
                  <a:pt x="6839" y="1"/>
                  <a:pt x="4754" y="459"/>
                  <a:pt x="3169" y="1377"/>
                </a:cubicBezTo>
                <a:cubicBezTo>
                  <a:pt x="0" y="3211"/>
                  <a:pt x="0" y="6180"/>
                  <a:pt x="3169" y="8015"/>
                </a:cubicBezTo>
                <a:cubicBezTo>
                  <a:pt x="4754" y="8932"/>
                  <a:pt x="6839" y="9391"/>
                  <a:pt x="8923" y="9391"/>
                </a:cubicBezTo>
                <a:cubicBezTo>
                  <a:pt x="11008" y="9391"/>
                  <a:pt x="13093" y="8932"/>
                  <a:pt x="14677" y="8015"/>
                </a:cubicBezTo>
                <a:cubicBezTo>
                  <a:pt x="17846" y="6180"/>
                  <a:pt x="17846" y="3211"/>
                  <a:pt x="14677" y="1377"/>
                </a:cubicBezTo>
                <a:cubicBezTo>
                  <a:pt x="13093" y="459"/>
                  <a:pt x="11008" y="1"/>
                  <a:pt x="892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37"/>
          <p:cNvSpPr/>
          <p:nvPr/>
        </p:nvSpPr>
        <p:spPr>
          <a:xfrm>
            <a:off x="5428727" y="3226278"/>
            <a:ext cx="300588" cy="150919"/>
          </a:xfrm>
          <a:custGeom>
            <a:avLst/>
            <a:gdLst/>
            <a:ahLst/>
            <a:cxnLst/>
            <a:rect l="l" t="t" r="r" b="b"/>
            <a:pathLst>
              <a:path w="16113" h="8090" extrusionOk="0">
                <a:moveTo>
                  <a:pt x="8056" y="1"/>
                </a:moveTo>
                <a:cubicBezTo>
                  <a:pt x="5972" y="1"/>
                  <a:pt x="3887" y="459"/>
                  <a:pt x="2302" y="1377"/>
                </a:cubicBezTo>
                <a:cubicBezTo>
                  <a:pt x="1001" y="2110"/>
                  <a:pt x="234" y="3078"/>
                  <a:pt x="1" y="4045"/>
                </a:cubicBezTo>
                <a:cubicBezTo>
                  <a:pt x="201" y="5013"/>
                  <a:pt x="1001" y="5947"/>
                  <a:pt x="2302" y="6714"/>
                </a:cubicBezTo>
                <a:cubicBezTo>
                  <a:pt x="3887" y="7631"/>
                  <a:pt x="5972" y="8090"/>
                  <a:pt x="8056" y="8090"/>
                </a:cubicBezTo>
                <a:cubicBezTo>
                  <a:pt x="10141" y="8090"/>
                  <a:pt x="12226" y="7631"/>
                  <a:pt x="13810" y="6714"/>
                </a:cubicBezTo>
                <a:cubicBezTo>
                  <a:pt x="15111" y="5947"/>
                  <a:pt x="15879" y="5013"/>
                  <a:pt x="16112" y="4045"/>
                </a:cubicBezTo>
                <a:cubicBezTo>
                  <a:pt x="15879" y="3078"/>
                  <a:pt x="15111" y="2110"/>
                  <a:pt x="13810" y="1377"/>
                </a:cubicBezTo>
                <a:cubicBezTo>
                  <a:pt x="12226" y="459"/>
                  <a:pt x="10141" y="1"/>
                  <a:pt x="8056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37"/>
          <p:cNvSpPr/>
          <p:nvPr/>
        </p:nvSpPr>
        <p:spPr>
          <a:xfrm>
            <a:off x="5428727" y="3226278"/>
            <a:ext cx="300588" cy="150919"/>
          </a:xfrm>
          <a:custGeom>
            <a:avLst/>
            <a:gdLst/>
            <a:ahLst/>
            <a:cxnLst/>
            <a:rect l="l" t="t" r="r" b="b"/>
            <a:pathLst>
              <a:path w="16113" h="8090" extrusionOk="0">
                <a:moveTo>
                  <a:pt x="8056" y="1"/>
                </a:moveTo>
                <a:cubicBezTo>
                  <a:pt x="5972" y="1"/>
                  <a:pt x="3887" y="459"/>
                  <a:pt x="2302" y="1377"/>
                </a:cubicBezTo>
                <a:cubicBezTo>
                  <a:pt x="1001" y="2110"/>
                  <a:pt x="234" y="3078"/>
                  <a:pt x="1" y="4045"/>
                </a:cubicBezTo>
                <a:cubicBezTo>
                  <a:pt x="201" y="5013"/>
                  <a:pt x="1001" y="5947"/>
                  <a:pt x="2302" y="6714"/>
                </a:cubicBezTo>
                <a:cubicBezTo>
                  <a:pt x="3887" y="7631"/>
                  <a:pt x="5972" y="8090"/>
                  <a:pt x="8056" y="8090"/>
                </a:cubicBezTo>
                <a:cubicBezTo>
                  <a:pt x="10141" y="8090"/>
                  <a:pt x="12226" y="7631"/>
                  <a:pt x="13810" y="6714"/>
                </a:cubicBezTo>
                <a:cubicBezTo>
                  <a:pt x="15111" y="5947"/>
                  <a:pt x="15879" y="5013"/>
                  <a:pt x="16112" y="4045"/>
                </a:cubicBezTo>
                <a:cubicBezTo>
                  <a:pt x="15879" y="3078"/>
                  <a:pt x="15111" y="2110"/>
                  <a:pt x="13810" y="1377"/>
                </a:cubicBezTo>
                <a:cubicBezTo>
                  <a:pt x="12226" y="459"/>
                  <a:pt x="10141" y="1"/>
                  <a:pt x="805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37"/>
          <p:cNvSpPr/>
          <p:nvPr/>
        </p:nvSpPr>
        <p:spPr>
          <a:xfrm>
            <a:off x="5480383" y="3233908"/>
            <a:ext cx="198527" cy="130063"/>
          </a:xfrm>
          <a:custGeom>
            <a:avLst/>
            <a:gdLst/>
            <a:ahLst/>
            <a:cxnLst/>
            <a:rect l="l" t="t" r="r" b="b"/>
            <a:pathLst>
              <a:path w="10642" h="6972" extrusionOk="0">
                <a:moveTo>
                  <a:pt x="7194" y="4046"/>
                </a:moveTo>
                <a:cubicBezTo>
                  <a:pt x="7456" y="4046"/>
                  <a:pt x="7703" y="4102"/>
                  <a:pt x="7939" y="4237"/>
                </a:cubicBezTo>
                <a:lnTo>
                  <a:pt x="7772" y="4337"/>
                </a:lnTo>
                <a:cubicBezTo>
                  <a:pt x="7672" y="4370"/>
                  <a:pt x="7606" y="4437"/>
                  <a:pt x="7506" y="4470"/>
                </a:cubicBezTo>
                <a:cubicBezTo>
                  <a:pt x="7161" y="4608"/>
                  <a:pt x="6798" y="4675"/>
                  <a:pt x="6441" y="4675"/>
                </a:cubicBezTo>
                <a:cubicBezTo>
                  <a:pt x="6107" y="4675"/>
                  <a:pt x="5777" y="4616"/>
                  <a:pt x="5471" y="4503"/>
                </a:cubicBezTo>
                <a:cubicBezTo>
                  <a:pt x="6112" y="4260"/>
                  <a:pt x="6680" y="4046"/>
                  <a:pt x="7194" y="4046"/>
                </a:cubicBezTo>
                <a:close/>
                <a:moveTo>
                  <a:pt x="1268" y="0"/>
                </a:moveTo>
                <a:lnTo>
                  <a:pt x="0" y="734"/>
                </a:lnTo>
                <a:lnTo>
                  <a:pt x="0" y="1668"/>
                </a:lnTo>
                <a:lnTo>
                  <a:pt x="434" y="1935"/>
                </a:lnTo>
                <a:cubicBezTo>
                  <a:pt x="300" y="2102"/>
                  <a:pt x="234" y="2302"/>
                  <a:pt x="234" y="2502"/>
                </a:cubicBezTo>
                <a:lnTo>
                  <a:pt x="234" y="3469"/>
                </a:lnTo>
                <a:cubicBezTo>
                  <a:pt x="234" y="3870"/>
                  <a:pt x="534" y="4237"/>
                  <a:pt x="1134" y="4604"/>
                </a:cubicBezTo>
                <a:cubicBezTo>
                  <a:pt x="1635" y="4904"/>
                  <a:pt x="2235" y="5071"/>
                  <a:pt x="2836" y="5071"/>
                </a:cubicBezTo>
                <a:lnTo>
                  <a:pt x="3203" y="5071"/>
                </a:lnTo>
                <a:cubicBezTo>
                  <a:pt x="3803" y="5037"/>
                  <a:pt x="4437" y="4870"/>
                  <a:pt x="5037" y="4670"/>
                </a:cubicBezTo>
                <a:lnTo>
                  <a:pt x="5404" y="4537"/>
                </a:lnTo>
                <a:lnTo>
                  <a:pt x="4337" y="5604"/>
                </a:lnTo>
                <a:lnTo>
                  <a:pt x="4337" y="6572"/>
                </a:lnTo>
                <a:cubicBezTo>
                  <a:pt x="4906" y="6776"/>
                  <a:pt x="5507" y="6878"/>
                  <a:pt x="6109" y="6878"/>
                </a:cubicBezTo>
                <a:cubicBezTo>
                  <a:pt x="6884" y="6878"/>
                  <a:pt x="7660" y="6709"/>
                  <a:pt x="8373" y="6371"/>
                </a:cubicBezTo>
                <a:lnTo>
                  <a:pt x="9407" y="6972"/>
                </a:lnTo>
                <a:lnTo>
                  <a:pt x="10641" y="6271"/>
                </a:lnTo>
                <a:lnTo>
                  <a:pt x="10641" y="5304"/>
                </a:lnTo>
                <a:lnTo>
                  <a:pt x="10241" y="5037"/>
                </a:lnTo>
                <a:cubicBezTo>
                  <a:pt x="10341" y="4870"/>
                  <a:pt x="10408" y="4637"/>
                  <a:pt x="10408" y="4403"/>
                </a:cubicBezTo>
                <a:lnTo>
                  <a:pt x="10408" y="3436"/>
                </a:lnTo>
                <a:cubicBezTo>
                  <a:pt x="10408" y="3002"/>
                  <a:pt x="10141" y="2635"/>
                  <a:pt x="9540" y="2302"/>
                </a:cubicBezTo>
                <a:cubicBezTo>
                  <a:pt x="8925" y="1973"/>
                  <a:pt x="8246" y="1809"/>
                  <a:pt x="7566" y="1809"/>
                </a:cubicBezTo>
                <a:cubicBezTo>
                  <a:pt x="7141" y="1809"/>
                  <a:pt x="6715" y="1873"/>
                  <a:pt x="6305" y="2002"/>
                </a:cubicBezTo>
                <a:cubicBezTo>
                  <a:pt x="5904" y="2135"/>
                  <a:pt x="5471" y="2269"/>
                  <a:pt x="5104" y="2402"/>
                </a:cubicBezTo>
                <a:cubicBezTo>
                  <a:pt x="4670" y="2535"/>
                  <a:pt x="4237" y="2702"/>
                  <a:pt x="3803" y="2802"/>
                </a:cubicBezTo>
                <a:cubicBezTo>
                  <a:pt x="3603" y="2836"/>
                  <a:pt x="3403" y="2869"/>
                  <a:pt x="3203" y="2869"/>
                </a:cubicBezTo>
                <a:cubicBezTo>
                  <a:pt x="3036" y="2836"/>
                  <a:pt x="2869" y="2802"/>
                  <a:pt x="2702" y="2736"/>
                </a:cubicBezTo>
                <a:lnTo>
                  <a:pt x="2736" y="2702"/>
                </a:lnTo>
                <a:cubicBezTo>
                  <a:pt x="2769" y="2669"/>
                  <a:pt x="2802" y="2635"/>
                  <a:pt x="2869" y="2635"/>
                </a:cubicBezTo>
                <a:cubicBezTo>
                  <a:pt x="2969" y="2569"/>
                  <a:pt x="3069" y="2502"/>
                  <a:pt x="3203" y="2435"/>
                </a:cubicBezTo>
                <a:cubicBezTo>
                  <a:pt x="3506" y="2310"/>
                  <a:pt x="3839" y="2243"/>
                  <a:pt x="4169" y="2243"/>
                </a:cubicBezTo>
                <a:cubicBezTo>
                  <a:pt x="4455" y="2243"/>
                  <a:pt x="4740" y="2293"/>
                  <a:pt x="5004" y="2402"/>
                </a:cubicBezTo>
                <a:lnTo>
                  <a:pt x="6071" y="1368"/>
                </a:lnTo>
                <a:lnTo>
                  <a:pt x="6071" y="401"/>
                </a:lnTo>
                <a:cubicBezTo>
                  <a:pt x="5552" y="215"/>
                  <a:pt x="5013" y="123"/>
                  <a:pt x="4476" y="123"/>
                </a:cubicBezTo>
                <a:cubicBezTo>
                  <a:pt x="4046" y="123"/>
                  <a:pt x="3618" y="182"/>
                  <a:pt x="3203" y="300"/>
                </a:cubicBezTo>
                <a:cubicBezTo>
                  <a:pt x="2902" y="367"/>
                  <a:pt x="2602" y="467"/>
                  <a:pt x="2302" y="601"/>
                </a:cubicBezTo>
                <a:lnTo>
                  <a:pt x="1268" y="0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37"/>
          <p:cNvSpPr/>
          <p:nvPr/>
        </p:nvSpPr>
        <p:spPr>
          <a:xfrm>
            <a:off x="5479133" y="3233273"/>
            <a:ext cx="201642" cy="112042"/>
          </a:xfrm>
          <a:custGeom>
            <a:avLst/>
            <a:gdLst/>
            <a:ahLst/>
            <a:cxnLst/>
            <a:rect l="l" t="t" r="r" b="b"/>
            <a:pathLst>
              <a:path w="10809" h="6006" extrusionOk="0">
                <a:moveTo>
                  <a:pt x="1301" y="1"/>
                </a:moveTo>
                <a:lnTo>
                  <a:pt x="34" y="735"/>
                </a:lnTo>
                <a:lnTo>
                  <a:pt x="1068" y="1335"/>
                </a:lnTo>
                <a:cubicBezTo>
                  <a:pt x="34" y="2102"/>
                  <a:pt x="1" y="2936"/>
                  <a:pt x="1201" y="3603"/>
                </a:cubicBezTo>
                <a:cubicBezTo>
                  <a:pt x="1702" y="3937"/>
                  <a:pt x="2302" y="4104"/>
                  <a:pt x="2903" y="4104"/>
                </a:cubicBezTo>
                <a:lnTo>
                  <a:pt x="3236" y="4104"/>
                </a:lnTo>
                <a:cubicBezTo>
                  <a:pt x="3870" y="4070"/>
                  <a:pt x="4504" y="3937"/>
                  <a:pt x="5104" y="3704"/>
                </a:cubicBezTo>
                <a:cubicBezTo>
                  <a:pt x="5924" y="3422"/>
                  <a:pt x="6662" y="3108"/>
                  <a:pt x="7307" y="3108"/>
                </a:cubicBezTo>
                <a:cubicBezTo>
                  <a:pt x="7579" y="3108"/>
                  <a:pt x="7835" y="3164"/>
                  <a:pt x="8073" y="3303"/>
                </a:cubicBezTo>
                <a:cubicBezTo>
                  <a:pt x="8607" y="3603"/>
                  <a:pt x="8440" y="4004"/>
                  <a:pt x="7873" y="4337"/>
                </a:cubicBezTo>
                <a:cubicBezTo>
                  <a:pt x="7773" y="4404"/>
                  <a:pt x="7673" y="4437"/>
                  <a:pt x="7573" y="4504"/>
                </a:cubicBezTo>
                <a:cubicBezTo>
                  <a:pt x="7239" y="4638"/>
                  <a:pt x="6880" y="4704"/>
                  <a:pt x="6522" y="4704"/>
                </a:cubicBezTo>
                <a:cubicBezTo>
                  <a:pt x="6163" y="4704"/>
                  <a:pt x="5805" y="4638"/>
                  <a:pt x="5471" y="4504"/>
                </a:cubicBezTo>
                <a:lnTo>
                  <a:pt x="4404" y="5605"/>
                </a:lnTo>
                <a:cubicBezTo>
                  <a:pt x="4973" y="5809"/>
                  <a:pt x="5568" y="5911"/>
                  <a:pt x="6163" y="5911"/>
                </a:cubicBezTo>
                <a:cubicBezTo>
                  <a:pt x="6928" y="5911"/>
                  <a:pt x="7694" y="5742"/>
                  <a:pt x="8407" y="5405"/>
                </a:cubicBezTo>
                <a:lnTo>
                  <a:pt x="9441" y="6005"/>
                </a:lnTo>
                <a:lnTo>
                  <a:pt x="10708" y="5305"/>
                </a:lnTo>
                <a:lnTo>
                  <a:pt x="9674" y="4704"/>
                </a:lnTo>
                <a:cubicBezTo>
                  <a:pt x="10708" y="3904"/>
                  <a:pt x="10808" y="3036"/>
                  <a:pt x="9607" y="2303"/>
                </a:cubicBezTo>
                <a:cubicBezTo>
                  <a:pt x="8992" y="1974"/>
                  <a:pt x="8313" y="1810"/>
                  <a:pt x="7633" y="1810"/>
                </a:cubicBezTo>
                <a:cubicBezTo>
                  <a:pt x="7208" y="1810"/>
                  <a:pt x="6782" y="1874"/>
                  <a:pt x="6372" y="2002"/>
                </a:cubicBezTo>
                <a:cubicBezTo>
                  <a:pt x="5938" y="2136"/>
                  <a:pt x="5538" y="2269"/>
                  <a:pt x="5138" y="2403"/>
                </a:cubicBezTo>
                <a:cubicBezTo>
                  <a:pt x="4737" y="2536"/>
                  <a:pt x="4304" y="2703"/>
                  <a:pt x="3870" y="2803"/>
                </a:cubicBezTo>
                <a:cubicBezTo>
                  <a:pt x="3670" y="2870"/>
                  <a:pt x="3436" y="2870"/>
                  <a:pt x="3236" y="2870"/>
                </a:cubicBezTo>
                <a:cubicBezTo>
                  <a:pt x="3036" y="2870"/>
                  <a:pt x="2836" y="2803"/>
                  <a:pt x="2669" y="2669"/>
                </a:cubicBezTo>
                <a:cubicBezTo>
                  <a:pt x="2235" y="2469"/>
                  <a:pt x="2202" y="2102"/>
                  <a:pt x="2769" y="1735"/>
                </a:cubicBezTo>
                <a:lnTo>
                  <a:pt x="2903" y="1669"/>
                </a:lnTo>
                <a:cubicBezTo>
                  <a:pt x="3003" y="1602"/>
                  <a:pt x="3136" y="1535"/>
                  <a:pt x="3236" y="1502"/>
                </a:cubicBezTo>
                <a:cubicBezTo>
                  <a:pt x="3548" y="1355"/>
                  <a:pt x="3890" y="1279"/>
                  <a:pt x="4235" y="1279"/>
                </a:cubicBezTo>
                <a:cubicBezTo>
                  <a:pt x="4517" y="1279"/>
                  <a:pt x="4801" y="1330"/>
                  <a:pt x="5071" y="1435"/>
                </a:cubicBezTo>
                <a:lnTo>
                  <a:pt x="6105" y="401"/>
                </a:lnTo>
                <a:cubicBezTo>
                  <a:pt x="5586" y="216"/>
                  <a:pt x="5047" y="123"/>
                  <a:pt x="4509" y="123"/>
                </a:cubicBezTo>
                <a:cubicBezTo>
                  <a:pt x="4080" y="123"/>
                  <a:pt x="3651" y="182"/>
                  <a:pt x="3236" y="301"/>
                </a:cubicBezTo>
                <a:cubicBezTo>
                  <a:pt x="2936" y="368"/>
                  <a:pt x="2636" y="468"/>
                  <a:pt x="2336" y="601"/>
                </a:cubicBezTo>
                <a:lnTo>
                  <a:pt x="1301" y="1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37"/>
          <p:cNvSpPr/>
          <p:nvPr/>
        </p:nvSpPr>
        <p:spPr>
          <a:xfrm>
            <a:off x="5479133" y="3233273"/>
            <a:ext cx="201642" cy="112042"/>
          </a:xfrm>
          <a:custGeom>
            <a:avLst/>
            <a:gdLst/>
            <a:ahLst/>
            <a:cxnLst/>
            <a:rect l="l" t="t" r="r" b="b"/>
            <a:pathLst>
              <a:path w="10809" h="6006" extrusionOk="0">
                <a:moveTo>
                  <a:pt x="1301" y="1"/>
                </a:moveTo>
                <a:lnTo>
                  <a:pt x="34" y="735"/>
                </a:lnTo>
                <a:lnTo>
                  <a:pt x="1068" y="1335"/>
                </a:lnTo>
                <a:cubicBezTo>
                  <a:pt x="34" y="2102"/>
                  <a:pt x="1" y="2936"/>
                  <a:pt x="1201" y="3603"/>
                </a:cubicBezTo>
                <a:cubicBezTo>
                  <a:pt x="1702" y="3937"/>
                  <a:pt x="2302" y="4104"/>
                  <a:pt x="2903" y="4104"/>
                </a:cubicBezTo>
                <a:lnTo>
                  <a:pt x="3236" y="4104"/>
                </a:lnTo>
                <a:cubicBezTo>
                  <a:pt x="3870" y="4070"/>
                  <a:pt x="4504" y="3937"/>
                  <a:pt x="5104" y="3704"/>
                </a:cubicBezTo>
                <a:cubicBezTo>
                  <a:pt x="5924" y="3422"/>
                  <a:pt x="6662" y="3108"/>
                  <a:pt x="7307" y="3108"/>
                </a:cubicBezTo>
                <a:cubicBezTo>
                  <a:pt x="7579" y="3108"/>
                  <a:pt x="7835" y="3164"/>
                  <a:pt x="8073" y="3303"/>
                </a:cubicBezTo>
                <a:cubicBezTo>
                  <a:pt x="8607" y="3603"/>
                  <a:pt x="8440" y="4004"/>
                  <a:pt x="7873" y="4337"/>
                </a:cubicBezTo>
                <a:cubicBezTo>
                  <a:pt x="7773" y="4404"/>
                  <a:pt x="7673" y="4437"/>
                  <a:pt x="7573" y="4504"/>
                </a:cubicBezTo>
                <a:cubicBezTo>
                  <a:pt x="7239" y="4638"/>
                  <a:pt x="6880" y="4704"/>
                  <a:pt x="6522" y="4704"/>
                </a:cubicBezTo>
                <a:cubicBezTo>
                  <a:pt x="6163" y="4704"/>
                  <a:pt x="5805" y="4638"/>
                  <a:pt x="5471" y="4504"/>
                </a:cubicBezTo>
                <a:lnTo>
                  <a:pt x="4404" y="5605"/>
                </a:lnTo>
                <a:cubicBezTo>
                  <a:pt x="4973" y="5809"/>
                  <a:pt x="5568" y="5911"/>
                  <a:pt x="6163" y="5911"/>
                </a:cubicBezTo>
                <a:cubicBezTo>
                  <a:pt x="6928" y="5911"/>
                  <a:pt x="7694" y="5742"/>
                  <a:pt x="8407" y="5405"/>
                </a:cubicBezTo>
                <a:lnTo>
                  <a:pt x="9441" y="6005"/>
                </a:lnTo>
                <a:lnTo>
                  <a:pt x="10708" y="5305"/>
                </a:lnTo>
                <a:lnTo>
                  <a:pt x="9674" y="4704"/>
                </a:lnTo>
                <a:cubicBezTo>
                  <a:pt x="10708" y="3904"/>
                  <a:pt x="10808" y="3036"/>
                  <a:pt x="9607" y="2303"/>
                </a:cubicBezTo>
                <a:cubicBezTo>
                  <a:pt x="8992" y="1974"/>
                  <a:pt x="8313" y="1810"/>
                  <a:pt x="7633" y="1810"/>
                </a:cubicBezTo>
                <a:cubicBezTo>
                  <a:pt x="7208" y="1810"/>
                  <a:pt x="6782" y="1874"/>
                  <a:pt x="6372" y="2002"/>
                </a:cubicBezTo>
                <a:cubicBezTo>
                  <a:pt x="5938" y="2136"/>
                  <a:pt x="5538" y="2269"/>
                  <a:pt x="5138" y="2403"/>
                </a:cubicBezTo>
                <a:cubicBezTo>
                  <a:pt x="4737" y="2536"/>
                  <a:pt x="4304" y="2703"/>
                  <a:pt x="3870" y="2803"/>
                </a:cubicBezTo>
                <a:cubicBezTo>
                  <a:pt x="3670" y="2870"/>
                  <a:pt x="3436" y="2870"/>
                  <a:pt x="3236" y="2870"/>
                </a:cubicBezTo>
                <a:cubicBezTo>
                  <a:pt x="3036" y="2870"/>
                  <a:pt x="2836" y="2803"/>
                  <a:pt x="2669" y="2669"/>
                </a:cubicBezTo>
                <a:cubicBezTo>
                  <a:pt x="2235" y="2469"/>
                  <a:pt x="2202" y="2102"/>
                  <a:pt x="2769" y="1735"/>
                </a:cubicBezTo>
                <a:lnTo>
                  <a:pt x="2903" y="1669"/>
                </a:lnTo>
                <a:cubicBezTo>
                  <a:pt x="3003" y="1602"/>
                  <a:pt x="3136" y="1535"/>
                  <a:pt x="3236" y="1502"/>
                </a:cubicBezTo>
                <a:cubicBezTo>
                  <a:pt x="3548" y="1355"/>
                  <a:pt x="3890" y="1279"/>
                  <a:pt x="4235" y="1279"/>
                </a:cubicBezTo>
                <a:cubicBezTo>
                  <a:pt x="4517" y="1279"/>
                  <a:pt x="4801" y="1330"/>
                  <a:pt x="5071" y="1435"/>
                </a:cubicBezTo>
                <a:lnTo>
                  <a:pt x="6105" y="401"/>
                </a:lnTo>
                <a:cubicBezTo>
                  <a:pt x="5586" y="216"/>
                  <a:pt x="5047" y="123"/>
                  <a:pt x="4509" y="123"/>
                </a:cubicBezTo>
                <a:cubicBezTo>
                  <a:pt x="4080" y="123"/>
                  <a:pt x="3651" y="182"/>
                  <a:pt x="3236" y="301"/>
                </a:cubicBezTo>
                <a:cubicBezTo>
                  <a:pt x="2936" y="368"/>
                  <a:pt x="2636" y="468"/>
                  <a:pt x="2336" y="601"/>
                </a:cubicBezTo>
                <a:lnTo>
                  <a:pt x="13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37"/>
          <p:cNvSpPr/>
          <p:nvPr/>
        </p:nvSpPr>
        <p:spPr>
          <a:xfrm>
            <a:off x="5479749" y="3233273"/>
            <a:ext cx="42962" cy="13096"/>
          </a:xfrm>
          <a:custGeom>
            <a:avLst/>
            <a:gdLst/>
            <a:ahLst/>
            <a:cxnLst/>
            <a:rect l="l" t="t" r="r" b="b"/>
            <a:pathLst>
              <a:path w="2303" h="702" extrusionOk="0">
                <a:moveTo>
                  <a:pt x="1268" y="1"/>
                </a:moveTo>
                <a:lnTo>
                  <a:pt x="1" y="701"/>
                </a:lnTo>
                <a:lnTo>
                  <a:pt x="1" y="701"/>
                </a:lnTo>
                <a:lnTo>
                  <a:pt x="1268" y="134"/>
                </a:lnTo>
                <a:lnTo>
                  <a:pt x="2303" y="601"/>
                </a:lnTo>
                <a:lnTo>
                  <a:pt x="2303" y="601"/>
                </a:lnTo>
                <a:lnTo>
                  <a:pt x="1268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37"/>
          <p:cNvSpPr/>
          <p:nvPr/>
        </p:nvSpPr>
        <p:spPr>
          <a:xfrm>
            <a:off x="5537001" y="3235288"/>
            <a:ext cx="56021" cy="24774"/>
          </a:xfrm>
          <a:custGeom>
            <a:avLst/>
            <a:gdLst/>
            <a:ahLst/>
            <a:cxnLst/>
            <a:rect l="l" t="t" r="r" b="b"/>
            <a:pathLst>
              <a:path w="3003" h="1328" extrusionOk="0">
                <a:moveTo>
                  <a:pt x="1405" y="1"/>
                </a:moveTo>
                <a:cubicBezTo>
                  <a:pt x="929" y="1"/>
                  <a:pt x="457" y="67"/>
                  <a:pt x="1" y="193"/>
                </a:cubicBezTo>
                <a:cubicBezTo>
                  <a:pt x="362" y="124"/>
                  <a:pt x="735" y="89"/>
                  <a:pt x="1110" y="89"/>
                </a:cubicBezTo>
                <a:cubicBezTo>
                  <a:pt x="1635" y="89"/>
                  <a:pt x="2163" y="157"/>
                  <a:pt x="2669" y="293"/>
                </a:cubicBezTo>
                <a:lnTo>
                  <a:pt x="1935" y="1327"/>
                </a:lnTo>
                <a:lnTo>
                  <a:pt x="3003" y="260"/>
                </a:lnTo>
                <a:cubicBezTo>
                  <a:pt x="2475" y="84"/>
                  <a:pt x="1937" y="1"/>
                  <a:pt x="1405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37"/>
          <p:cNvSpPr/>
          <p:nvPr/>
        </p:nvSpPr>
        <p:spPr>
          <a:xfrm>
            <a:off x="5597368" y="3267020"/>
            <a:ext cx="83407" cy="54025"/>
          </a:xfrm>
          <a:custGeom>
            <a:avLst/>
            <a:gdLst/>
            <a:ahLst/>
            <a:cxnLst/>
            <a:rect l="l" t="t" r="r" b="b"/>
            <a:pathLst>
              <a:path w="4471" h="2896" extrusionOk="0">
                <a:moveTo>
                  <a:pt x="1270" y="1"/>
                </a:moveTo>
                <a:cubicBezTo>
                  <a:pt x="841" y="1"/>
                  <a:pt x="411" y="65"/>
                  <a:pt x="0" y="193"/>
                </a:cubicBezTo>
                <a:cubicBezTo>
                  <a:pt x="311" y="133"/>
                  <a:pt x="624" y="103"/>
                  <a:pt x="936" y="103"/>
                </a:cubicBezTo>
                <a:cubicBezTo>
                  <a:pt x="1666" y="103"/>
                  <a:pt x="2392" y="267"/>
                  <a:pt x="3069" y="594"/>
                </a:cubicBezTo>
                <a:cubicBezTo>
                  <a:pt x="4070" y="1194"/>
                  <a:pt x="4237" y="1895"/>
                  <a:pt x="3303" y="2895"/>
                </a:cubicBezTo>
                <a:cubicBezTo>
                  <a:pt x="4337" y="2095"/>
                  <a:pt x="4470" y="1194"/>
                  <a:pt x="3236" y="494"/>
                </a:cubicBezTo>
                <a:cubicBezTo>
                  <a:pt x="2641" y="165"/>
                  <a:pt x="1957" y="1"/>
                  <a:pt x="1270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37"/>
          <p:cNvSpPr/>
          <p:nvPr/>
        </p:nvSpPr>
        <p:spPr>
          <a:xfrm>
            <a:off x="5655236" y="3321026"/>
            <a:ext cx="23673" cy="24289"/>
          </a:xfrm>
          <a:custGeom>
            <a:avLst/>
            <a:gdLst/>
            <a:ahLst/>
            <a:cxnLst/>
            <a:rect l="l" t="t" r="r" b="b"/>
            <a:pathLst>
              <a:path w="1269" h="1302" extrusionOk="0">
                <a:moveTo>
                  <a:pt x="234" y="0"/>
                </a:moveTo>
                <a:lnTo>
                  <a:pt x="1001" y="601"/>
                </a:lnTo>
                <a:lnTo>
                  <a:pt x="1" y="1301"/>
                </a:lnTo>
                <a:lnTo>
                  <a:pt x="1268" y="601"/>
                </a:lnTo>
                <a:lnTo>
                  <a:pt x="234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37"/>
          <p:cNvSpPr/>
          <p:nvPr/>
        </p:nvSpPr>
        <p:spPr>
          <a:xfrm>
            <a:off x="5561271" y="3317295"/>
            <a:ext cx="59136" cy="20539"/>
          </a:xfrm>
          <a:custGeom>
            <a:avLst/>
            <a:gdLst/>
            <a:ahLst/>
            <a:cxnLst/>
            <a:rect l="l" t="t" r="r" b="b"/>
            <a:pathLst>
              <a:path w="3170" h="1101" extrusionOk="0">
                <a:moveTo>
                  <a:pt x="1068" y="0"/>
                </a:moveTo>
                <a:lnTo>
                  <a:pt x="1" y="1101"/>
                </a:lnTo>
                <a:lnTo>
                  <a:pt x="1168" y="167"/>
                </a:lnTo>
                <a:cubicBezTo>
                  <a:pt x="1424" y="244"/>
                  <a:pt x="1686" y="281"/>
                  <a:pt x="1946" y="281"/>
                </a:cubicBezTo>
                <a:cubicBezTo>
                  <a:pt x="2364" y="281"/>
                  <a:pt x="2779" y="185"/>
                  <a:pt x="3170" y="0"/>
                </a:cubicBezTo>
                <a:lnTo>
                  <a:pt x="3170" y="0"/>
                </a:lnTo>
                <a:cubicBezTo>
                  <a:pt x="2836" y="134"/>
                  <a:pt x="2477" y="200"/>
                  <a:pt x="2119" y="200"/>
                </a:cubicBezTo>
                <a:cubicBezTo>
                  <a:pt x="1760" y="200"/>
                  <a:pt x="1402" y="134"/>
                  <a:pt x="1068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37"/>
          <p:cNvSpPr/>
          <p:nvPr/>
        </p:nvSpPr>
        <p:spPr>
          <a:xfrm>
            <a:off x="5516462" y="3265640"/>
            <a:ext cx="34866" cy="22069"/>
          </a:xfrm>
          <a:custGeom>
            <a:avLst/>
            <a:gdLst/>
            <a:ahLst/>
            <a:cxnLst/>
            <a:rect l="l" t="t" r="r" b="b"/>
            <a:pathLst>
              <a:path w="1869" h="1183" extrusionOk="0">
                <a:moveTo>
                  <a:pt x="768" y="0"/>
                </a:moveTo>
                <a:cubicBezTo>
                  <a:pt x="234" y="267"/>
                  <a:pt x="1" y="601"/>
                  <a:pt x="368" y="901"/>
                </a:cubicBezTo>
                <a:cubicBezTo>
                  <a:pt x="635" y="1086"/>
                  <a:pt x="953" y="1182"/>
                  <a:pt x="1274" y="1182"/>
                </a:cubicBezTo>
                <a:cubicBezTo>
                  <a:pt x="1475" y="1182"/>
                  <a:pt x="1677" y="1145"/>
                  <a:pt x="1869" y="1068"/>
                </a:cubicBezTo>
                <a:lnTo>
                  <a:pt x="1869" y="1068"/>
                </a:lnTo>
                <a:cubicBezTo>
                  <a:pt x="1727" y="1091"/>
                  <a:pt x="1569" y="1115"/>
                  <a:pt x="1418" y="1115"/>
                </a:cubicBezTo>
                <a:cubicBezTo>
                  <a:pt x="1355" y="1115"/>
                  <a:pt x="1294" y="1111"/>
                  <a:pt x="1235" y="1101"/>
                </a:cubicBezTo>
                <a:cubicBezTo>
                  <a:pt x="1035" y="1101"/>
                  <a:pt x="835" y="1035"/>
                  <a:pt x="668" y="934"/>
                </a:cubicBezTo>
                <a:cubicBezTo>
                  <a:pt x="268" y="701"/>
                  <a:pt x="201" y="367"/>
                  <a:pt x="768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37"/>
          <p:cNvSpPr/>
          <p:nvPr/>
        </p:nvSpPr>
        <p:spPr>
          <a:xfrm>
            <a:off x="5479133" y="3257543"/>
            <a:ext cx="54155" cy="52290"/>
          </a:xfrm>
          <a:custGeom>
            <a:avLst/>
            <a:gdLst/>
            <a:ahLst/>
            <a:cxnLst/>
            <a:rect l="l" t="t" r="r" b="b"/>
            <a:pathLst>
              <a:path w="2903" h="2803" extrusionOk="0">
                <a:moveTo>
                  <a:pt x="1068" y="1"/>
                </a:moveTo>
                <a:lnTo>
                  <a:pt x="1068" y="1"/>
                </a:lnTo>
                <a:cubicBezTo>
                  <a:pt x="34" y="801"/>
                  <a:pt x="1" y="1635"/>
                  <a:pt x="1168" y="2302"/>
                </a:cubicBezTo>
                <a:cubicBezTo>
                  <a:pt x="1702" y="2603"/>
                  <a:pt x="2302" y="2769"/>
                  <a:pt x="2903" y="2803"/>
                </a:cubicBezTo>
                <a:cubicBezTo>
                  <a:pt x="2002" y="2703"/>
                  <a:pt x="868" y="2169"/>
                  <a:pt x="568" y="1469"/>
                </a:cubicBezTo>
                <a:cubicBezTo>
                  <a:pt x="234" y="801"/>
                  <a:pt x="968" y="101"/>
                  <a:pt x="1068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37"/>
          <p:cNvSpPr/>
          <p:nvPr/>
        </p:nvSpPr>
        <p:spPr>
          <a:xfrm>
            <a:off x="5375840" y="3132312"/>
            <a:ext cx="458633" cy="264808"/>
          </a:xfrm>
          <a:custGeom>
            <a:avLst/>
            <a:gdLst/>
            <a:ahLst/>
            <a:cxnLst/>
            <a:rect l="l" t="t" r="r" b="b"/>
            <a:pathLst>
              <a:path w="24585" h="14195" extrusionOk="0">
                <a:moveTo>
                  <a:pt x="12292" y="1"/>
                </a:moveTo>
                <a:cubicBezTo>
                  <a:pt x="9148" y="1"/>
                  <a:pt x="6005" y="693"/>
                  <a:pt x="3603" y="2077"/>
                </a:cubicBezTo>
                <a:cubicBezTo>
                  <a:pt x="2435" y="2711"/>
                  <a:pt x="1435" y="3645"/>
                  <a:pt x="701" y="4812"/>
                </a:cubicBezTo>
                <a:lnTo>
                  <a:pt x="0" y="4812"/>
                </a:lnTo>
                <a:lnTo>
                  <a:pt x="0" y="7314"/>
                </a:lnTo>
                <a:cubicBezTo>
                  <a:pt x="100" y="9049"/>
                  <a:pt x="1301" y="10783"/>
                  <a:pt x="3603" y="12118"/>
                </a:cubicBezTo>
                <a:cubicBezTo>
                  <a:pt x="6005" y="13502"/>
                  <a:pt x="9148" y="14194"/>
                  <a:pt x="12292" y="14194"/>
                </a:cubicBezTo>
                <a:cubicBezTo>
                  <a:pt x="15436" y="14194"/>
                  <a:pt x="18580" y="13502"/>
                  <a:pt x="20982" y="12118"/>
                </a:cubicBezTo>
                <a:cubicBezTo>
                  <a:pt x="23284" y="10783"/>
                  <a:pt x="24484" y="9049"/>
                  <a:pt x="24584" y="7314"/>
                </a:cubicBezTo>
                <a:lnTo>
                  <a:pt x="24584" y="4812"/>
                </a:lnTo>
                <a:lnTo>
                  <a:pt x="23917" y="4812"/>
                </a:lnTo>
                <a:cubicBezTo>
                  <a:pt x="23183" y="3645"/>
                  <a:pt x="22183" y="2711"/>
                  <a:pt x="20982" y="2077"/>
                </a:cubicBezTo>
                <a:cubicBezTo>
                  <a:pt x="18580" y="693"/>
                  <a:pt x="15436" y="1"/>
                  <a:pt x="122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37"/>
          <p:cNvSpPr/>
          <p:nvPr/>
        </p:nvSpPr>
        <p:spPr>
          <a:xfrm>
            <a:off x="5353436" y="3089387"/>
            <a:ext cx="500943" cy="264920"/>
          </a:xfrm>
          <a:custGeom>
            <a:avLst/>
            <a:gdLst/>
            <a:ahLst/>
            <a:cxnLst/>
            <a:rect l="l" t="t" r="r" b="b"/>
            <a:pathLst>
              <a:path w="26853" h="14201" extrusionOk="0">
                <a:moveTo>
                  <a:pt x="13493" y="0"/>
                </a:moveTo>
                <a:cubicBezTo>
                  <a:pt x="10349" y="0"/>
                  <a:pt x="7206" y="692"/>
                  <a:pt x="4804" y="2076"/>
                </a:cubicBezTo>
                <a:cubicBezTo>
                  <a:pt x="0" y="4845"/>
                  <a:pt x="0" y="9348"/>
                  <a:pt x="4804" y="12117"/>
                </a:cubicBezTo>
                <a:cubicBezTo>
                  <a:pt x="7201" y="13506"/>
                  <a:pt x="10346" y="14200"/>
                  <a:pt x="13486" y="14200"/>
                </a:cubicBezTo>
                <a:cubicBezTo>
                  <a:pt x="15851" y="14200"/>
                  <a:pt x="18213" y="13806"/>
                  <a:pt x="20248" y="13018"/>
                </a:cubicBezTo>
                <a:lnTo>
                  <a:pt x="20448" y="12951"/>
                </a:lnTo>
                <a:cubicBezTo>
                  <a:pt x="21049" y="12717"/>
                  <a:pt x="21649" y="12451"/>
                  <a:pt x="22183" y="12117"/>
                </a:cubicBezTo>
                <a:cubicBezTo>
                  <a:pt x="26186" y="9815"/>
                  <a:pt x="26853" y="6279"/>
                  <a:pt x="24184" y="3578"/>
                </a:cubicBezTo>
                <a:cubicBezTo>
                  <a:pt x="23584" y="3010"/>
                  <a:pt x="22917" y="2510"/>
                  <a:pt x="22183" y="2076"/>
                </a:cubicBezTo>
                <a:cubicBezTo>
                  <a:pt x="19781" y="692"/>
                  <a:pt x="16637" y="0"/>
                  <a:pt x="1349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37"/>
          <p:cNvSpPr/>
          <p:nvPr/>
        </p:nvSpPr>
        <p:spPr>
          <a:xfrm>
            <a:off x="5380821" y="3134346"/>
            <a:ext cx="283761" cy="210335"/>
          </a:xfrm>
          <a:custGeom>
            <a:avLst/>
            <a:gdLst/>
            <a:ahLst/>
            <a:cxnLst/>
            <a:rect l="l" t="t" r="r" b="b"/>
            <a:pathLst>
              <a:path w="15211" h="11275" extrusionOk="0">
                <a:moveTo>
                  <a:pt x="4003" y="0"/>
                </a:moveTo>
                <a:lnTo>
                  <a:pt x="4003" y="0"/>
                </a:lnTo>
                <a:cubicBezTo>
                  <a:pt x="3703" y="167"/>
                  <a:pt x="3403" y="367"/>
                  <a:pt x="3102" y="600"/>
                </a:cubicBezTo>
                <a:cubicBezTo>
                  <a:pt x="2902" y="734"/>
                  <a:pt x="2735" y="867"/>
                  <a:pt x="2535" y="1034"/>
                </a:cubicBezTo>
                <a:cubicBezTo>
                  <a:pt x="0" y="3236"/>
                  <a:pt x="0" y="6138"/>
                  <a:pt x="2535" y="8339"/>
                </a:cubicBezTo>
                <a:cubicBezTo>
                  <a:pt x="2735" y="8473"/>
                  <a:pt x="2902" y="8640"/>
                  <a:pt x="3102" y="8773"/>
                </a:cubicBezTo>
                <a:cubicBezTo>
                  <a:pt x="3369" y="8973"/>
                  <a:pt x="3636" y="9140"/>
                  <a:pt x="3936" y="9307"/>
                </a:cubicBezTo>
                <a:cubicBezTo>
                  <a:pt x="4236" y="9507"/>
                  <a:pt x="4537" y="9640"/>
                  <a:pt x="4837" y="9807"/>
                </a:cubicBezTo>
                <a:cubicBezTo>
                  <a:pt x="5104" y="9907"/>
                  <a:pt x="5337" y="10041"/>
                  <a:pt x="5604" y="10141"/>
                </a:cubicBezTo>
                <a:cubicBezTo>
                  <a:pt x="5871" y="10241"/>
                  <a:pt x="6138" y="10341"/>
                  <a:pt x="6405" y="10408"/>
                </a:cubicBezTo>
                <a:cubicBezTo>
                  <a:pt x="7239" y="10674"/>
                  <a:pt x="8106" y="10908"/>
                  <a:pt x="8973" y="11041"/>
                </a:cubicBezTo>
                <a:lnTo>
                  <a:pt x="9540" y="11108"/>
                </a:lnTo>
                <a:cubicBezTo>
                  <a:pt x="10374" y="11208"/>
                  <a:pt x="11241" y="11275"/>
                  <a:pt x="12075" y="11275"/>
                </a:cubicBezTo>
                <a:cubicBezTo>
                  <a:pt x="13143" y="11275"/>
                  <a:pt x="14177" y="11175"/>
                  <a:pt x="15211" y="11008"/>
                </a:cubicBezTo>
                <a:cubicBezTo>
                  <a:pt x="15211" y="11008"/>
                  <a:pt x="13843" y="10741"/>
                  <a:pt x="14077" y="9440"/>
                </a:cubicBezTo>
                <a:cubicBezTo>
                  <a:pt x="13810" y="7505"/>
                  <a:pt x="5271" y="2068"/>
                  <a:pt x="5271" y="2068"/>
                </a:cubicBezTo>
                <a:cubicBezTo>
                  <a:pt x="5271" y="2068"/>
                  <a:pt x="3369" y="1334"/>
                  <a:pt x="4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37"/>
          <p:cNvSpPr/>
          <p:nvPr/>
        </p:nvSpPr>
        <p:spPr>
          <a:xfrm>
            <a:off x="5430593" y="3130018"/>
            <a:ext cx="349128" cy="183248"/>
          </a:xfrm>
          <a:custGeom>
            <a:avLst/>
            <a:gdLst/>
            <a:ahLst/>
            <a:cxnLst/>
            <a:rect l="l" t="t" r="r" b="b"/>
            <a:pathLst>
              <a:path w="18715" h="9823" extrusionOk="0">
                <a:moveTo>
                  <a:pt x="9376" y="0"/>
                </a:moveTo>
                <a:cubicBezTo>
                  <a:pt x="7193" y="0"/>
                  <a:pt x="5006" y="476"/>
                  <a:pt x="3336" y="1433"/>
                </a:cubicBezTo>
                <a:cubicBezTo>
                  <a:pt x="167" y="3268"/>
                  <a:pt x="1" y="6203"/>
                  <a:pt x="2969" y="8138"/>
                </a:cubicBezTo>
                <a:cubicBezTo>
                  <a:pt x="3070" y="8238"/>
                  <a:pt x="3203" y="8305"/>
                  <a:pt x="3336" y="8371"/>
                </a:cubicBezTo>
                <a:cubicBezTo>
                  <a:pt x="5004" y="9339"/>
                  <a:pt x="7189" y="9822"/>
                  <a:pt x="9370" y="9822"/>
                </a:cubicBezTo>
                <a:cubicBezTo>
                  <a:pt x="11551" y="9822"/>
                  <a:pt x="13727" y="9339"/>
                  <a:pt x="15378" y="8371"/>
                </a:cubicBezTo>
                <a:cubicBezTo>
                  <a:pt x="18714" y="6470"/>
                  <a:pt x="18714" y="3368"/>
                  <a:pt x="15378" y="1433"/>
                </a:cubicBezTo>
                <a:lnTo>
                  <a:pt x="14978" y="1199"/>
                </a:lnTo>
                <a:cubicBezTo>
                  <a:pt x="13382" y="401"/>
                  <a:pt x="11380" y="0"/>
                  <a:pt x="9376" y="0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37"/>
          <p:cNvSpPr/>
          <p:nvPr/>
        </p:nvSpPr>
        <p:spPr>
          <a:xfrm>
            <a:off x="5430593" y="3130018"/>
            <a:ext cx="349128" cy="183248"/>
          </a:xfrm>
          <a:custGeom>
            <a:avLst/>
            <a:gdLst/>
            <a:ahLst/>
            <a:cxnLst/>
            <a:rect l="l" t="t" r="r" b="b"/>
            <a:pathLst>
              <a:path w="18715" h="9823" extrusionOk="0">
                <a:moveTo>
                  <a:pt x="9376" y="0"/>
                </a:moveTo>
                <a:cubicBezTo>
                  <a:pt x="7193" y="0"/>
                  <a:pt x="5006" y="476"/>
                  <a:pt x="3336" y="1433"/>
                </a:cubicBezTo>
                <a:cubicBezTo>
                  <a:pt x="167" y="3268"/>
                  <a:pt x="1" y="6203"/>
                  <a:pt x="2969" y="8138"/>
                </a:cubicBezTo>
                <a:cubicBezTo>
                  <a:pt x="3070" y="8238"/>
                  <a:pt x="3203" y="8305"/>
                  <a:pt x="3336" y="8371"/>
                </a:cubicBezTo>
                <a:cubicBezTo>
                  <a:pt x="5004" y="9339"/>
                  <a:pt x="7189" y="9822"/>
                  <a:pt x="9370" y="9822"/>
                </a:cubicBezTo>
                <a:cubicBezTo>
                  <a:pt x="11551" y="9822"/>
                  <a:pt x="13727" y="9339"/>
                  <a:pt x="15378" y="8371"/>
                </a:cubicBezTo>
                <a:cubicBezTo>
                  <a:pt x="18714" y="6470"/>
                  <a:pt x="18714" y="3368"/>
                  <a:pt x="15378" y="1433"/>
                </a:cubicBezTo>
                <a:lnTo>
                  <a:pt x="14978" y="1199"/>
                </a:lnTo>
                <a:cubicBezTo>
                  <a:pt x="13382" y="401"/>
                  <a:pt x="11380" y="0"/>
                  <a:pt x="937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37"/>
          <p:cNvSpPr/>
          <p:nvPr/>
        </p:nvSpPr>
        <p:spPr>
          <a:xfrm>
            <a:off x="5453613" y="3133712"/>
            <a:ext cx="303703" cy="175506"/>
          </a:xfrm>
          <a:custGeom>
            <a:avLst/>
            <a:gdLst/>
            <a:ahLst/>
            <a:cxnLst/>
            <a:rect l="l" t="t" r="r" b="b"/>
            <a:pathLst>
              <a:path w="16280" h="9408" extrusionOk="0">
                <a:moveTo>
                  <a:pt x="8140" y="1"/>
                </a:moveTo>
                <a:cubicBezTo>
                  <a:pt x="3637" y="1"/>
                  <a:pt x="1" y="2102"/>
                  <a:pt x="1" y="4704"/>
                </a:cubicBezTo>
                <a:cubicBezTo>
                  <a:pt x="1" y="7306"/>
                  <a:pt x="3637" y="9407"/>
                  <a:pt x="8140" y="9407"/>
                </a:cubicBezTo>
                <a:cubicBezTo>
                  <a:pt x="12643" y="9407"/>
                  <a:pt x="16279" y="7306"/>
                  <a:pt x="16279" y="4704"/>
                </a:cubicBezTo>
                <a:cubicBezTo>
                  <a:pt x="16279" y="2102"/>
                  <a:pt x="12643" y="1"/>
                  <a:pt x="8140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37"/>
          <p:cNvSpPr/>
          <p:nvPr/>
        </p:nvSpPr>
        <p:spPr>
          <a:xfrm>
            <a:off x="5453613" y="3133712"/>
            <a:ext cx="303703" cy="175506"/>
          </a:xfrm>
          <a:custGeom>
            <a:avLst/>
            <a:gdLst/>
            <a:ahLst/>
            <a:cxnLst/>
            <a:rect l="l" t="t" r="r" b="b"/>
            <a:pathLst>
              <a:path w="16280" h="9408" extrusionOk="0">
                <a:moveTo>
                  <a:pt x="8140" y="1"/>
                </a:moveTo>
                <a:cubicBezTo>
                  <a:pt x="3637" y="1"/>
                  <a:pt x="1" y="2102"/>
                  <a:pt x="1" y="4704"/>
                </a:cubicBezTo>
                <a:cubicBezTo>
                  <a:pt x="1" y="7306"/>
                  <a:pt x="3637" y="9407"/>
                  <a:pt x="8140" y="9407"/>
                </a:cubicBezTo>
                <a:cubicBezTo>
                  <a:pt x="12643" y="9407"/>
                  <a:pt x="16279" y="7306"/>
                  <a:pt x="16279" y="4704"/>
                </a:cubicBezTo>
                <a:cubicBezTo>
                  <a:pt x="16279" y="2102"/>
                  <a:pt x="12643" y="1"/>
                  <a:pt x="814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37"/>
          <p:cNvSpPr/>
          <p:nvPr/>
        </p:nvSpPr>
        <p:spPr>
          <a:xfrm>
            <a:off x="5454863" y="3158448"/>
            <a:ext cx="300588" cy="150303"/>
          </a:xfrm>
          <a:custGeom>
            <a:avLst/>
            <a:gdLst/>
            <a:ahLst/>
            <a:cxnLst/>
            <a:rect l="l" t="t" r="r" b="b"/>
            <a:pathLst>
              <a:path w="16113" h="8057" extrusionOk="0">
                <a:moveTo>
                  <a:pt x="8086" y="1"/>
                </a:moveTo>
                <a:cubicBezTo>
                  <a:pt x="6005" y="1"/>
                  <a:pt x="3920" y="459"/>
                  <a:pt x="2336" y="1377"/>
                </a:cubicBezTo>
                <a:cubicBezTo>
                  <a:pt x="1035" y="2110"/>
                  <a:pt x="267" y="3078"/>
                  <a:pt x="1" y="4045"/>
                </a:cubicBezTo>
                <a:cubicBezTo>
                  <a:pt x="234" y="5013"/>
                  <a:pt x="1035" y="5947"/>
                  <a:pt x="2336" y="6680"/>
                </a:cubicBezTo>
                <a:cubicBezTo>
                  <a:pt x="3903" y="7598"/>
                  <a:pt x="5980" y="8056"/>
                  <a:pt x="8061" y="8056"/>
                </a:cubicBezTo>
                <a:cubicBezTo>
                  <a:pt x="10141" y="8056"/>
                  <a:pt x="12226" y="7598"/>
                  <a:pt x="13810" y="6680"/>
                </a:cubicBezTo>
                <a:cubicBezTo>
                  <a:pt x="15111" y="5947"/>
                  <a:pt x="15879" y="5013"/>
                  <a:pt x="16112" y="4045"/>
                </a:cubicBezTo>
                <a:cubicBezTo>
                  <a:pt x="15912" y="3044"/>
                  <a:pt x="15111" y="2110"/>
                  <a:pt x="13810" y="1377"/>
                </a:cubicBezTo>
                <a:cubicBezTo>
                  <a:pt x="12243" y="459"/>
                  <a:pt x="10166" y="1"/>
                  <a:pt x="8086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37"/>
          <p:cNvSpPr/>
          <p:nvPr/>
        </p:nvSpPr>
        <p:spPr>
          <a:xfrm>
            <a:off x="5454863" y="3158448"/>
            <a:ext cx="300588" cy="150303"/>
          </a:xfrm>
          <a:custGeom>
            <a:avLst/>
            <a:gdLst/>
            <a:ahLst/>
            <a:cxnLst/>
            <a:rect l="l" t="t" r="r" b="b"/>
            <a:pathLst>
              <a:path w="16113" h="8057" extrusionOk="0">
                <a:moveTo>
                  <a:pt x="8086" y="1"/>
                </a:moveTo>
                <a:cubicBezTo>
                  <a:pt x="6005" y="1"/>
                  <a:pt x="3920" y="459"/>
                  <a:pt x="2336" y="1377"/>
                </a:cubicBezTo>
                <a:cubicBezTo>
                  <a:pt x="1035" y="2110"/>
                  <a:pt x="267" y="3078"/>
                  <a:pt x="1" y="4045"/>
                </a:cubicBezTo>
                <a:cubicBezTo>
                  <a:pt x="234" y="5013"/>
                  <a:pt x="1035" y="5947"/>
                  <a:pt x="2336" y="6680"/>
                </a:cubicBezTo>
                <a:cubicBezTo>
                  <a:pt x="3903" y="7598"/>
                  <a:pt x="5980" y="8056"/>
                  <a:pt x="8061" y="8056"/>
                </a:cubicBezTo>
                <a:cubicBezTo>
                  <a:pt x="10141" y="8056"/>
                  <a:pt x="12226" y="7598"/>
                  <a:pt x="13810" y="6680"/>
                </a:cubicBezTo>
                <a:cubicBezTo>
                  <a:pt x="15111" y="5947"/>
                  <a:pt x="15879" y="5013"/>
                  <a:pt x="16112" y="4045"/>
                </a:cubicBezTo>
                <a:cubicBezTo>
                  <a:pt x="15912" y="3044"/>
                  <a:pt x="15111" y="2110"/>
                  <a:pt x="13810" y="1377"/>
                </a:cubicBezTo>
                <a:cubicBezTo>
                  <a:pt x="12243" y="459"/>
                  <a:pt x="10166" y="1"/>
                  <a:pt x="808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37"/>
          <p:cNvSpPr/>
          <p:nvPr/>
        </p:nvSpPr>
        <p:spPr>
          <a:xfrm>
            <a:off x="5507134" y="3166078"/>
            <a:ext cx="197911" cy="130063"/>
          </a:xfrm>
          <a:custGeom>
            <a:avLst/>
            <a:gdLst/>
            <a:ahLst/>
            <a:cxnLst/>
            <a:rect l="l" t="t" r="r" b="b"/>
            <a:pathLst>
              <a:path w="10609" h="6972" extrusionOk="0">
                <a:moveTo>
                  <a:pt x="7214" y="4035"/>
                </a:moveTo>
                <a:cubicBezTo>
                  <a:pt x="7470" y="4035"/>
                  <a:pt x="7712" y="4084"/>
                  <a:pt x="7940" y="4203"/>
                </a:cubicBezTo>
                <a:cubicBezTo>
                  <a:pt x="7873" y="4237"/>
                  <a:pt x="7840" y="4270"/>
                  <a:pt x="7773" y="4303"/>
                </a:cubicBezTo>
                <a:cubicBezTo>
                  <a:pt x="7673" y="4370"/>
                  <a:pt x="7573" y="4403"/>
                  <a:pt x="7473" y="4470"/>
                </a:cubicBezTo>
                <a:cubicBezTo>
                  <a:pt x="7156" y="4604"/>
                  <a:pt x="6814" y="4670"/>
                  <a:pt x="6468" y="4670"/>
                </a:cubicBezTo>
                <a:cubicBezTo>
                  <a:pt x="6122" y="4670"/>
                  <a:pt x="5771" y="4604"/>
                  <a:pt x="5438" y="4470"/>
                </a:cubicBezTo>
                <a:cubicBezTo>
                  <a:pt x="6091" y="4245"/>
                  <a:pt x="6683" y="4035"/>
                  <a:pt x="7214" y="4035"/>
                </a:cubicBezTo>
                <a:close/>
                <a:moveTo>
                  <a:pt x="1235" y="0"/>
                </a:moveTo>
                <a:lnTo>
                  <a:pt x="1" y="701"/>
                </a:lnTo>
                <a:lnTo>
                  <a:pt x="1" y="1668"/>
                </a:lnTo>
                <a:lnTo>
                  <a:pt x="401" y="1902"/>
                </a:lnTo>
                <a:cubicBezTo>
                  <a:pt x="301" y="2068"/>
                  <a:pt x="234" y="2269"/>
                  <a:pt x="234" y="2469"/>
                </a:cubicBezTo>
                <a:lnTo>
                  <a:pt x="234" y="3436"/>
                </a:lnTo>
                <a:cubicBezTo>
                  <a:pt x="234" y="3870"/>
                  <a:pt x="501" y="4237"/>
                  <a:pt x="1101" y="4570"/>
                </a:cubicBezTo>
                <a:cubicBezTo>
                  <a:pt x="1635" y="4870"/>
                  <a:pt x="2202" y="5037"/>
                  <a:pt x="2836" y="5071"/>
                </a:cubicBezTo>
                <a:lnTo>
                  <a:pt x="3170" y="5071"/>
                </a:lnTo>
                <a:cubicBezTo>
                  <a:pt x="3803" y="5004"/>
                  <a:pt x="4404" y="4870"/>
                  <a:pt x="5004" y="4637"/>
                </a:cubicBezTo>
                <a:lnTo>
                  <a:pt x="5371" y="4537"/>
                </a:lnTo>
                <a:lnTo>
                  <a:pt x="5371" y="4537"/>
                </a:lnTo>
                <a:lnTo>
                  <a:pt x="4337" y="5571"/>
                </a:lnTo>
                <a:lnTo>
                  <a:pt x="4337" y="6538"/>
                </a:lnTo>
                <a:cubicBezTo>
                  <a:pt x="4919" y="6762"/>
                  <a:pt x="5527" y="6872"/>
                  <a:pt x="6135" y="6872"/>
                </a:cubicBezTo>
                <a:cubicBezTo>
                  <a:pt x="6887" y="6872"/>
                  <a:pt x="7639" y="6704"/>
                  <a:pt x="8340" y="6372"/>
                </a:cubicBezTo>
                <a:lnTo>
                  <a:pt x="9374" y="6972"/>
                </a:lnTo>
                <a:lnTo>
                  <a:pt x="10608" y="6238"/>
                </a:lnTo>
                <a:lnTo>
                  <a:pt x="10608" y="5271"/>
                </a:lnTo>
                <a:lnTo>
                  <a:pt x="10208" y="5037"/>
                </a:lnTo>
                <a:cubicBezTo>
                  <a:pt x="10341" y="4837"/>
                  <a:pt x="10408" y="4604"/>
                  <a:pt x="10408" y="4403"/>
                </a:cubicBezTo>
                <a:lnTo>
                  <a:pt x="10408" y="3436"/>
                </a:lnTo>
                <a:cubicBezTo>
                  <a:pt x="10408" y="3036"/>
                  <a:pt x="10108" y="2635"/>
                  <a:pt x="9541" y="2302"/>
                </a:cubicBezTo>
                <a:cubicBezTo>
                  <a:pt x="8925" y="1973"/>
                  <a:pt x="8246" y="1809"/>
                  <a:pt x="7566" y="1809"/>
                </a:cubicBezTo>
                <a:cubicBezTo>
                  <a:pt x="7141" y="1809"/>
                  <a:pt x="6716" y="1873"/>
                  <a:pt x="6305" y="2002"/>
                </a:cubicBezTo>
                <a:cubicBezTo>
                  <a:pt x="5871" y="2102"/>
                  <a:pt x="5471" y="2235"/>
                  <a:pt x="5104" y="2369"/>
                </a:cubicBezTo>
                <a:cubicBezTo>
                  <a:pt x="4671" y="2535"/>
                  <a:pt x="4237" y="2669"/>
                  <a:pt x="3803" y="2802"/>
                </a:cubicBezTo>
                <a:cubicBezTo>
                  <a:pt x="3662" y="2826"/>
                  <a:pt x="3520" y="2849"/>
                  <a:pt x="3367" y="2849"/>
                </a:cubicBezTo>
                <a:cubicBezTo>
                  <a:pt x="3303" y="2849"/>
                  <a:pt x="3238" y="2845"/>
                  <a:pt x="3170" y="2836"/>
                </a:cubicBezTo>
                <a:cubicBezTo>
                  <a:pt x="3003" y="2836"/>
                  <a:pt x="2836" y="2802"/>
                  <a:pt x="2669" y="2702"/>
                </a:cubicBezTo>
                <a:lnTo>
                  <a:pt x="2703" y="2669"/>
                </a:lnTo>
                <a:lnTo>
                  <a:pt x="2836" y="2602"/>
                </a:lnTo>
                <a:cubicBezTo>
                  <a:pt x="2936" y="2535"/>
                  <a:pt x="3069" y="2469"/>
                  <a:pt x="3170" y="2435"/>
                </a:cubicBezTo>
                <a:cubicBezTo>
                  <a:pt x="3480" y="2297"/>
                  <a:pt x="3799" y="2231"/>
                  <a:pt x="4118" y="2231"/>
                </a:cubicBezTo>
                <a:cubicBezTo>
                  <a:pt x="4416" y="2231"/>
                  <a:pt x="4714" y="2289"/>
                  <a:pt x="5004" y="2402"/>
                </a:cubicBezTo>
                <a:lnTo>
                  <a:pt x="6038" y="1335"/>
                </a:lnTo>
                <a:lnTo>
                  <a:pt x="6038" y="367"/>
                </a:lnTo>
                <a:cubicBezTo>
                  <a:pt x="5513" y="198"/>
                  <a:pt x="4977" y="114"/>
                  <a:pt x="4436" y="114"/>
                </a:cubicBezTo>
                <a:cubicBezTo>
                  <a:pt x="4016" y="114"/>
                  <a:pt x="3593" y="165"/>
                  <a:pt x="3170" y="267"/>
                </a:cubicBezTo>
                <a:cubicBezTo>
                  <a:pt x="2869" y="367"/>
                  <a:pt x="2569" y="467"/>
                  <a:pt x="2269" y="601"/>
                </a:cubicBezTo>
                <a:lnTo>
                  <a:pt x="1235" y="0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37"/>
          <p:cNvSpPr/>
          <p:nvPr/>
        </p:nvSpPr>
        <p:spPr>
          <a:xfrm>
            <a:off x="5505884" y="3165444"/>
            <a:ext cx="201642" cy="111408"/>
          </a:xfrm>
          <a:custGeom>
            <a:avLst/>
            <a:gdLst/>
            <a:ahLst/>
            <a:cxnLst/>
            <a:rect l="l" t="t" r="r" b="b"/>
            <a:pathLst>
              <a:path w="10809" h="5972" extrusionOk="0">
                <a:moveTo>
                  <a:pt x="1268" y="1"/>
                </a:moveTo>
                <a:lnTo>
                  <a:pt x="34" y="735"/>
                </a:lnTo>
                <a:lnTo>
                  <a:pt x="1068" y="1302"/>
                </a:lnTo>
                <a:cubicBezTo>
                  <a:pt x="34" y="2102"/>
                  <a:pt x="1" y="2936"/>
                  <a:pt x="1168" y="3603"/>
                </a:cubicBezTo>
                <a:cubicBezTo>
                  <a:pt x="1702" y="3937"/>
                  <a:pt x="2303" y="4104"/>
                  <a:pt x="2903" y="4104"/>
                </a:cubicBezTo>
                <a:lnTo>
                  <a:pt x="3237" y="4104"/>
                </a:lnTo>
                <a:cubicBezTo>
                  <a:pt x="3870" y="4071"/>
                  <a:pt x="4504" y="3904"/>
                  <a:pt x="5071" y="3704"/>
                </a:cubicBezTo>
                <a:cubicBezTo>
                  <a:pt x="5920" y="3397"/>
                  <a:pt x="6653" y="3090"/>
                  <a:pt x="7292" y="3090"/>
                </a:cubicBezTo>
                <a:cubicBezTo>
                  <a:pt x="7557" y="3090"/>
                  <a:pt x="7805" y="3143"/>
                  <a:pt x="8040" y="3270"/>
                </a:cubicBezTo>
                <a:cubicBezTo>
                  <a:pt x="8607" y="3570"/>
                  <a:pt x="8440" y="3970"/>
                  <a:pt x="7840" y="4304"/>
                </a:cubicBezTo>
                <a:cubicBezTo>
                  <a:pt x="7740" y="4371"/>
                  <a:pt x="7673" y="4437"/>
                  <a:pt x="7573" y="4471"/>
                </a:cubicBezTo>
                <a:cubicBezTo>
                  <a:pt x="7239" y="4604"/>
                  <a:pt x="6881" y="4671"/>
                  <a:pt x="6522" y="4671"/>
                </a:cubicBezTo>
                <a:cubicBezTo>
                  <a:pt x="6164" y="4671"/>
                  <a:pt x="5805" y="4604"/>
                  <a:pt x="5471" y="4471"/>
                </a:cubicBezTo>
                <a:lnTo>
                  <a:pt x="4371" y="5572"/>
                </a:lnTo>
                <a:cubicBezTo>
                  <a:pt x="4967" y="5795"/>
                  <a:pt x="5584" y="5906"/>
                  <a:pt x="6196" y="5906"/>
                </a:cubicBezTo>
                <a:cubicBezTo>
                  <a:pt x="6954" y="5906"/>
                  <a:pt x="7706" y="5737"/>
                  <a:pt x="8407" y="5405"/>
                </a:cubicBezTo>
                <a:lnTo>
                  <a:pt x="9441" y="5972"/>
                </a:lnTo>
                <a:lnTo>
                  <a:pt x="10675" y="5271"/>
                </a:lnTo>
                <a:lnTo>
                  <a:pt x="9641" y="4671"/>
                </a:lnTo>
                <a:cubicBezTo>
                  <a:pt x="10675" y="3870"/>
                  <a:pt x="10809" y="3003"/>
                  <a:pt x="9608" y="2303"/>
                </a:cubicBezTo>
                <a:cubicBezTo>
                  <a:pt x="8992" y="1974"/>
                  <a:pt x="8300" y="1810"/>
                  <a:pt x="7611" y="1810"/>
                </a:cubicBezTo>
                <a:cubicBezTo>
                  <a:pt x="7180" y="1810"/>
                  <a:pt x="6749" y="1874"/>
                  <a:pt x="6339" y="2002"/>
                </a:cubicBezTo>
                <a:cubicBezTo>
                  <a:pt x="5938" y="2136"/>
                  <a:pt x="5505" y="2269"/>
                  <a:pt x="5138" y="2403"/>
                </a:cubicBezTo>
                <a:cubicBezTo>
                  <a:pt x="4704" y="2569"/>
                  <a:pt x="4271" y="2703"/>
                  <a:pt x="3837" y="2803"/>
                </a:cubicBezTo>
                <a:cubicBezTo>
                  <a:pt x="3637" y="2870"/>
                  <a:pt x="3437" y="2870"/>
                  <a:pt x="3237" y="2870"/>
                </a:cubicBezTo>
                <a:cubicBezTo>
                  <a:pt x="3036" y="2870"/>
                  <a:pt x="2803" y="2803"/>
                  <a:pt x="2636" y="2703"/>
                </a:cubicBezTo>
                <a:cubicBezTo>
                  <a:pt x="2236" y="2469"/>
                  <a:pt x="2169" y="2136"/>
                  <a:pt x="2770" y="1735"/>
                </a:cubicBezTo>
                <a:lnTo>
                  <a:pt x="2903" y="1669"/>
                </a:lnTo>
                <a:cubicBezTo>
                  <a:pt x="3003" y="1602"/>
                  <a:pt x="3103" y="1535"/>
                  <a:pt x="3237" y="1502"/>
                </a:cubicBezTo>
                <a:cubicBezTo>
                  <a:pt x="3540" y="1359"/>
                  <a:pt x="3863" y="1293"/>
                  <a:pt x="4190" y="1293"/>
                </a:cubicBezTo>
                <a:cubicBezTo>
                  <a:pt x="4473" y="1293"/>
                  <a:pt x="4759" y="1342"/>
                  <a:pt x="5038" y="1435"/>
                </a:cubicBezTo>
                <a:lnTo>
                  <a:pt x="6072" y="401"/>
                </a:lnTo>
                <a:cubicBezTo>
                  <a:pt x="5572" y="216"/>
                  <a:pt x="5040" y="123"/>
                  <a:pt x="4507" y="123"/>
                </a:cubicBezTo>
                <a:cubicBezTo>
                  <a:pt x="4080" y="123"/>
                  <a:pt x="3652" y="183"/>
                  <a:pt x="3237" y="301"/>
                </a:cubicBezTo>
                <a:cubicBezTo>
                  <a:pt x="2903" y="368"/>
                  <a:pt x="2603" y="468"/>
                  <a:pt x="2336" y="601"/>
                </a:cubicBezTo>
                <a:lnTo>
                  <a:pt x="1268" y="1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37"/>
          <p:cNvSpPr/>
          <p:nvPr/>
        </p:nvSpPr>
        <p:spPr>
          <a:xfrm>
            <a:off x="5505884" y="3165444"/>
            <a:ext cx="201642" cy="111408"/>
          </a:xfrm>
          <a:custGeom>
            <a:avLst/>
            <a:gdLst/>
            <a:ahLst/>
            <a:cxnLst/>
            <a:rect l="l" t="t" r="r" b="b"/>
            <a:pathLst>
              <a:path w="10809" h="5972" extrusionOk="0">
                <a:moveTo>
                  <a:pt x="1268" y="1"/>
                </a:moveTo>
                <a:lnTo>
                  <a:pt x="34" y="735"/>
                </a:lnTo>
                <a:lnTo>
                  <a:pt x="1068" y="1302"/>
                </a:lnTo>
                <a:cubicBezTo>
                  <a:pt x="34" y="2102"/>
                  <a:pt x="1" y="2936"/>
                  <a:pt x="1168" y="3603"/>
                </a:cubicBezTo>
                <a:cubicBezTo>
                  <a:pt x="1702" y="3937"/>
                  <a:pt x="2303" y="4104"/>
                  <a:pt x="2903" y="4104"/>
                </a:cubicBezTo>
                <a:lnTo>
                  <a:pt x="3237" y="4104"/>
                </a:lnTo>
                <a:cubicBezTo>
                  <a:pt x="3870" y="4071"/>
                  <a:pt x="4504" y="3904"/>
                  <a:pt x="5071" y="3704"/>
                </a:cubicBezTo>
                <a:cubicBezTo>
                  <a:pt x="5920" y="3397"/>
                  <a:pt x="6653" y="3090"/>
                  <a:pt x="7292" y="3090"/>
                </a:cubicBezTo>
                <a:cubicBezTo>
                  <a:pt x="7557" y="3090"/>
                  <a:pt x="7805" y="3143"/>
                  <a:pt x="8040" y="3270"/>
                </a:cubicBezTo>
                <a:cubicBezTo>
                  <a:pt x="8607" y="3570"/>
                  <a:pt x="8440" y="3970"/>
                  <a:pt x="7840" y="4304"/>
                </a:cubicBezTo>
                <a:cubicBezTo>
                  <a:pt x="7740" y="4371"/>
                  <a:pt x="7673" y="4437"/>
                  <a:pt x="7573" y="4471"/>
                </a:cubicBezTo>
                <a:cubicBezTo>
                  <a:pt x="7239" y="4604"/>
                  <a:pt x="6881" y="4671"/>
                  <a:pt x="6522" y="4671"/>
                </a:cubicBezTo>
                <a:cubicBezTo>
                  <a:pt x="6164" y="4671"/>
                  <a:pt x="5805" y="4604"/>
                  <a:pt x="5471" y="4471"/>
                </a:cubicBezTo>
                <a:lnTo>
                  <a:pt x="4371" y="5572"/>
                </a:lnTo>
                <a:cubicBezTo>
                  <a:pt x="4967" y="5795"/>
                  <a:pt x="5584" y="5906"/>
                  <a:pt x="6196" y="5906"/>
                </a:cubicBezTo>
                <a:cubicBezTo>
                  <a:pt x="6954" y="5906"/>
                  <a:pt x="7706" y="5737"/>
                  <a:pt x="8407" y="5405"/>
                </a:cubicBezTo>
                <a:lnTo>
                  <a:pt x="9441" y="5972"/>
                </a:lnTo>
                <a:lnTo>
                  <a:pt x="10675" y="5271"/>
                </a:lnTo>
                <a:lnTo>
                  <a:pt x="9641" y="4671"/>
                </a:lnTo>
                <a:cubicBezTo>
                  <a:pt x="10675" y="3870"/>
                  <a:pt x="10809" y="3003"/>
                  <a:pt x="9608" y="2303"/>
                </a:cubicBezTo>
                <a:cubicBezTo>
                  <a:pt x="8992" y="1974"/>
                  <a:pt x="8300" y="1810"/>
                  <a:pt x="7611" y="1810"/>
                </a:cubicBezTo>
                <a:cubicBezTo>
                  <a:pt x="7180" y="1810"/>
                  <a:pt x="6749" y="1874"/>
                  <a:pt x="6339" y="2002"/>
                </a:cubicBezTo>
                <a:cubicBezTo>
                  <a:pt x="5938" y="2136"/>
                  <a:pt x="5505" y="2269"/>
                  <a:pt x="5138" y="2403"/>
                </a:cubicBezTo>
                <a:cubicBezTo>
                  <a:pt x="4704" y="2569"/>
                  <a:pt x="4271" y="2703"/>
                  <a:pt x="3837" y="2803"/>
                </a:cubicBezTo>
                <a:cubicBezTo>
                  <a:pt x="3637" y="2870"/>
                  <a:pt x="3437" y="2870"/>
                  <a:pt x="3237" y="2870"/>
                </a:cubicBezTo>
                <a:cubicBezTo>
                  <a:pt x="3036" y="2870"/>
                  <a:pt x="2803" y="2803"/>
                  <a:pt x="2636" y="2703"/>
                </a:cubicBezTo>
                <a:cubicBezTo>
                  <a:pt x="2236" y="2469"/>
                  <a:pt x="2169" y="2136"/>
                  <a:pt x="2770" y="1735"/>
                </a:cubicBezTo>
                <a:lnTo>
                  <a:pt x="2903" y="1669"/>
                </a:lnTo>
                <a:cubicBezTo>
                  <a:pt x="3003" y="1602"/>
                  <a:pt x="3103" y="1535"/>
                  <a:pt x="3237" y="1502"/>
                </a:cubicBezTo>
                <a:cubicBezTo>
                  <a:pt x="3540" y="1359"/>
                  <a:pt x="3863" y="1293"/>
                  <a:pt x="4190" y="1293"/>
                </a:cubicBezTo>
                <a:cubicBezTo>
                  <a:pt x="4473" y="1293"/>
                  <a:pt x="4759" y="1342"/>
                  <a:pt x="5038" y="1435"/>
                </a:cubicBezTo>
                <a:lnTo>
                  <a:pt x="6072" y="401"/>
                </a:lnTo>
                <a:cubicBezTo>
                  <a:pt x="5572" y="216"/>
                  <a:pt x="5040" y="123"/>
                  <a:pt x="4507" y="123"/>
                </a:cubicBezTo>
                <a:cubicBezTo>
                  <a:pt x="4080" y="123"/>
                  <a:pt x="3652" y="183"/>
                  <a:pt x="3237" y="301"/>
                </a:cubicBezTo>
                <a:cubicBezTo>
                  <a:pt x="2903" y="368"/>
                  <a:pt x="2603" y="468"/>
                  <a:pt x="2336" y="601"/>
                </a:cubicBezTo>
                <a:lnTo>
                  <a:pt x="12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7"/>
          <p:cNvSpPr/>
          <p:nvPr/>
        </p:nvSpPr>
        <p:spPr>
          <a:xfrm>
            <a:off x="5506518" y="3165444"/>
            <a:ext cx="42328" cy="13096"/>
          </a:xfrm>
          <a:custGeom>
            <a:avLst/>
            <a:gdLst/>
            <a:ahLst/>
            <a:cxnLst/>
            <a:rect l="l" t="t" r="r" b="b"/>
            <a:pathLst>
              <a:path w="2269" h="702" extrusionOk="0">
                <a:moveTo>
                  <a:pt x="1234" y="1"/>
                </a:moveTo>
                <a:lnTo>
                  <a:pt x="0" y="701"/>
                </a:lnTo>
                <a:lnTo>
                  <a:pt x="1268" y="134"/>
                </a:lnTo>
                <a:lnTo>
                  <a:pt x="2269" y="601"/>
                </a:lnTo>
                <a:lnTo>
                  <a:pt x="1234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7"/>
          <p:cNvSpPr/>
          <p:nvPr/>
        </p:nvSpPr>
        <p:spPr>
          <a:xfrm>
            <a:off x="5563136" y="3167682"/>
            <a:ext cx="56021" cy="24550"/>
          </a:xfrm>
          <a:custGeom>
            <a:avLst/>
            <a:gdLst/>
            <a:ahLst/>
            <a:cxnLst/>
            <a:rect l="l" t="t" r="r" b="b"/>
            <a:pathLst>
              <a:path w="3003" h="1316" extrusionOk="0">
                <a:moveTo>
                  <a:pt x="1381" y="0"/>
                </a:moveTo>
                <a:cubicBezTo>
                  <a:pt x="920" y="0"/>
                  <a:pt x="457" y="59"/>
                  <a:pt x="1" y="181"/>
                </a:cubicBezTo>
                <a:cubicBezTo>
                  <a:pt x="376" y="112"/>
                  <a:pt x="751" y="77"/>
                  <a:pt x="1127" y="77"/>
                </a:cubicBezTo>
                <a:cubicBezTo>
                  <a:pt x="1652" y="77"/>
                  <a:pt x="2177" y="145"/>
                  <a:pt x="2703" y="281"/>
                </a:cubicBezTo>
                <a:lnTo>
                  <a:pt x="1969" y="1315"/>
                </a:lnTo>
                <a:lnTo>
                  <a:pt x="1969" y="1315"/>
                </a:lnTo>
                <a:lnTo>
                  <a:pt x="3003" y="248"/>
                </a:lnTo>
                <a:cubicBezTo>
                  <a:pt x="2477" y="85"/>
                  <a:pt x="1931" y="0"/>
                  <a:pt x="1381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7"/>
          <p:cNvSpPr/>
          <p:nvPr/>
        </p:nvSpPr>
        <p:spPr>
          <a:xfrm>
            <a:off x="5624120" y="3199191"/>
            <a:ext cx="82791" cy="54025"/>
          </a:xfrm>
          <a:custGeom>
            <a:avLst/>
            <a:gdLst/>
            <a:ahLst/>
            <a:cxnLst/>
            <a:rect l="l" t="t" r="r" b="b"/>
            <a:pathLst>
              <a:path w="4438" h="2896" extrusionOk="0">
                <a:moveTo>
                  <a:pt x="1262" y="1"/>
                </a:moveTo>
                <a:cubicBezTo>
                  <a:pt x="837" y="1"/>
                  <a:pt x="411" y="65"/>
                  <a:pt x="1" y="193"/>
                </a:cubicBezTo>
                <a:cubicBezTo>
                  <a:pt x="306" y="134"/>
                  <a:pt x="615" y="104"/>
                  <a:pt x="922" y="104"/>
                </a:cubicBezTo>
                <a:cubicBezTo>
                  <a:pt x="1654" y="104"/>
                  <a:pt x="2378" y="275"/>
                  <a:pt x="3036" y="627"/>
                </a:cubicBezTo>
                <a:cubicBezTo>
                  <a:pt x="4037" y="1194"/>
                  <a:pt x="4204" y="1895"/>
                  <a:pt x="3303" y="2895"/>
                </a:cubicBezTo>
                <a:cubicBezTo>
                  <a:pt x="4337" y="2095"/>
                  <a:pt x="4437" y="1227"/>
                  <a:pt x="3236" y="494"/>
                </a:cubicBezTo>
                <a:cubicBezTo>
                  <a:pt x="2621" y="165"/>
                  <a:pt x="1942" y="1"/>
                  <a:pt x="1262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37"/>
          <p:cNvSpPr/>
          <p:nvPr/>
        </p:nvSpPr>
        <p:spPr>
          <a:xfrm>
            <a:off x="5681987" y="3253197"/>
            <a:ext cx="23058" cy="24289"/>
          </a:xfrm>
          <a:custGeom>
            <a:avLst/>
            <a:gdLst/>
            <a:ahLst/>
            <a:cxnLst/>
            <a:rect l="l" t="t" r="r" b="b"/>
            <a:pathLst>
              <a:path w="1236" h="1302" extrusionOk="0">
                <a:moveTo>
                  <a:pt x="201" y="0"/>
                </a:moveTo>
                <a:lnTo>
                  <a:pt x="1002" y="601"/>
                </a:lnTo>
                <a:lnTo>
                  <a:pt x="1" y="1301"/>
                </a:lnTo>
                <a:lnTo>
                  <a:pt x="1235" y="601"/>
                </a:lnTo>
                <a:lnTo>
                  <a:pt x="201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37"/>
          <p:cNvSpPr/>
          <p:nvPr/>
        </p:nvSpPr>
        <p:spPr>
          <a:xfrm>
            <a:off x="5587407" y="3249466"/>
            <a:ext cx="59136" cy="20539"/>
          </a:xfrm>
          <a:custGeom>
            <a:avLst/>
            <a:gdLst/>
            <a:ahLst/>
            <a:cxnLst/>
            <a:rect l="l" t="t" r="r" b="b"/>
            <a:pathLst>
              <a:path w="3170" h="1101" extrusionOk="0">
                <a:moveTo>
                  <a:pt x="1101" y="0"/>
                </a:moveTo>
                <a:lnTo>
                  <a:pt x="1" y="1101"/>
                </a:lnTo>
                <a:lnTo>
                  <a:pt x="1" y="1101"/>
                </a:lnTo>
                <a:lnTo>
                  <a:pt x="1202" y="167"/>
                </a:lnTo>
                <a:cubicBezTo>
                  <a:pt x="1445" y="244"/>
                  <a:pt x="1703" y="281"/>
                  <a:pt x="1963" y="281"/>
                </a:cubicBezTo>
                <a:cubicBezTo>
                  <a:pt x="2380" y="281"/>
                  <a:pt x="2800" y="185"/>
                  <a:pt x="3170" y="0"/>
                </a:cubicBezTo>
                <a:lnTo>
                  <a:pt x="3170" y="0"/>
                </a:lnTo>
                <a:cubicBezTo>
                  <a:pt x="2836" y="134"/>
                  <a:pt x="2486" y="200"/>
                  <a:pt x="2136" y="200"/>
                </a:cubicBezTo>
                <a:cubicBezTo>
                  <a:pt x="1785" y="200"/>
                  <a:pt x="1435" y="134"/>
                  <a:pt x="1101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37"/>
          <p:cNvSpPr/>
          <p:nvPr/>
        </p:nvSpPr>
        <p:spPr>
          <a:xfrm>
            <a:off x="5543231" y="3197810"/>
            <a:ext cx="34232" cy="22069"/>
          </a:xfrm>
          <a:custGeom>
            <a:avLst/>
            <a:gdLst/>
            <a:ahLst/>
            <a:cxnLst/>
            <a:rect l="l" t="t" r="r" b="b"/>
            <a:pathLst>
              <a:path w="1835" h="1183" extrusionOk="0">
                <a:moveTo>
                  <a:pt x="768" y="0"/>
                </a:moveTo>
                <a:lnTo>
                  <a:pt x="768" y="0"/>
                </a:lnTo>
                <a:cubicBezTo>
                  <a:pt x="200" y="267"/>
                  <a:pt x="0" y="601"/>
                  <a:pt x="334" y="901"/>
                </a:cubicBezTo>
                <a:cubicBezTo>
                  <a:pt x="621" y="1086"/>
                  <a:pt x="934" y="1182"/>
                  <a:pt x="1249" y="1182"/>
                </a:cubicBezTo>
                <a:cubicBezTo>
                  <a:pt x="1446" y="1182"/>
                  <a:pt x="1643" y="1145"/>
                  <a:pt x="1835" y="1068"/>
                </a:cubicBezTo>
                <a:lnTo>
                  <a:pt x="1835" y="1068"/>
                </a:lnTo>
                <a:cubicBezTo>
                  <a:pt x="1693" y="1092"/>
                  <a:pt x="1552" y="1115"/>
                  <a:pt x="1410" y="1115"/>
                </a:cubicBezTo>
                <a:cubicBezTo>
                  <a:pt x="1352" y="1115"/>
                  <a:pt x="1293" y="1111"/>
                  <a:pt x="1235" y="1101"/>
                </a:cubicBezTo>
                <a:cubicBezTo>
                  <a:pt x="1034" y="1101"/>
                  <a:pt x="801" y="1035"/>
                  <a:pt x="634" y="934"/>
                </a:cubicBezTo>
                <a:cubicBezTo>
                  <a:pt x="234" y="701"/>
                  <a:pt x="167" y="367"/>
                  <a:pt x="768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37"/>
          <p:cNvSpPr/>
          <p:nvPr/>
        </p:nvSpPr>
        <p:spPr>
          <a:xfrm>
            <a:off x="5505269" y="3189714"/>
            <a:ext cx="54155" cy="52290"/>
          </a:xfrm>
          <a:custGeom>
            <a:avLst/>
            <a:gdLst/>
            <a:ahLst/>
            <a:cxnLst/>
            <a:rect l="l" t="t" r="r" b="b"/>
            <a:pathLst>
              <a:path w="2903" h="2803" extrusionOk="0">
                <a:moveTo>
                  <a:pt x="1068" y="1"/>
                </a:moveTo>
                <a:cubicBezTo>
                  <a:pt x="34" y="801"/>
                  <a:pt x="1" y="1635"/>
                  <a:pt x="1201" y="2302"/>
                </a:cubicBezTo>
                <a:cubicBezTo>
                  <a:pt x="1702" y="2603"/>
                  <a:pt x="2302" y="2770"/>
                  <a:pt x="2903" y="2803"/>
                </a:cubicBezTo>
                <a:cubicBezTo>
                  <a:pt x="2035" y="2703"/>
                  <a:pt x="901" y="2202"/>
                  <a:pt x="568" y="1502"/>
                </a:cubicBezTo>
                <a:cubicBezTo>
                  <a:pt x="234" y="801"/>
                  <a:pt x="1001" y="101"/>
                  <a:pt x="1068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37"/>
          <p:cNvSpPr/>
          <p:nvPr/>
        </p:nvSpPr>
        <p:spPr>
          <a:xfrm>
            <a:off x="5349705" y="3062617"/>
            <a:ext cx="458018" cy="264173"/>
          </a:xfrm>
          <a:custGeom>
            <a:avLst/>
            <a:gdLst/>
            <a:ahLst/>
            <a:cxnLst/>
            <a:rect l="l" t="t" r="r" b="b"/>
            <a:pathLst>
              <a:path w="24552" h="14161" extrusionOk="0">
                <a:moveTo>
                  <a:pt x="12292" y="1"/>
                </a:moveTo>
                <a:cubicBezTo>
                  <a:pt x="9148" y="1"/>
                  <a:pt x="6005" y="693"/>
                  <a:pt x="3603" y="2077"/>
                </a:cubicBezTo>
                <a:cubicBezTo>
                  <a:pt x="2435" y="2711"/>
                  <a:pt x="1401" y="3645"/>
                  <a:pt x="701" y="4779"/>
                </a:cubicBezTo>
                <a:lnTo>
                  <a:pt x="0" y="4779"/>
                </a:lnTo>
                <a:lnTo>
                  <a:pt x="0" y="7281"/>
                </a:lnTo>
                <a:cubicBezTo>
                  <a:pt x="67" y="9015"/>
                  <a:pt x="1268" y="10750"/>
                  <a:pt x="3603" y="12084"/>
                </a:cubicBezTo>
                <a:cubicBezTo>
                  <a:pt x="5988" y="13469"/>
                  <a:pt x="9132" y="14161"/>
                  <a:pt x="12280" y="14161"/>
                </a:cubicBezTo>
                <a:cubicBezTo>
                  <a:pt x="15428" y="14161"/>
                  <a:pt x="18580" y="13469"/>
                  <a:pt x="20982" y="12084"/>
                </a:cubicBezTo>
                <a:cubicBezTo>
                  <a:pt x="23284" y="10750"/>
                  <a:pt x="24484" y="9015"/>
                  <a:pt x="24551" y="7281"/>
                </a:cubicBezTo>
                <a:lnTo>
                  <a:pt x="24551" y="4779"/>
                </a:lnTo>
                <a:lnTo>
                  <a:pt x="23917" y="4779"/>
                </a:lnTo>
                <a:cubicBezTo>
                  <a:pt x="23183" y="3645"/>
                  <a:pt x="22183" y="2711"/>
                  <a:pt x="20982" y="2077"/>
                </a:cubicBezTo>
                <a:cubicBezTo>
                  <a:pt x="18580" y="693"/>
                  <a:pt x="15436" y="1"/>
                  <a:pt x="122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37"/>
          <p:cNvSpPr/>
          <p:nvPr/>
        </p:nvSpPr>
        <p:spPr>
          <a:xfrm>
            <a:off x="5327300" y="3019674"/>
            <a:ext cx="500943" cy="264416"/>
          </a:xfrm>
          <a:custGeom>
            <a:avLst/>
            <a:gdLst/>
            <a:ahLst/>
            <a:cxnLst/>
            <a:rect l="l" t="t" r="r" b="b"/>
            <a:pathLst>
              <a:path w="26853" h="14174" extrusionOk="0">
                <a:moveTo>
                  <a:pt x="13493" y="1"/>
                </a:moveTo>
                <a:cubicBezTo>
                  <a:pt x="10349" y="1"/>
                  <a:pt x="7206" y="693"/>
                  <a:pt x="4804" y="2077"/>
                </a:cubicBezTo>
                <a:cubicBezTo>
                  <a:pt x="0" y="4846"/>
                  <a:pt x="0" y="9316"/>
                  <a:pt x="4804" y="12085"/>
                </a:cubicBezTo>
                <a:cubicBezTo>
                  <a:pt x="7212" y="13480"/>
                  <a:pt x="10364" y="14174"/>
                  <a:pt x="13514" y="14174"/>
                </a:cubicBezTo>
                <a:cubicBezTo>
                  <a:pt x="15863" y="14174"/>
                  <a:pt x="18211" y="13788"/>
                  <a:pt x="20248" y="13019"/>
                </a:cubicBezTo>
                <a:lnTo>
                  <a:pt x="20448" y="12952"/>
                </a:lnTo>
                <a:cubicBezTo>
                  <a:pt x="21049" y="12685"/>
                  <a:pt x="21616" y="12418"/>
                  <a:pt x="22183" y="12118"/>
                </a:cubicBezTo>
                <a:cubicBezTo>
                  <a:pt x="26186" y="9783"/>
                  <a:pt x="26853" y="6280"/>
                  <a:pt x="24151" y="3579"/>
                </a:cubicBezTo>
                <a:cubicBezTo>
                  <a:pt x="23584" y="2978"/>
                  <a:pt x="22917" y="2478"/>
                  <a:pt x="22183" y="2077"/>
                </a:cubicBezTo>
                <a:cubicBezTo>
                  <a:pt x="19781" y="693"/>
                  <a:pt x="16637" y="1"/>
                  <a:pt x="134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37"/>
          <p:cNvSpPr/>
          <p:nvPr/>
        </p:nvSpPr>
        <p:spPr>
          <a:xfrm>
            <a:off x="5576829" y="3059670"/>
            <a:ext cx="222797" cy="132562"/>
          </a:xfrm>
          <a:custGeom>
            <a:avLst/>
            <a:gdLst/>
            <a:ahLst/>
            <a:cxnLst/>
            <a:rect l="l" t="t" r="r" b="b"/>
            <a:pathLst>
              <a:path w="11943" h="7106" extrusionOk="0">
                <a:moveTo>
                  <a:pt x="7673" y="0"/>
                </a:moveTo>
                <a:lnTo>
                  <a:pt x="7673" y="0"/>
                </a:lnTo>
                <a:cubicBezTo>
                  <a:pt x="8140" y="767"/>
                  <a:pt x="7973" y="1601"/>
                  <a:pt x="5271" y="1768"/>
                </a:cubicBezTo>
                <a:cubicBezTo>
                  <a:pt x="1" y="2068"/>
                  <a:pt x="6672" y="7105"/>
                  <a:pt x="6672" y="7105"/>
                </a:cubicBezTo>
                <a:cubicBezTo>
                  <a:pt x="6672" y="7105"/>
                  <a:pt x="8316" y="6316"/>
                  <a:pt x="9632" y="6316"/>
                </a:cubicBezTo>
                <a:cubicBezTo>
                  <a:pt x="10209" y="6316"/>
                  <a:pt x="10724" y="6468"/>
                  <a:pt x="11008" y="6905"/>
                </a:cubicBezTo>
                <a:cubicBezTo>
                  <a:pt x="11942" y="5204"/>
                  <a:pt x="11642" y="3336"/>
                  <a:pt x="10108" y="1735"/>
                </a:cubicBezTo>
                <a:cubicBezTo>
                  <a:pt x="9808" y="1435"/>
                  <a:pt x="9507" y="1168"/>
                  <a:pt x="9140" y="901"/>
                </a:cubicBezTo>
                <a:cubicBezTo>
                  <a:pt x="8840" y="701"/>
                  <a:pt x="8540" y="501"/>
                  <a:pt x="8240" y="300"/>
                </a:cubicBezTo>
                <a:cubicBezTo>
                  <a:pt x="8040" y="200"/>
                  <a:pt x="7873" y="100"/>
                  <a:pt x="76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37"/>
          <p:cNvSpPr/>
          <p:nvPr/>
        </p:nvSpPr>
        <p:spPr>
          <a:xfrm>
            <a:off x="5729296" y="3100543"/>
            <a:ext cx="65348" cy="62009"/>
          </a:xfrm>
          <a:custGeom>
            <a:avLst/>
            <a:gdLst/>
            <a:ahLst/>
            <a:cxnLst/>
            <a:rect l="l" t="t" r="r" b="b"/>
            <a:pathLst>
              <a:path w="3503" h="3324" extrusionOk="0">
                <a:moveTo>
                  <a:pt x="1356" y="1"/>
                </a:moveTo>
                <a:cubicBezTo>
                  <a:pt x="1304" y="1"/>
                  <a:pt x="1252" y="4"/>
                  <a:pt x="1201" y="11"/>
                </a:cubicBezTo>
                <a:cubicBezTo>
                  <a:pt x="400" y="111"/>
                  <a:pt x="0" y="911"/>
                  <a:pt x="300" y="1812"/>
                </a:cubicBezTo>
                <a:cubicBezTo>
                  <a:pt x="612" y="2684"/>
                  <a:pt x="1388" y="3323"/>
                  <a:pt x="2141" y="3323"/>
                </a:cubicBezTo>
                <a:cubicBezTo>
                  <a:pt x="2195" y="3323"/>
                  <a:pt x="2248" y="3320"/>
                  <a:pt x="2302" y="3313"/>
                </a:cubicBezTo>
                <a:cubicBezTo>
                  <a:pt x="3102" y="3213"/>
                  <a:pt x="3503" y="2412"/>
                  <a:pt x="3169" y="1512"/>
                </a:cubicBezTo>
                <a:cubicBezTo>
                  <a:pt x="2889" y="640"/>
                  <a:pt x="2086" y="1"/>
                  <a:pt x="135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37"/>
          <p:cNvSpPr/>
          <p:nvPr/>
        </p:nvSpPr>
        <p:spPr>
          <a:xfrm>
            <a:off x="5404457" y="3059856"/>
            <a:ext cx="349128" cy="183248"/>
          </a:xfrm>
          <a:custGeom>
            <a:avLst/>
            <a:gdLst/>
            <a:ahLst/>
            <a:cxnLst/>
            <a:rect l="l" t="t" r="r" b="b"/>
            <a:pathLst>
              <a:path w="18715" h="9823" extrusionOk="0">
                <a:moveTo>
                  <a:pt x="9342" y="0"/>
                </a:moveTo>
                <a:cubicBezTo>
                  <a:pt x="7164" y="0"/>
                  <a:pt x="4987" y="485"/>
                  <a:pt x="3336" y="1458"/>
                </a:cubicBezTo>
                <a:cubicBezTo>
                  <a:pt x="134" y="3293"/>
                  <a:pt x="1" y="6228"/>
                  <a:pt x="2936" y="8163"/>
                </a:cubicBezTo>
                <a:cubicBezTo>
                  <a:pt x="3070" y="8229"/>
                  <a:pt x="3203" y="8296"/>
                  <a:pt x="3336" y="8396"/>
                </a:cubicBezTo>
                <a:cubicBezTo>
                  <a:pt x="5004" y="9347"/>
                  <a:pt x="7181" y="9822"/>
                  <a:pt x="9357" y="9822"/>
                </a:cubicBezTo>
                <a:cubicBezTo>
                  <a:pt x="11534" y="9822"/>
                  <a:pt x="13710" y="9347"/>
                  <a:pt x="15378" y="8396"/>
                </a:cubicBezTo>
                <a:cubicBezTo>
                  <a:pt x="18681" y="6461"/>
                  <a:pt x="18714" y="3359"/>
                  <a:pt x="15378" y="1425"/>
                </a:cubicBezTo>
                <a:cubicBezTo>
                  <a:pt x="15245" y="1358"/>
                  <a:pt x="15078" y="1291"/>
                  <a:pt x="14945" y="1224"/>
                </a:cubicBezTo>
                <a:cubicBezTo>
                  <a:pt x="13347" y="410"/>
                  <a:pt x="11344" y="0"/>
                  <a:pt x="9342" y="0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37"/>
          <p:cNvSpPr/>
          <p:nvPr/>
        </p:nvSpPr>
        <p:spPr>
          <a:xfrm>
            <a:off x="5404457" y="3059856"/>
            <a:ext cx="349128" cy="183248"/>
          </a:xfrm>
          <a:custGeom>
            <a:avLst/>
            <a:gdLst/>
            <a:ahLst/>
            <a:cxnLst/>
            <a:rect l="l" t="t" r="r" b="b"/>
            <a:pathLst>
              <a:path w="18715" h="9823" extrusionOk="0">
                <a:moveTo>
                  <a:pt x="9342" y="0"/>
                </a:moveTo>
                <a:cubicBezTo>
                  <a:pt x="7164" y="0"/>
                  <a:pt x="4987" y="485"/>
                  <a:pt x="3336" y="1458"/>
                </a:cubicBezTo>
                <a:cubicBezTo>
                  <a:pt x="134" y="3293"/>
                  <a:pt x="1" y="6228"/>
                  <a:pt x="2936" y="8163"/>
                </a:cubicBezTo>
                <a:cubicBezTo>
                  <a:pt x="3070" y="8229"/>
                  <a:pt x="3203" y="8296"/>
                  <a:pt x="3336" y="8396"/>
                </a:cubicBezTo>
                <a:cubicBezTo>
                  <a:pt x="5004" y="9347"/>
                  <a:pt x="7181" y="9822"/>
                  <a:pt x="9357" y="9822"/>
                </a:cubicBezTo>
                <a:cubicBezTo>
                  <a:pt x="11534" y="9822"/>
                  <a:pt x="13710" y="9347"/>
                  <a:pt x="15378" y="8396"/>
                </a:cubicBezTo>
                <a:cubicBezTo>
                  <a:pt x="18681" y="6461"/>
                  <a:pt x="18714" y="3359"/>
                  <a:pt x="15378" y="1425"/>
                </a:cubicBezTo>
                <a:cubicBezTo>
                  <a:pt x="15245" y="1358"/>
                  <a:pt x="15078" y="1291"/>
                  <a:pt x="14945" y="1224"/>
                </a:cubicBezTo>
                <a:cubicBezTo>
                  <a:pt x="13347" y="410"/>
                  <a:pt x="11344" y="0"/>
                  <a:pt x="934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37"/>
          <p:cNvSpPr/>
          <p:nvPr/>
        </p:nvSpPr>
        <p:spPr>
          <a:xfrm>
            <a:off x="5426862" y="3064017"/>
            <a:ext cx="303685" cy="175506"/>
          </a:xfrm>
          <a:custGeom>
            <a:avLst/>
            <a:gdLst/>
            <a:ahLst/>
            <a:cxnLst/>
            <a:rect l="l" t="t" r="r" b="b"/>
            <a:pathLst>
              <a:path w="16279" h="9408" extrusionOk="0">
                <a:moveTo>
                  <a:pt x="8140" y="1"/>
                </a:moveTo>
                <a:cubicBezTo>
                  <a:pt x="3670" y="1"/>
                  <a:pt x="1" y="2102"/>
                  <a:pt x="1" y="4704"/>
                </a:cubicBezTo>
                <a:cubicBezTo>
                  <a:pt x="1" y="7306"/>
                  <a:pt x="3670" y="9407"/>
                  <a:pt x="8140" y="9407"/>
                </a:cubicBezTo>
                <a:cubicBezTo>
                  <a:pt x="12643" y="9407"/>
                  <a:pt x="16279" y="7306"/>
                  <a:pt x="16279" y="4704"/>
                </a:cubicBezTo>
                <a:cubicBezTo>
                  <a:pt x="16279" y="2102"/>
                  <a:pt x="12643" y="1"/>
                  <a:pt x="8140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37"/>
          <p:cNvSpPr/>
          <p:nvPr/>
        </p:nvSpPr>
        <p:spPr>
          <a:xfrm>
            <a:off x="5426862" y="3064017"/>
            <a:ext cx="303685" cy="175506"/>
          </a:xfrm>
          <a:custGeom>
            <a:avLst/>
            <a:gdLst/>
            <a:ahLst/>
            <a:cxnLst/>
            <a:rect l="l" t="t" r="r" b="b"/>
            <a:pathLst>
              <a:path w="16279" h="9408" extrusionOk="0">
                <a:moveTo>
                  <a:pt x="8140" y="1"/>
                </a:moveTo>
                <a:cubicBezTo>
                  <a:pt x="3670" y="1"/>
                  <a:pt x="1" y="2102"/>
                  <a:pt x="1" y="4704"/>
                </a:cubicBezTo>
                <a:cubicBezTo>
                  <a:pt x="1" y="7306"/>
                  <a:pt x="3670" y="9407"/>
                  <a:pt x="8140" y="9407"/>
                </a:cubicBezTo>
                <a:cubicBezTo>
                  <a:pt x="12643" y="9407"/>
                  <a:pt x="16279" y="7306"/>
                  <a:pt x="16279" y="4704"/>
                </a:cubicBezTo>
                <a:cubicBezTo>
                  <a:pt x="16279" y="2102"/>
                  <a:pt x="12643" y="1"/>
                  <a:pt x="814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7"/>
          <p:cNvSpPr/>
          <p:nvPr/>
        </p:nvSpPr>
        <p:spPr>
          <a:xfrm>
            <a:off x="5428727" y="3088137"/>
            <a:ext cx="300588" cy="150919"/>
          </a:xfrm>
          <a:custGeom>
            <a:avLst/>
            <a:gdLst/>
            <a:ahLst/>
            <a:cxnLst/>
            <a:rect l="l" t="t" r="r" b="b"/>
            <a:pathLst>
              <a:path w="16113" h="8090" extrusionOk="0">
                <a:moveTo>
                  <a:pt x="8056" y="0"/>
                </a:moveTo>
                <a:cubicBezTo>
                  <a:pt x="5972" y="0"/>
                  <a:pt x="3887" y="459"/>
                  <a:pt x="2302" y="1376"/>
                </a:cubicBezTo>
                <a:cubicBezTo>
                  <a:pt x="1001" y="2143"/>
                  <a:pt x="234" y="3077"/>
                  <a:pt x="1" y="4045"/>
                </a:cubicBezTo>
                <a:cubicBezTo>
                  <a:pt x="201" y="5012"/>
                  <a:pt x="1001" y="5946"/>
                  <a:pt x="2302" y="6713"/>
                </a:cubicBezTo>
                <a:cubicBezTo>
                  <a:pt x="3887" y="7631"/>
                  <a:pt x="5972" y="8089"/>
                  <a:pt x="8056" y="8089"/>
                </a:cubicBezTo>
                <a:cubicBezTo>
                  <a:pt x="10141" y="8089"/>
                  <a:pt x="12226" y="7631"/>
                  <a:pt x="13810" y="6713"/>
                </a:cubicBezTo>
                <a:cubicBezTo>
                  <a:pt x="15111" y="5946"/>
                  <a:pt x="15879" y="5012"/>
                  <a:pt x="16112" y="4045"/>
                </a:cubicBezTo>
                <a:cubicBezTo>
                  <a:pt x="15879" y="3077"/>
                  <a:pt x="15111" y="2143"/>
                  <a:pt x="13810" y="1376"/>
                </a:cubicBezTo>
                <a:cubicBezTo>
                  <a:pt x="12226" y="459"/>
                  <a:pt x="10141" y="0"/>
                  <a:pt x="8056" y="0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37"/>
          <p:cNvSpPr/>
          <p:nvPr/>
        </p:nvSpPr>
        <p:spPr>
          <a:xfrm>
            <a:off x="5428727" y="3088137"/>
            <a:ext cx="300588" cy="150919"/>
          </a:xfrm>
          <a:custGeom>
            <a:avLst/>
            <a:gdLst/>
            <a:ahLst/>
            <a:cxnLst/>
            <a:rect l="l" t="t" r="r" b="b"/>
            <a:pathLst>
              <a:path w="16113" h="8090" extrusionOk="0">
                <a:moveTo>
                  <a:pt x="8056" y="0"/>
                </a:moveTo>
                <a:cubicBezTo>
                  <a:pt x="5972" y="0"/>
                  <a:pt x="3887" y="459"/>
                  <a:pt x="2302" y="1376"/>
                </a:cubicBezTo>
                <a:cubicBezTo>
                  <a:pt x="1001" y="2143"/>
                  <a:pt x="234" y="3077"/>
                  <a:pt x="1" y="4045"/>
                </a:cubicBezTo>
                <a:cubicBezTo>
                  <a:pt x="201" y="5012"/>
                  <a:pt x="1001" y="5946"/>
                  <a:pt x="2302" y="6713"/>
                </a:cubicBezTo>
                <a:cubicBezTo>
                  <a:pt x="3887" y="7631"/>
                  <a:pt x="5972" y="8089"/>
                  <a:pt x="8056" y="8089"/>
                </a:cubicBezTo>
                <a:cubicBezTo>
                  <a:pt x="10141" y="8089"/>
                  <a:pt x="12226" y="7631"/>
                  <a:pt x="13810" y="6713"/>
                </a:cubicBezTo>
                <a:cubicBezTo>
                  <a:pt x="15111" y="5946"/>
                  <a:pt x="15879" y="5012"/>
                  <a:pt x="16112" y="4045"/>
                </a:cubicBezTo>
                <a:cubicBezTo>
                  <a:pt x="15879" y="3077"/>
                  <a:pt x="15111" y="2143"/>
                  <a:pt x="13810" y="1376"/>
                </a:cubicBezTo>
                <a:cubicBezTo>
                  <a:pt x="12226" y="459"/>
                  <a:pt x="10141" y="0"/>
                  <a:pt x="805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37"/>
          <p:cNvSpPr/>
          <p:nvPr/>
        </p:nvSpPr>
        <p:spPr>
          <a:xfrm>
            <a:off x="5480383" y="3095749"/>
            <a:ext cx="198527" cy="130081"/>
          </a:xfrm>
          <a:custGeom>
            <a:avLst/>
            <a:gdLst/>
            <a:ahLst/>
            <a:cxnLst/>
            <a:rect l="l" t="t" r="r" b="b"/>
            <a:pathLst>
              <a:path w="10642" h="6973" extrusionOk="0">
                <a:moveTo>
                  <a:pt x="7222" y="4069"/>
                </a:moveTo>
                <a:cubicBezTo>
                  <a:pt x="7473" y="4069"/>
                  <a:pt x="7711" y="4118"/>
                  <a:pt x="7939" y="4237"/>
                </a:cubicBezTo>
                <a:lnTo>
                  <a:pt x="7772" y="4337"/>
                </a:lnTo>
                <a:cubicBezTo>
                  <a:pt x="7672" y="4371"/>
                  <a:pt x="7606" y="4437"/>
                  <a:pt x="7506" y="4471"/>
                </a:cubicBezTo>
                <a:cubicBezTo>
                  <a:pt x="7151" y="4613"/>
                  <a:pt x="6778" y="4688"/>
                  <a:pt x="6411" y="4688"/>
                </a:cubicBezTo>
                <a:cubicBezTo>
                  <a:pt x="6087" y="4688"/>
                  <a:pt x="5768" y="4629"/>
                  <a:pt x="5471" y="4504"/>
                </a:cubicBezTo>
                <a:cubicBezTo>
                  <a:pt x="6124" y="4279"/>
                  <a:pt x="6700" y="4069"/>
                  <a:pt x="7222" y="4069"/>
                </a:cubicBezTo>
                <a:close/>
                <a:moveTo>
                  <a:pt x="1268" y="1"/>
                </a:moveTo>
                <a:lnTo>
                  <a:pt x="0" y="735"/>
                </a:lnTo>
                <a:lnTo>
                  <a:pt x="0" y="1702"/>
                </a:lnTo>
                <a:lnTo>
                  <a:pt x="434" y="1936"/>
                </a:lnTo>
                <a:cubicBezTo>
                  <a:pt x="300" y="2102"/>
                  <a:pt x="234" y="2303"/>
                  <a:pt x="234" y="2503"/>
                </a:cubicBezTo>
                <a:lnTo>
                  <a:pt x="234" y="3470"/>
                </a:lnTo>
                <a:cubicBezTo>
                  <a:pt x="234" y="3870"/>
                  <a:pt x="534" y="4237"/>
                  <a:pt x="1134" y="4604"/>
                </a:cubicBezTo>
                <a:cubicBezTo>
                  <a:pt x="1635" y="4904"/>
                  <a:pt x="2235" y="5071"/>
                  <a:pt x="2836" y="5071"/>
                </a:cubicBezTo>
                <a:lnTo>
                  <a:pt x="3169" y="5071"/>
                </a:lnTo>
                <a:cubicBezTo>
                  <a:pt x="3803" y="5038"/>
                  <a:pt x="4437" y="4904"/>
                  <a:pt x="5037" y="4671"/>
                </a:cubicBezTo>
                <a:lnTo>
                  <a:pt x="5371" y="4537"/>
                </a:lnTo>
                <a:lnTo>
                  <a:pt x="4337" y="5605"/>
                </a:lnTo>
                <a:lnTo>
                  <a:pt x="4337" y="6572"/>
                </a:lnTo>
                <a:cubicBezTo>
                  <a:pt x="4918" y="6781"/>
                  <a:pt x="5532" y="6890"/>
                  <a:pt x="6147" y="6890"/>
                </a:cubicBezTo>
                <a:cubicBezTo>
                  <a:pt x="6909" y="6890"/>
                  <a:pt x="7672" y="6723"/>
                  <a:pt x="8373" y="6372"/>
                </a:cubicBezTo>
                <a:lnTo>
                  <a:pt x="9407" y="6973"/>
                </a:lnTo>
                <a:lnTo>
                  <a:pt x="10641" y="6272"/>
                </a:lnTo>
                <a:lnTo>
                  <a:pt x="10641" y="5305"/>
                </a:lnTo>
                <a:lnTo>
                  <a:pt x="10241" y="5038"/>
                </a:lnTo>
                <a:cubicBezTo>
                  <a:pt x="10341" y="4871"/>
                  <a:pt x="10408" y="4638"/>
                  <a:pt x="10408" y="4404"/>
                </a:cubicBezTo>
                <a:lnTo>
                  <a:pt x="10408" y="3437"/>
                </a:lnTo>
                <a:cubicBezTo>
                  <a:pt x="10408" y="3036"/>
                  <a:pt x="10141" y="2669"/>
                  <a:pt x="9540" y="2303"/>
                </a:cubicBezTo>
                <a:cubicBezTo>
                  <a:pt x="8925" y="1974"/>
                  <a:pt x="8246" y="1810"/>
                  <a:pt x="7566" y="1810"/>
                </a:cubicBezTo>
                <a:cubicBezTo>
                  <a:pt x="7141" y="1810"/>
                  <a:pt x="6715" y="1874"/>
                  <a:pt x="6305" y="2002"/>
                </a:cubicBezTo>
                <a:cubicBezTo>
                  <a:pt x="5904" y="2136"/>
                  <a:pt x="5471" y="2269"/>
                  <a:pt x="5104" y="2403"/>
                </a:cubicBezTo>
                <a:cubicBezTo>
                  <a:pt x="4670" y="2536"/>
                  <a:pt x="4237" y="2703"/>
                  <a:pt x="3803" y="2803"/>
                </a:cubicBezTo>
                <a:cubicBezTo>
                  <a:pt x="3603" y="2836"/>
                  <a:pt x="3403" y="2870"/>
                  <a:pt x="3203" y="2870"/>
                </a:cubicBezTo>
                <a:cubicBezTo>
                  <a:pt x="3036" y="2836"/>
                  <a:pt x="2869" y="2803"/>
                  <a:pt x="2702" y="2736"/>
                </a:cubicBezTo>
                <a:lnTo>
                  <a:pt x="2736" y="2703"/>
                </a:lnTo>
                <a:cubicBezTo>
                  <a:pt x="2769" y="2669"/>
                  <a:pt x="2802" y="2636"/>
                  <a:pt x="2869" y="2636"/>
                </a:cubicBezTo>
                <a:cubicBezTo>
                  <a:pt x="2969" y="2569"/>
                  <a:pt x="3069" y="2503"/>
                  <a:pt x="3203" y="2436"/>
                </a:cubicBezTo>
                <a:cubicBezTo>
                  <a:pt x="3506" y="2311"/>
                  <a:pt x="3839" y="2243"/>
                  <a:pt x="4169" y="2243"/>
                </a:cubicBezTo>
                <a:cubicBezTo>
                  <a:pt x="4455" y="2243"/>
                  <a:pt x="4740" y="2294"/>
                  <a:pt x="5004" y="2403"/>
                </a:cubicBezTo>
                <a:lnTo>
                  <a:pt x="6071" y="1369"/>
                </a:lnTo>
                <a:lnTo>
                  <a:pt x="6071" y="401"/>
                </a:lnTo>
                <a:cubicBezTo>
                  <a:pt x="5552" y="216"/>
                  <a:pt x="5013" y="123"/>
                  <a:pt x="4476" y="123"/>
                </a:cubicBezTo>
                <a:cubicBezTo>
                  <a:pt x="4046" y="123"/>
                  <a:pt x="3618" y="183"/>
                  <a:pt x="3203" y="301"/>
                </a:cubicBezTo>
                <a:cubicBezTo>
                  <a:pt x="2902" y="368"/>
                  <a:pt x="2602" y="468"/>
                  <a:pt x="2302" y="601"/>
                </a:cubicBezTo>
                <a:lnTo>
                  <a:pt x="1268" y="1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37"/>
          <p:cNvSpPr/>
          <p:nvPr/>
        </p:nvSpPr>
        <p:spPr>
          <a:xfrm>
            <a:off x="5479133" y="3095749"/>
            <a:ext cx="201642" cy="111408"/>
          </a:xfrm>
          <a:custGeom>
            <a:avLst/>
            <a:gdLst/>
            <a:ahLst/>
            <a:cxnLst/>
            <a:rect l="l" t="t" r="r" b="b"/>
            <a:pathLst>
              <a:path w="10809" h="5972" extrusionOk="0">
                <a:moveTo>
                  <a:pt x="1301" y="1"/>
                </a:moveTo>
                <a:lnTo>
                  <a:pt x="34" y="701"/>
                </a:lnTo>
                <a:lnTo>
                  <a:pt x="1068" y="1302"/>
                </a:lnTo>
                <a:cubicBezTo>
                  <a:pt x="34" y="2102"/>
                  <a:pt x="1" y="2936"/>
                  <a:pt x="1201" y="3603"/>
                </a:cubicBezTo>
                <a:cubicBezTo>
                  <a:pt x="1702" y="3904"/>
                  <a:pt x="2302" y="4070"/>
                  <a:pt x="2903" y="4104"/>
                </a:cubicBezTo>
                <a:lnTo>
                  <a:pt x="3236" y="4104"/>
                </a:lnTo>
                <a:cubicBezTo>
                  <a:pt x="3870" y="4037"/>
                  <a:pt x="4504" y="3904"/>
                  <a:pt x="5104" y="3670"/>
                </a:cubicBezTo>
                <a:cubicBezTo>
                  <a:pt x="5924" y="3389"/>
                  <a:pt x="6662" y="3075"/>
                  <a:pt x="7307" y="3075"/>
                </a:cubicBezTo>
                <a:cubicBezTo>
                  <a:pt x="7579" y="3075"/>
                  <a:pt x="7835" y="3131"/>
                  <a:pt x="8073" y="3270"/>
                </a:cubicBezTo>
                <a:cubicBezTo>
                  <a:pt x="8607" y="3570"/>
                  <a:pt x="8440" y="3970"/>
                  <a:pt x="7873" y="4304"/>
                </a:cubicBezTo>
                <a:cubicBezTo>
                  <a:pt x="7773" y="4371"/>
                  <a:pt x="7673" y="4404"/>
                  <a:pt x="7573" y="4437"/>
                </a:cubicBezTo>
                <a:cubicBezTo>
                  <a:pt x="7239" y="4588"/>
                  <a:pt x="6880" y="4663"/>
                  <a:pt x="6522" y="4663"/>
                </a:cubicBezTo>
                <a:cubicBezTo>
                  <a:pt x="6163" y="4663"/>
                  <a:pt x="5805" y="4588"/>
                  <a:pt x="5471" y="4437"/>
                </a:cubicBezTo>
                <a:lnTo>
                  <a:pt x="4404" y="5538"/>
                </a:lnTo>
                <a:cubicBezTo>
                  <a:pt x="4985" y="5762"/>
                  <a:pt x="5594" y="5872"/>
                  <a:pt x="6202" y="5872"/>
                </a:cubicBezTo>
                <a:cubicBezTo>
                  <a:pt x="6954" y="5872"/>
                  <a:pt x="7706" y="5703"/>
                  <a:pt x="8407" y="5371"/>
                </a:cubicBezTo>
                <a:lnTo>
                  <a:pt x="9441" y="5972"/>
                </a:lnTo>
                <a:lnTo>
                  <a:pt x="10708" y="5238"/>
                </a:lnTo>
                <a:lnTo>
                  <a:pt x="9674" y="4671"/>
                </a:lnTo>
                <a:cubicBezTo>
                  <a:pt x="10708" y="3837"/>
                  <a:pt x="10808" y="3003"/>
                  <a:pt x="9607" y="2269"/>
                </a:cubicBezTo>
                <a:cubicBezTo>
                  <a:pt x="9005" y="1948"/>
                  <a:pt x="8343" y="1784"/>
                  <a:pt x="7679" y="1784"/>
                </a:cubicBezTo>
                <a:cubicBezTo>
                  <a:pt x="7238" y="1784"/>
                  <a:pt x="6797" y="1856"/>
                  <a:pt x="6372" y="2002"/>
                </a:cubicBezTo>
                <a:cubicBezTo>
                  <a:pt x="5938" y="2102"/>
                  <a:pt x="5538" y="2236"/>
                  <a:pt x="5138" y="2369"/>
                </a:cubicBezTo>
                <a:cubicBezTo>
                  <a:pt x="4737" y="2536"/>
                  <a:pt x="4304" y="2669"/>
                  <a:pt x="3870" y="2803"/>
                </a:cubicBezTo>
                <a:cubicBezTo>
                  <a:pt x="3728" y="2827"/>
                  <a:pt x="3570" y="2850"/>
                  <a:pt x="3419" y="2850"/>
                </a:cubicBezTo>
                <a:cubicBezTo>
                  <a:pt x="3356" y="2850"/>
                  <a:pt x="3295" y="2846"/>
                  <a:pt x="3236" y="2836"/>
                </a:cubicBezTo>
                <a:cubicBezTo>
                  <a:pt x="3036" y="2836"/>
                  <a:pt x="2836" y="2770"/>
                  <a:pt x="2669" y="2669"/>
                </a:cubicBezTo>
                <a:cubicBezTo>
                  <a:pt x="2235" y="2436"/>
                  <a:pt x="2202" y="2102"/>
                  <a:pt x="2769" y="1702"/>
                </a:cubicBezTo>
                <a:lnTo>
                  <a:pt x="2903" y="1635"/>
                </a:lnTo>
                <a:cubicBezTo>
                  <a:pt x="3003" y="1569"/>
                  <a:pt x="3136" y="1535"/>
                  <a:pt x="3236" y="1469"/>
                </a:cubicBezTo>
                <a:cubicBezTo>
                  <a:pt x="3540" y="1344"/>
                  <a:pt x="3872" y="1276"/>
                  <a:pt x="4208" y="1276"/>
                </a:cubicBezTo>
                <a:cubicBezTo>
                  <a:pt x="4499" y="1276"/>
                  <a:pt x="4792" y="1327"/>
                  <a:pt x="5071" y="1435"/>
                </a:cubicBezTo>
                <a:lnTo>
                  <a:pt x="6105" y="368"/>
                </a:lnTo>
                <a:cubicBezTo>
                  <a:pt x="5580" y="199"/>
                  <a:pt x="5033" y="115"/>
                  <a:pt x="4489" y="115"/>
                </a:cubicBezTo>
                <a:cubicBezTo>
                  <a:pt x="4066" y="115"/>
                  <a:pt x="3645" y="166"/>
                  <a:pt x="3236" y="268"/>
                </a:cubicBezTo>
                <a:cubicBezTo>
                  <a:pt x="2936" y="368"/>
                  <a:pt x="2636" y="468"/>
                  <a:pt x="2336" y="601"/>
                </a:cubicBezTo>
                <a:lnTo>
                  <a:pt x="1301" y="1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37"/>
          <p:cNvSpPr/>
          <p:nvPr/>
        </p:nvSpPr>
        <p:spPr>
          <a:xfrm>
            <a:off x="5479133" y="3095749"/>
            <a:ext cx="201642" cy="111408"/>
          </a:xfrm>
          <a:custGeom>
            <a:avLst/>
            <a:gdLst/>
            <a:ahLst/>
            <a:cxnLst/>
            <a:rect l="l" t="t" r="r" b="b"/>
            <a:pathLst>
              <a:path w="10809" h="5972" extrusionOk="0">
                <a:moveTo>
                  <a:pt x="1301" y="1"/>
                </a:moveTo>
                <a:lnTo>
                  <a:pt x="34" y="701"/>
                </a:lnTo>
                <a:lnTo>
                  <a:pt x="1068" y="1302"/>
                </a:lnTo>
                <a:cubicBezTo>
                  <a:pt x="34" y="2102"/>
                  <a:pt x="1" y="2936"/>
                  <a:pt x="1201" y="3603"/>
                </a:cubicBezTo>
                <a:cubicBezTo>
                  <a:pt x="1702" y="3904"/>
                  <a:pt x="2302" y="4070"/>
                  <a:pt x="2903" y="4104"/>
                </a:cubicBezTo>
                <a:lnTo>
                  <a:pt x="3236" y="4104"/>
                </a:lnTo>
                <a:cubicBezTo>
                  <a:pt x="3870" y="4037"/>
                  <a:pt x="4504" y="3904"/>
                  <a:pt x="5104" y="3670"/>
                </a:cubicBezTo>
                <a:cubicBezTo>
                  <a:pt x="5924" y="3389"/>
                  <a:pt x="6662" y="3075"/>
                  <a:pt x="7307" y="3075"/>
                </a:cubicBezTo>
                <a:cubicBezTo>
                  <a:pt x="7579" y="3075"/>
                  <a:pt x="7835" y="3131"/>
                  <a:pt x="8073" y="3270"/>
                </a:cubicBezTo>
                <a:cubicBezTo>
                  <a:pt x="8607" y="3570"/>
                  <a:pt x="8440" y="3970"/>
                  <a:pt x="7873" y="4304"/>
                </a:cubicBezTo>
                <a:cubicBezTo>
                  <a:pt x="7773" y="4371"/>
                  <a:pt x="7673" y="4404"/>
                  <a:pt x="7573" y="4437"/>
                </a:cubicBezTo>
                <a:cubicBezTo>
                  <a:pt x="7239" y="4588"/>
                  <a:pt x="6880" y="4663"/>
                  <a:pt x="6522" y="4663"/>
                </a:cubicBezTo>
                <a:cubicBezTo>
                  <a:pt x="6163" y="4663"/>
                  <a:pt x="5805" y="4588"/>
                  <a:pt x="5471" y="4437"/>
                </a:cubicBezTo>
                <a:lnTo>
                  <a:pt x="4404" y="5538"/>
                </a:lnTo>
                <a:cubicBezTo>
                  <a:pt x="4985" y="5762"/>
                  <a:pt x="5594" y="5872"/>
                  <a:pt x="6202" y="5872"/>
                </a:cubicBezTo>
                <a:cubicBezTo>
                  <a:pt x="6954" y="5872"/>
                  <a:pt x="7706" y="5703"/>
                  <a:pt x="8407" y="5371"/>
                </a:cubicBezTo>
                <a:lnTo>
                  <a:pt x="9441" y="5972"/>
                </a:lnTo>
                <a:lnTo>
                  <a:pt x="10708" y="5238"/>
                </a:lnTo>
                <a:lnTo>
                  <a:pt x="9674" y="4671"/>
                </a:lnTo>
                <a:cubicBezTo>
                  <a:pt x="10708" y="3837"/>
                  <a:pt x="10808" y="3003"/>
                  <a:pt x="9607" y="2269"/>
                </a:cubicBezTo>
                <a:cubicBezTo>
                  <a:pt x="9005" y="1948"/>
                  <a:pt x="8343" y="1784"/>
                  <a:pt x="7679" y="1784"/>
                </a:cubicBezTo>
                <a:cubicBezTo>
                  <a:pt x="7238" y="1784"/>
                  <a:pt x="6797" y="1856"/>
                  <a:pt x="6372" y="2002"/>
                </a:cubicBezTo>
                <a:cubicBezTo>
                  <a:pt x="5938" y="2102"/>
                  <a:pt x="5538" y="2236"/>
                  <a:pt x="5138" y="2369"/>
                </a:cubicBezTo>
                <a:cubicBezTo>
                  <a:pt x="4737" y="2536"/>
                  <a:pt x="4304" y="2669"/>
                  <a:pt x="3870" y="2803"/>
                </a:cubicBezTo>
                <a:cubicBezTo>
                  <a:pt x="3728" y="2827"/>
                  <a:pt x="3570" y="2850"/>
                  <a:pt x="3419" y="2850"/>
                </a:cubicBezTo>
                <a:cubicBezTo>
                  <a:pt x="3356" y="2850"/>
                  <a:pt x="3295" y="2846"/>
                  <a:pt x="3236" y="2836"/>
                </a:cubicBezTo>
                <a:cubicBezTo>
                  <a:pt x="3036" y="2836"/>
                  <a:pt x="2836" y="2770"/>
                  <a:pt x="2669" y="2669"/>
                </a:cubicBezTo>
                <a:cubicBezTo>
                  <a:pt x="2235" y="2436"/>
                  <a:pt x="2202" y="2102"/>
                  <a:pt x="2769" y="1702"/>
                </a:cubicBezTo>
                <a:lnTo>
                  <a:pt x="2903" y="1635"/>
                </a:lnTo>
                <a:cubicBezTo>
                  <a:pt x="3003" y="1569"/>
                  <a:pt x="3136" y="1535"/>
                  <a:pt x="3236" y="1469"/>
                </a:cubicBezTo>
                <a:cubicBezTo>
                  <a:pt x="3540" y="1344"/>
                  <a:pt x="3872" y="1276"/>
                  <a:pt x="4208" y="1276"/>
                </a:cubicBezTo>
                <a:cubicBezTo>
                  <a:pt x="4499" y="1276"/>
                  <a:pt x="4792" y="1327"/>
                  <a:pt x="5071" y="1435"/>
                </a:cubicBezTo>
                <a:lnTo>
                  <a:pt x="6105" y="368"/>
                </a:lnTo>
                <a:cubicBezTo>
                  <a:pt x="5580" y="199"/>
                  <a:pt x="5033" y="115"/>
                  <a:pt x="4489" y="115"/>
                </a:cubicBezTo>
                <a:cubicBezTo>
                  <a:pt x="4066" y="115"/>
                  <a:pt x="3645" y="166"/>
                  <a:pt x="3236" y="268"/>
                </a:cubicBezTo>
                <a:cubicBezTo>
                  <a:pt x="2936" y="368"/>
                  <a:pt x="2636" y="468"/>
                  <a:pt x="2336" y="601"/>
                </a:cubicBezTo>
                <a:lnTo>
                  <a:pt x="13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37"/>
          <p:cNvSpPr/>
          <p:nvPr/>
        </p:nvSpPr>
        <p:spPr>
          <a:xfrm>
            <a:off x="5479749" y="3095133"/>
            <a:ext cx="42962" cy="13711"/>
          </a:xfrm>
          <a:custGeom>
            <a:avLst/>
            <a:gdLst/>
            <a:ahLst/>
            <a:cxnLst/>
            <a:rect l="l" t="t" r="r" b="b"/>
            <a:pathLst>
              <a:path w="2303" h="735" extrusionOk="0">
                <a:moveTo>
                  <a:pt x="1268" y="1"/>
                </a:moveTo>
                <a:lnTo>
                  <a:pt x="1" y="734"/>
                </a:lnTo>
                <a:lnTo>
                  <a:pt x="1" y="734"/>
                </a:lnTo>
                <a:lnTo>
                  <a:pt x="1268" y="167"/>
                </a:lnTo>
                <a:lnTo>
                  <a:pt x="2303" y="601"/>
                </a:lnTo>
                <a:lnTo>
                  <a:pt x="2303" y="601"/>
                </a:lnTo>
                <a:lnTo>
                  <a:pt x="1268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37"/>
          <p:cNvSpPr/>
          <p:nvPr/>
        </p:nvSpPr>
        <p:spPr>
          <a:xfrm>
            <a:off x="5537001" y="3097521"/>
            <a:ext cx="56021" cy="24382"/>
          </a:xfrm>
          <a:custGeom>
            <a:avLst/>
            <a:gdLst/>
            <a:ahLst/>
            <a:cxnLst/>
            <a:rect l="l" t="t" r="r" b="b"/>
            <a:pathLst>
              <a:path w="3003" h="1307" extrusionOk="0">
                <a:moveTo>
                  <a:pt x="1370" y="0"/>
                </a:moveTo>
                <a:cubicBezTo>
                  <a:pt x="906" y="0"/>
                  <a:pt x="446" y="68"/>
                  <a:pt x="1" y="206"/>
                </a:cubicBezTo>
                <a:cubicBezTo>
                  <a:pt x="384" y="132"/>
                  <a:pt x="780" y="91"/>
                  <a:pt x="1177" y="91"/>
                </a:cubicBezTo>
                <a:cubicBezTo>
                  <a:pt x="1680" y="91"/>
                  <a:pt x="2185" y="157"/>
                  <a:pt x="2669" y="306"/>
                </a:cubicBezTo>
                <a:lnTo>
                  <a:pt x="1935" y="1307"/>
                </a:lnTo>
                <a:lnTo>
                  <a:pt x="3003" y="273"/>
                </a:lnTo>
                <a:cubicBezTo>
                  <a:pt x="2463" y="93"/>
                  <a:pt x="1914" y="0"/>
                  <a:pt x="1370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37"/>
          <p:cNvSpPr/>
          <p:nvPr/>
        </p:nvSpPr>
        <p:spPr>
          <a:xfrm>
            <a:off x="5597368" y="3129234"/>
            <a:ext cx="83407" cy="53652"/>
          </a:xfrm>
          <a:custGeom>
            <a:avLst/>
            <a:gdLst/>
            <a:ahLst/>
            <a:cxnLst/>
            <a:rect l="l" t="t" r="r" b="b"/>
            <a:pathLst>
              <a:path w="4471" h="2876" extrusionOk="0">
                <a:moveTo>
                  <a:pt x="1259" y="0"/>
                </a:moveTo>
                <a:cubicBezTo>
                  <a:pt x="834" y="0"/>
                  <a:pt x="407" y="67"/>
                  <a:pt x="0" y="207"/>
                </a:cubicBezTo>
                <a:cubicBezTo>
                  <a:pt x="314" y="137"/>
                  <a:pt x="630" y="103"/>
                  <a:pt x="946" y="103"/>
                </a:cubicBezTo>
                <a:cubicBezTo>
                  <a:pt x="1672" y="103"/>
                  <a:pt x="2395" y="282"/>
                  <a:pt x="3069" y="608"/>
                </a:cubicBezTo>
                <a:cubicBezTo>
                  <a:pt x="4070" y="1175"/>
                  <a:pt x="4237" y="1875"/>
                  <a:pt x="3303" y="2876"/>
                </a:cubicBezTo>
                <a:cubicBezTo>
                  <a:pt x="4337" y="2075"/>
                  <a:pt x="4470" y="1208"/>
                  <a:pt x="3236" y="508"/>
                </a:cubicBezTo>
                <a:cubicBezTo>
                  <a:pt x="2637" y="177"/>
                  <a:pt x="1949" y="0"/>
                  <a:pt x="1259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37"/>
          <p:cNvSpPr/>
          <p:nvPr/>
        </p:nvSpPr>
        <p:spPr>
          <a:xfrm>
            <a:off x="5655236" y="3183502"/>
            <a:ext cx="23673" cy="24289"/>
          </a:xfrm>
          <a:custGeom>
            <a:avLst/>
            <a:gdLst/>
            <a:ahLst/>
            <a:cxnLst/>
            <a:rect l="l" t="t" r="r" b="b"/>
            <a:pathLst>
              <a:path w="1269" h="1302" extrusionOk="0">
                <a:moveTo>
                  <a:pt x="234" y="0"/>
                </a:moveTo>
                <a:lnTo>
                  <a:pt x="1001" y="601"/>
                </a:lnTo>
                <a:lnTo>
                  <a:pt x="1" y="1301"/>
                </a:lnTo>
                <a:lnTo>
                  <a:pt x="1268" y="567"/>
                </a:lnTo>
                <a:lnTo>
                  <a:pt x="234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37"/>
          <p:cNvSpPr/>
          <p:nvPr/>
        </p:nvSpPr>
        <p:spPr>
          <a:xfrm>
            <a:off x="5561271" y="3179137"/>
            <a:ext cx="59136" cy="20558"/>
          </a:xfrm>
          <a:custGeom>
            <a:avLst/>
            <a:gdLst/>
            <a:ahLst/>
            <a:cxnLst/>
            <a:rect l="l" t="t" r="r" b="b"/>
            <a:pathLst>
              <a:path w="3170" h="1102" extrusionOk="0">
                <a:moveTo>
                  <a:pt x="1068" y="1"/>
                </a:moveTo>
                <a:lnTo>
                  <a:pt x="1" y="1102"/>
                </a:lnTo>
                <a:lnTo>
                  <a:pt x="1168" y="168"/>
                </a:lnTo>
                <a:cubicBezTo>
                  <a:pt x="1424" y="244"/>
                  <a:pt x="1686" y="282"/>
                  <a:pt x="1946" y="282"/>
                </a:cubicBezTo>
                <a:cubicBezTo>
                  <a:pt x="2364" y="282"/>
                  <a:pt x="2779" y="186"/>
                  <a:pt x="3170" y="1"/>
                </a:cubicBezTo>
                <a:lnTo>
                  <a:pt x="3170" y="1"/>
                </a:lnTo>
                <a:cubicBezTo>
                  <a:pt x="2826" y="138"/>
                  <a:pt x="2456" y="214"/>
                  <a:pt x="2087" y="214"/>
                </a:cubicBezTo>
                <a:cubicBezTo>
                  <a:pt x="1739" y="214"/>
                  <a:pt x="1392" y="146"/>
                  <a:pt x="1068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37"/>
          <p:cNvSpPr/>
          <p:nvPr/>
        </p:nvSpPr>
        <p:spPr>
          <a:xfrm>
            <a:off x="5516462" y="3127499"/>
            <a:ext cx="34866" cy="22274"/>
          </a:xfrm>
          <a:custGeom>
            <a:avLst/>
            <a:gdLst/>
            <a:ahLst/>
            <a:cxnLst/>
            <a:rect l="l" t="t" r="r" b="b"/>
            <a:pathLst>
              <a:path w="1869" h="1194" extrusionOk="0">
                <a:moveTo>
                  <a:pt x="768" y="0"/>
                </a:moveTo>
                <a:lnTo>
                  <a:pt x="768" y="0"/>
                </a:lnTo>
                <a:cubicBezTo>
                  <a:pt x="234" y="300"/>
                  <a:pt x="1" y="634"/>
                  <a:pt x="368" y="934"/>
                </a:cubicBezTo>
                <a:cubicBezTo>
                  <a:pt x="621" y="1109"/>
                  <a:pt x="920" y="1194"/>
                  <a:pt x="1224" y="1194"/>
                </a:cubicBezTo>
                <a:cubicBezTo>
                  <a:pt x="1441" y="1194"/>
                  <a:pt x="1661" y="1151"/>
                  <a:pt x="1869" y="1068"/>
                </a:cubicBezTo>
                <a:lnTo>
                  <a:pt x="1869" y="1068"/>
                </a:lnTo>
                <a:cubicBezTo>
                  <a:pt x="1669" y="1134"/>
                  <a:pt x="1435" y="1134"/>
                  <a:pt x="1235" y="1134"/>
                </a:cubicBezTo>
                <a:cubicBezTo>
                  <a:pt x="1035" y="1134"/>
                  <a:pt x="835" y="1068"/>
                  <a:pt x="668" y="967"/>
                </a:cubicBezTo>
                <a:cubicBezTo>
                  <a:pt x="268" y="734"/>
                  <a:pt x="201" y="400"/>
                  <a:pt x="768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37"/>
          <p:cNvSpPr/>
          <p:nvPr/>
        </p:nvSpPr>
        <p:spPr>
          <a:xfrm>
            <a:off x="5479357" y="3120019"/>
            <a:ext cx="53932" cy="51674"/>
          </a:xfrm>
          <a:custGeom>
            <a:avLst/>
            <a:gdLst/>
            <a:ahLst/>
            <a:cxnLst/>
            <a:rect l="l" t="t" r="r" b="b"/>
            <a:pathLst>
              <a:path w="2891" h="2770" extrusionOk="0">
                <a:moveTo>
                  <a:pt x="1056" y="1"/>
                </a:moveTo>
                <a:cubicBezTo>
                  <a:pt x="1049" y="6"/>
                  <a:pt x="1038" y="14"/>
                  <a:pt x="1024" y="26"/>
                </a:cubicBezTo>
                <a:lnTo>
                  <a:pt x="1024" y="26"/>
                </a:lnTo>
                <a:cubicBezTo>
                  <a:pt x="1034" y="18"/>
                  <a:pt x="1045" y="9"/>
                  <a:pt x="1056" y="1"/>
                </a:cubicBezTo>
                <a:close/>
                <a:moveTo>
                  <a:pt x="1024" y="26"/>
                </a:moveTo>
                <a:lnTo>
                  <a:pt x="1024" y="26"/>
                </a:lnTo>
                <a:cubicBezTo>
                  <a:pt x="21" y="818"/>
                  <a:pt x="1" y="1609"/>
                  <a:pt x="1156" y="2302"/>
                </a:cubicBezTo>
                <a:cubicBezTo>
                  <a:pt x="1690" y="2603"/>
                  <a:pt x="2290" y="2769"/>
                  <a:pt x="2891" y="2769"/>
                </a:cubicBezTo>
                <a:cubicBezTo>
                  <a:pt x="1990" y="2703"/>
                  <a:pt x="856" y="2169"/>
                  <a:pt x="556" y="1469"/>
                </a:cubicBezTo>
                <a:cubicBezTo>
                  <a:pt x="247" y="820"/>
                  <a:pt x="853" y="172"/>
                  <a:pt x="1024" y="26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37"/>
          <p:cNvSpPr/>
          <p:nvPr/>
        </p:nvSpPr>
        <p:spPr>
          <a:xfrm>
            <a:off x="5367128" y="2989341"/>
            <a:ext cx="458633" cy="264640"/>
          </a:xfrm>
          <a:custGeom>
            <a:avLst/>
            <a:gdLst/>
            <a:ahLst/>
            <a:cxnLst/>
            <a:rect l="l" t="t" r="r" b="b"/>
            <a:pathLst>
              <a:path w="24585" h="14186" extrusionOk="0">
                <a:moveTo>
                  <a:pt x="12292" y="1"/>
                </a:moveTo>
                <a:cubicBezTo>
                  <a:pt x="9148" y="1"/>
                  <a:pt x="6005" y="701"/>
                  <a:pt x="3603" y="2102"/>
                </a:cubicBezTo>
                <a:cubicBezTo>
                  <a:pt x="2402" y="2736"/>
                  <a:pt x="1401" y="3637"/>
                  <a:pt x="701" y="4804"/>
                </a:cubicBezTo>
                <a:lnTo>
                  <a:pt x="0" y="4804"/>
                </a:lnTo>
                <a:lnTo>
                  <a:pt x="0" y="7306"/>
                </a:lnTo>
                <a:cubicBezTo>
                  <a:pt x="100" y="9041"/>
                  <a:pt x="1301" y="10775"/>
                  <a:pt x="3603" y="12109"/>
                </a:cubicBezTo>
                <a:cubicBezTo>
                  <a:pt x="6005" y="13494"/>
                  <a:pt x="9148" y="14186"/>
                  <a:pt x="12292" y="14186"/>
                </a:cubicBezTo>
                <a:cubicBezTo>
                  <a:pt x="15436" y="14186"/>
                  <a:pt x="18580" y="13494"/>
                  <a:pt x="20982" y="12109"/>
                </a:cubicBezTo>
                <a:cubicBezTo>
                  <a:pt x="23284" y="10775"/>
                  <a:pt x="24484" y="9041"/>
                  <a:pt x="24584" y="7306"/>
                </a:cubicBezTo>
                <a:lnTo>
                  <a:pt x="24584" y="4804"/>
                </a:lnTo>
                <a:lnTo>
                  <a:pt x="23917" y="4804"/>
                </a:lnTo>
                <a:cubicBezTo>
                  <a:pt x="23183" y="3670"/>
                  <a:pt x="22183" y="2736"/>
                  <a:pt x="20982" y="2102"/>
                </a:cubicBezTo>
                <a:cubicBezTo>
                  <a:pt x="18580" y="701"/>
                  <a:pt x="15436" y="1"/>
                  <a:pt x="122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37"/>
          <p:cNvSpPr/>
          <p:nvPr/>
        </p:nvSpPr>
        <p:spPr>
          <a:xfrm>
            <a:off x="5347839" y="2946247"/>
            <a:ext cx="500961" cy="264920"/>
          </a:xfrm>
          <a:custGeom>
            <a:avLst/>
            <a:gdLst/>
            <a:ahLst/>
            <a:cxnLst/>
            <a:rect l="l" t="t" r="r" b="b"/>
            <a:pathLst>
              <a:path w="26854" h="14201" extrusionOk="0">
                <a:moveTo>
                  <a:pt x="13373" y="1"/>
                </a:moveTo>
                <a:cubicBezTo>
                  <a:pt x="10225" y="1"/>
                  <a:pt x="7073" y="693"/>
                  <a:pt x="4671" y="2077"/>
                </a:cubicBezTo>
                <a:cubicBezTo>
                  <a:pt x="3937" y="2511"/>
                  <a:pt x="3270" y="3011"/>
                  <a:pt x="2703" y="3612"/>
                </a:cubicBezTo>
                <a:cubicBezTo>
                  <a:pt x="1" y="6314"/>
                  <a:pt x="668" y="9816"/>
                  <a:pt x="4671" y="12118"/>
                </a:cubicBezTo>
                <a:cubicBezTo>
                  <a:pt x="5238" y="12451"/>
                  <a:pt x="5805" y="12718"/>
                  <a:pt x="6405" y="12952"/>
                </a:cubicBezTo>
                <a:lnTo>
                  <a:pt x="6606" y="13018"/>
                </a:lnTo>
                <a:cubicBezTo>
                  <a:pt x="8655" y="13807"/>
                  <a:pt x="11025" y="14201"/>
                  <a:pt x="13392" y="14201"/>
                </a:cubicBezTo>
                <a:cubicBezTo>
                  <a:pt x="16534" y="14201"/>
                  <a:pt x="19672" y="13507"/>
                  <a:pt x="22050" y="12118"/>
                </a:cubicBezTo>
                <a:cubicBezTo>
                  <a:pt x="26853" y="9349"/>
                  <a:pt x="26853" y="4846"/>
                  <a:pt x="22050" y="2077"/>
                </a:cubicBezTo>
                <a:cubicBezTo>
                  <a:pt x="19665" y="693"/>
                  <a:pt x="16521" y="1"/>
                  <a:pt x="133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37"/>
          <p:cNvSpPr/>
          <p:nvPr/>
        </p:nvSpPr>
        <p:spPr>
          <a:xfrm>
            <a:off x="5363397" y="2955277"/>
            <a:ext cx="467979" cy="246134"/>
          </a:xfrm>
          <a:custGeom>
            <a:avLst/>
            <a:gdLst/>
            <a:ahLst/>
            <a:cxnLst/>
            <a:rect l="l" t="t" r="r" b="b"/>
            <a:pathLst>
              <a:path w="25086" h="13194" extrusionOk="0">
                <a:moveTo>
                  <a:pt x="12543" y="1"/>
                </a:moveTo>
                <a:cubicBezTo>
                  <a:pt x="9624" y="1"/>
                  <a:pt x="6706" y="643"/>
                  <a:pt x="4471" y="1927"/>
                </a:cubicBezTo>
                <a:cubicBezTo>
                  <a:pt x="1" y="4529"/>
                  <a:pt x="1" y="8698"/>
                  <a:pt x="4471" y="11267"/>
                </a:cubicBezTo>
                <a:cubicBezTo>
                  <a:pt x="6706" y="12551"/>
                  <a:pt x="9624" y="13193"/>
                  <a:pt x="12543" y="13193"/>
                </a:cubicBezTo>
                <a:cubicBezTo>
                  <a:pt x="15462" y="13193"/>
                  <a:pt x="18381" y="12551"/>
                  <a:pt x="20615" y="11267"/>
                </a:cubicBezTo>
                <a:cubicBezTo>
                  <a:pt x="25085" y="8698"/>
                  <a:pt x="25085" y="4529"/>
                  <a:pt x="20615" y="1927"/>
                </a:cubicBezTo>
                <a:cubicBezTo>
                  <a:pt x="18381" y="643"/>
                  <a:pt x="15462" y="1"/>
                  <a:pt x="125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37"/>
          <p:cNvSpPr/>
          <p:nvPr/>
        </p:nvSpPr>
        <p:spPr>
          <a:xfrm>
            <a:off x="5537635" y="2991206"/>
            <a:ext cx="283761" cy="210111"/>
          </a:xfrm>
          <a:custGeom>
            <a:avLst/>
            <a:gdLst/>
            <a:ahLst/>
            <a:cxnLst/>
            <a:rect l="l" t="t" r="r" b="b"/>
            <a:pathLst>
              <a:path w="15211" h="11263" extrusionOk="0">
                <a:moveTo>
                  <a:pt x="11208" y="1"/>
                </a:moveTo>
                <a:lnTo>
                  <a:pt x="11208" y="1"/>
                </a:lnTo>
                <a:cubicBezTo>
                  <a:pt x="11842" y="1335"/>
                  <a:pt x="9941" y="2069"/>
                  <a:pt x="9941" y="2069"/>
                </a:cubicBezTo>
                <a:cubicBezTo>
                  <a:pt x="9941" y="2069"/>
                  <a:pt x="1401" y="7506"/>
                  <a:pt x="1134" y="9441"/>
                </a:cubicBezTo>
                <a:cubicBezTo>
                  <a:pt x="1368" y="10742"/>
                  <a:pt x="0" y="11009"/>
                  <a:pt x="0" y="11009"/>
                </a:cubicBezTo>
                <a:cubicBezTo>
                  <a:pt x="1051" y="11178"/>
                  <a:pt x="2112" y="11262"/>
                  <a:pt x="3178" y="11262"/>
                </a:cubicBezTo>
                <a:cubicBezTo>
                  <a:pt x="4007" y="11262"/>
                  <a:pt x="4839" y="11211"/>
                  <a:pt x="5671" y="11109"/>
                </a:cubicBezTo>
                <a:lnTo>
                  <a:pt x="6238" y="11009"/>
                </a:lnTo>
                <a:cubicBezTo>
                  <a:pt x="7105" y="10875"/>
                  <a:pt x="7972" y="10675"/>
                  <a:pt x="8806" y="10408"/>
                </a:cubicBezTo>
                <a:cubicBezTo>
                  <a:pt x="9073" y="10308"/>
                  <a:pt x="9340" y="10208"/>
                  <a:pt x="9607" y="10108"/>
                </a:cubicBezTo>
                <a:cubicBezTo>
                  <a:pt x="9874" y="10008"/>
                  <a:pt x="10107" y="9875"/>
                  <a:pt x="10374" y="9775"/>
                </a:cubicBezTo>
                <a:cubicBezTo>
                  <a:pt x="10674" y="9641"/>
                  <a:pt x="10975" y="9474"/>
                  <a:pt x="11275" y="9308"/>
                </a:cubicBezTo>
                <a:cubicBezTo>
                  <a:pt x="11542" y="9141"/>
                  <a:pt x="11842" y="8941"/>
                  <a:pt x="12109" y="8740"/>
                </a:cubicBezTo>
                <a:cubicBezTo>
                  <a:pt x="12309" y="8640"/>
                  <a:pt x="12476" y="8474"/>
                  <a:pt x="12676" y="8340"/>
                </a:cubicBezTo>
                <a:cubicBezTo>
                  <a:pt x="15211" y="6139"/>
                  <a:pt x="15211" y="3237"/>
                  <a:pt x="12676" y="1035"/>
                </a:cubicBezTo>
                <a:cubicBezTo>
                  <a:pt x="12476" y="868"/>
                  <a:pt x="12309" y="735"/>
                  <a:pt x="12109" y="601"/>
                </a:cubicBezTo>
                <a:cubicBezTo>
                  <a:pt x="11809" y="368"/>
                  <a:pt x="11508" y="168"/>
                  <a:pt x="1120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37"/>
          <p:cNvSpPr/>
          <p:nvPr/>
        </p:nvSpPr>
        <p:spPr>
          <a:xfrm>
            <a:off x="5422515" y="2986897"/>
            <a:ext cx="349110" cy="183248"/>
          </a:xfrm>
          <a:custGeom>
            <a:avLst/>
            <a:gdLst/>
            <a:ahLst/>
            <a:cxnLst/>
            <a:rect l="l" t="t" r="r" b="b"/>
            <a:pathLst>
              <a:path w="18714" h="9823" extrusionOk="0">
                <a:moveTo>
                  <a:pt x="9338" y="0"/>
                </a:moveTo>
                <a:cubicBezTo>
                  <a:pt x="7334" y="0"/>
                  <a:pt x="5332" y="401"/>
                  <a:pt x="3736" y="1199"/>
                </a:cubicBezTo>
                <a:lnTo>
                  <a:pt x="3336" y="1433"/>
                </a:lnTo>
                <a:cubicBezTo>
                  <a:pt x="0" y="3367"/>
                  <a:pt x="0" y="6470"/>
                  <a:pt x="3336" y="8371"/>
                </a:cubicBezTo>
                <a:cubicBezTo>
                  <a:pt x="4987" y="9338"/>
                  <a:pt x="7163" y="9822"/>
                  <a:pt x="9344" y="9822"/>
                </a:cubicBezTo>
                <a:cubicBezTo>
                  <a:pt x="11525" y="9822"/>
                  <a:pt x="13710" y="9338"/>
                  <a:pt x="15378" y="8371"/>
                </a:cubicBezTo>
                <a:cubicBezTo>
                  <a:pt x="15511" y="8304"/>
                  <a:pt x="15611" y="8238"/>
                  <a:pt x="15745" y="8138"/>
                </a:cubicBezTo>
                <a:cubicBezTo>
                  <a:pt x="18713" y="6203"/>
                  <a:pt x="18547" y="3267"/>
                  <a:pt x="15378" y="1433"/>
                </a:cubicBezTo>
                <a:cubicBezTo>
                  <a:pt x="13708" y="476"/>
                  <a:pt x="11521" y="0"/>
                  <a:pt x="9338" y="0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37"/>
          <p:cNvSpPr/>
          <p:nvPr/>
        </p:nvSpPr>
        <p:spPr>
          <a:xfrm>
            <a:off x="5422515" y="2986897"/>
            <a:ext cx="349110" cy="183248"/>
          </a:xfrm>
          <a:custGeom>
            <a:avLst/>
            <a:gdLst/>
            <a:ahLst/>
            <a:cxnLst/>
            <a:rect l="l" t="t" r="r" b="b"/>
            <a:pathLst>
              <a:path w="18714" h="9823" extrusionOk="0">
                <a:moveTo>
                  <a:pt x="9338" y="0"/>
                </a:moveTo>
                <a:cubicBezTo>
                  <a:pt x="7334" y="0"/>
                  <a:pt x="5332" y="401"/>
                  <a:pt x="3736" y="1199"/>
                </a:cubicBezTo>
                <a:lnTo>
                  <a:pt x="3336" y="1433"/>
                </a:lnTo>
                <a:cubicBezTo>
                  <a:pt x="0" y="3367"/>
                  <a:pt x="0" y="6470"/>
                  <a:pt x="3336" y="8371"/>
                </a:cubicBezTo>
                <a:cubicBezTo>
                  <a:pt x="4987" y="9338"/>
                  <a:pt x="7163" y="9822"/>
                  <a:pt x="9344" y="9822"/>
                </a:cubicBezTo>
                <a:cubicBezTo>
                  <a:pt x="11525" y="9822"/>
                  <a:pt x="13710" y="9338"/>
                  <a:pt x="15378" y="8371"/>
                </a:cubicBezTo>
                <a:cubicBezTo>
                  <a:pt x="15511" y="8304"/>
                  <a:pt x="15611" y="8238"/>
                  <a:pt x="15745" y="8138"/>
                </a:cubicBezTo>
                <a:cubicBezTo>
                  <a:pt x="18713" y="6203"/>
                  <a:pt x="18547" y="3267"/>
                  <a:pt x="15378" y="1433"/>
                </a:cubicBezTo>
                <a:cubicBezTo>
                  <a:pt x="13708" y="476"/>
                  <a:pt x="11521" y="0"/>
                  <a:pt x="933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37"/>
          <p:cNvSpPr/>
          <p:nvPr/>
        </p:nvSpPr>
        <p:spPr>
          <a:xfrm>
            <a:off x="5429977" y="2991057"/>
            <a:ext cx="333551" cy="175189"/>
          </a:xfrm>
          <a:custGeom>
            <a:avLst/>
            <a:gdLst/>
            <a:ahLst/>
            <a:cxnLst/>
            <a:rect l="l" t="t" r="r" b="b"/>
            <a:pathLst>
              <a:path w="17880" h="9391" extrusionOk="0">
                <a:moveTo>
                  <a:pt x="8940" y="1"/>
                </a:moveTo>
                <a:cubicBezTo>
                  <a:pt x="6864" y="1"/>
                  <a:pt x="4787" y="459"/>
                  <a:pt x="3203" y="1377"/>
                </a:cubicBezTo>
                <a:cubicBezTo>
                  <a:pt x="0" y="3211"/>
                  <a:pt x="34" y="6180"/>
                  <a:pt x="3203" y="8015"/>
                </a:cubicBezTo>
                <a:cubicBezTo>
                  <a:pt x="4770" y="8932"/>
                  <a:pt x="6847" y="9391"/>
                  <a:pt x="8928" y="9391"/>
                </a:cubicBezTo>
                <a:cubicBezTo>
                  <a:pt x="11008" y="9391"/>
                  <a:pt x="13093" y="8932"/>
                  <a:pt x="14677" y="8015"/>
                </a:cubicBezTo>
                <a:cubicBezTo>
                  <a:pt x="17880" y="6180"/>
                  <a:pt x="17880" y="3211"/>
                  <a:pt x="14677" y="1377"/>
                </a:cubicBezTo>
                <a:cubicBezTo>
                  <a:pt x="13093" y="459"/>
                  <a:pt x="11017" y="1"/>
                  <a:pt x="89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37"/>
          <p:cNvSpPr/>
          <p:nvPr/>
        </p:nvSpPr>
        <p:spPr>
          <a:xfrm>
            <a:off x="5446151" y="3015327"/>
            <a:ext cx="300588" cy="150919"/>
          </a:xfrm>
          <a:custGeom>
            <a:avLst/>
            <a:gdLst/>
            <a:ahLst/>
            <a:cxnLst/>
            <a:rect l="l" t="t" r="r" b="b"/>
            <a:pathLst>
              <a:path w="16113" h="8090" extrusionOk="0">
                <a:moveTo>
                  <a:pt x="8061" y="0"/>
                </a:moveTo>
                <a:cubicBezTo>
                  <a:pt x="5980" y="0"/>
                  <a:pt x="3903" y="459"/>
                  <a:pt x="2336" y="1376"/>
                </a:cubicBezTo>
                <a:cubicBezTo>
                  <a:pt x="1035" y="2110"/>
                  <a:pt x="234" y="3078"/>
                  <a:pt x="1" y="4045"/>
                </a:cubicBezTo>
                <a:cubicBezTo>
                  <a:pt x="234" y="5012"/>
                  <a:pt x="1035" y="5946"/>
                  <a:pt x="2336" y="6714"/>
                </a:cubicBezTo>
                <a:cubicBezTo>
                  <a:pt x="3920" y="7631"/>
                  <a:pt x="6005" y="8090"/>
                  <a:pt x="8086" y="8090"/>
                </a:cubicBezTo>
                <a:cubicBezTo>
                  <a:pt x="10166" y="8090"/>
                  <a:pt x="12243" y="7631"/>
                  <a:pt x="13810" y="6714"/>
                </a:cubicBezTo>
                <a:cubicBezTo>
                  <a:pt x="15111" y="5946"/>
                  <a:pt x="15912" y="5012"/>
                  <a:pt x="16112" y="4045"/>
                </a:cubicBezTo>
                <a:cubicBezTo>
                  <a:pt x="15879" y="3078"/>
                  <a:pt x="15111" y="2110"/>
                  <a:pt x="13810" y="1376"/>
                </a:cubicBezTo>
                <a:cubicBezTo>
                  <a:pt x="12226" y="459"/>
                  <a:pt x="10141" y="0"/>
                  <a:pt x="80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37"/>
          <p:cNvSpPr/>
          <p:nvPr/>
        </p:nvSpPr>
        <p:spPr>
          <a:xfrm>
            <a:off x="5498422" y="3022957"/>
            <a:ext cx="197911" cy="130063"/>
          </a:xfrm>
          <a:custGeom>
            <a:avLst/>
            <a:gdLst/>
            <a:ahLst/>
            <a:cxnLst/>
            <a:rect l="l" t="t" r="r" b="b"/>
            <a:pathLst>
              <a:path w="10609" h="6972" extrusionOk="0">
                <a:moveTo>
                  <a:pt x="7214" y="4035"/>
                </a:moveTo>
                <a:cubicBezTo>
                  <a:pt x="7470" y="4035"/>
                  <a:pt x="7712" y="4084"/>
                  <a:pt x="7940" y="4203"/>
                </a:cubicBezTo>
                <a:lnTo>
                  <a:pt x="7773" y="4303"/>
                </a:lnTo>
                <a:cubicBezTo>
                  <a:pt x="7673" y="4370"/>
                  <a:pt x="7573" y="4403"/>
                  <a:pt x="7473" y="4470"/>
                </a:cubicBezTo>
                <a:cubicBezTo>
                  <a:pt x="7156" y="4603"/>
                  <a:pt x="6814" y="4670"/>
                  <a:pt x="6468" y="4670"/>
                </a:cubicBezTo>
                <a:cubicBezTo>
                  <a:pt x="6122" y="4670"/>
                  <a:pt x="5771" y="4603"/>
                  <a:pt x="5438" y="4470"/>
                </a:cubicBezTo>
                <a:cubicBezTo>
                  <a:pt x="6091" y="4245"/>
                  <a:pt x="6683" y="4035"/>
                  <a:pt x="7214" y="4035"/>
                </a:cubicBezTo>
                <a:close/>
                <a:moveTo>
                  <a:pt x="1235" y="0"/>
                </a:moveTo>
                <a:lnTo>
                  <a:pt x="1" y="701"/>
                </a:lnTo>
                <a:lnTo>
                  <a:pt x="1" y="1668"/>
                </a:lnTo>
                <a:lnTo>
                  <a:pt x="401" y="1901"/>
                </a:lnTo>
                <a:cubicBezTo>
                  <a:pt x="301" y="2068"/>
                  <a:pt x="234" y="2268"/>
                  <a:pt x="234" y="2469"/>
                </a:cubicBezTo>
                <a:lnTo>
                  <a:pt x="234" y="3436"/>
                </a:lnTo>
                <a:cubicBezTo>
                  <a:pt x="234" y="3836"/>
                  <a:pt x="501" y="4236"/>
                  <a:pt x="1101" y="4570"/>
                </a:cubicBezTo>
                <a:cubicBezTo>
                  <a:pt x="1635" y="4870"/>
                  <a:pt x="2236" y="5037"/>
                  <a:pt x="2836" y="5037"/>
                </a:cubicBezTo>
                <a:lnTo>
                  <a:pt x="3170" y="5037"/>
                </a:lnTo>
                <a:cubicBezTo>
                  <a:pt x="3803" y="4970"/>
                  <a:pt x="4404" y="4837"/>
                  <a:pt x="5004" y="4637"/>
                </a:cubicBezTo>
                <a:lnTo>
                  <a:pt x="5371" y="4503"/>
                </a:lnTo>
                <a:lnTo>
                  <a:pt x="5371" y="4503"/>
                </a:lnTo>
                <a:lnTo>
                  <a:pt x="4337" y="5537"/>
                </a:lnTo>
                <a:lnTo>
                  <a:pt x="4337" y="6538"/>
                </a:lnTo>
                <a:cubicBezTo>
                  <a:pt x="4919" y="6762"/>
                  <a:pt x="5527" y="6872"/>
                  <a:pt x="6135" y="6872"/>
                </a:cubicBezTo>
                <a:cubicBezTo>
                  <a:pt x="6887" y="6872"/>
                  <a:pt x="7639" y="6703"/>
                  <a:pt x="8340" y="6371"/>
                </a:cubicBezTo>
                <a:lnTo>
                  <a:pt x="9374" y="6972"/>
                </a:lnTo>
                <a:lnTo>
                  <a:pt x="10608" y="6238"/>
                </a:lnTo>
                <a:lnTo>
                  <a:pt x="10608" y="5304"/>
                </a:lnTo>
                <a:lnTo>
                  <a:pt x="10208" y="5037"/>
                </a:lnTo>
                <a:cubicBezTo>
                  <a:pt x="10341" y="4837"/>
                  <a:pt x="10408" y="4637"/>
                  <a:pt x="10408" y="4403"/>
                </a:cubicBezTo>
                <a:lnTo>
                  <a:pt x="10408" y="3436"/>
                </a:lnTo>
                <a:cubicBezTo>
                  <a:pt x="10408" y="3036"/>
                  <a:pt x="10108" y="2635"/>
                  <a:pt x="9541" y="2302"/>
                </a:cubicBezTo>
                <a:cubicBezTo>
                  <a:pt x="8925" y="1973"/>
                  <a:pt x="8246" y="1809"/>
                  <a:pt x="7566" y="1809"/>
                </a:cubicBezTo>
                <a:cubicBezTo>
                  <a:pt x="7141" y="1809"/>
                  <a:pt x="6716" y="1873"/>
                  <a:pt x="6305" y="2002"/>
                </a:cubicBezTo>
                <a:cubicBezTo>
                  <a:pt x="5871" y="2102"/>
                  <a:pt x="5471" y="2235"/>
                  <a:pt x="5104" y="2368"/>
                </a:cubicBezTo>
                <a:cubicBezTo>
                  <a:pt x="4671" y="2535"/>
                  <a:pt x="4237" y="2669"/>
                  <a:pt x="3803" y="2802"/>
                </a:cubicBezTo>
                <a:cubicBezTo>
                  <a:pt x="3662" y="2826"/>
                  <a:pt x="3520" y="2849"/>
                  <a:pt x="3379" y="2849"/>
                </a:cubicBezTo>
                <a:cubicBezTo>
                  <a:pt x="3320" y="2849"/>
                  <a:pt x="3261" y="2845"/>
                  <a:pt x="3203" y="2835"/>
                </a:cubicBezTo>
                <a:cubicBezTo>
                  <a:pt x="3003" y="2835"/>
                  <a:pt x="2836" y="2802"/>
                  <a:pt x="2669" y="2702"/>
                </a:cubicBezTo>
                <a:lnTo>
                  <a:pt x="2736" y="2669"/>
                </a:lnTo>
                <a:lnTo>
                  <a:pt x="2836" y="2602"/>
                </a:lnTo>
                <a:cubicBezTo>
                  <a:pt x="2969" y="2535"/>
                  <a:pt x="3069" y="2469"/>
                  <a:pt x="3203" y="2435"/>
                </a:cubicBezTo>
                <a:cubicBezTo>
                  <a:pt x="3496" y="2297"/>
                  <a:pt x="3807" y="2231"/>
                  <a:pt x="4121" y="2231"/>
                </a:cubicBezTo>
                <a:cubicBezTo>
                  <a:pt x="4416" y="2231"/>
                  <a:pt x="4714" y="2289"/>
                  <a:pt x="5004" y="2402"/>
                </a:cubicBezTo>
                <a:lnTo>
                  <a:pt x="6038" y="1334"/>
                </a:lnTo>
                <a:lnTo>
                  <a:pt x="6038" y="367"/>
                </a:lnTo>
                <a:cubicBezTo>
                  <a:pt x="5532" y="198"/>
                  <a:pt x="4993" y="114"/>
                  <a:pt x="4453" y="114"/>
                </a:cubicBezTo>
                <a:cubicBezTo>
                  <a:pt x="4033" y="114"/>
                  <a:pt x="3612" y="165"/>
                  <a:pt x="3203" y="267"/>
                </a:cubicBezTo>
                <a:cubicBezTo>
                  <a:pt x="2869" y="334"/>
                  <a:pt x="2569" y="467"/>
                  <a:pt x="2269" y="601"/>
                </a:cubicBezTo>
                <a:lnTo>
                  <a:pt x="12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37"/>
          <p:cNvSpPr/>
          <p:nvPr/>
        </p:nvSpPr>
        <p:spPr>
          <a:xfrm>
            <a:off x="5497172" y="3022323"/>
            <a:ext cx="201642" cy="112042"/>
          </a:xfrm>
          <a:custGeom>
            <a:avLst/>
            <a:gdLst/>
            <a:ahLst/>
            <a:cxnLst/>
            <a:rect l="l" t="t" r="r" b="b"/>
            <a:pathLst>
              <a:path w="10809" h="6006" extrusionOk="0">
                <a:moveTo>
                  <a:pt x="1302" y="1"/>
                </a:moveTo>
                <a:lnTo>
                  <a:pt x="34" y="735"/>
                </a:lnTo>
                <a:lnTo>
                  <a:pt x="1068" y="1335"/>
                </a:lnTo>
                <a:cubicBezTo>
                  <a:pt x="1" y="2102"/>
                  <a:pt x="1" y="2936"/>
                  <a:pt x="1168" y="3603"/>
                </a:cubicBezTo>
                <a:cubicBezTo>
                  <a:pt x="1702" y="3937"/>
                  <a:pt x="2269" y="4104"/>
                  <a:pt x="2903" y="4104"/>
                </a:cubicBezTo>
                <a:lnTo>
                  <a:pt x="3237" y="4104"/>
                </a:lnTo>
                <a:cubicBezTo>
                  <a:pt x="3870" y="4070"/>
                  <a:pt x="4504" y="3937"/>
                  <a:pt x="5071" y="3703"/>
                </a:cubicBezTo>
                <a:cubicBezTo>
                  <a:pt x="5915" y="3422"/>
                  <a:pt x="6643" y="3108"/>
                  <a:pt x="7280" y="3108"/>
                </a:cubicBezTo>
                <a:cubicBezTo>
                  <a:pt x="7549" y="3108"/>
                  <a:pt x="7802" y="3164"/>
                  <a:pt x="8040" y="3303"/>
                </a:cubicBezTo>
                <a:cubicBezTo>
                  <a:pt x="8574" y="3603"/>
                  <a:pt x="8440" y="4004"/>
                  <a:pt x="7840" y="4337"/>
                </a:cubicBezTo>
                <a:cubicBezTo>
                  <a:pt x="7740" y="4404"/>
                  <a:pt x="7640" y="4437"/>
                  <a:pt x="7573" y="4504"/>
                </a:cubicBezTo>
                <a:cubicBezTo>
                  <a:pt x="7239" y="4637"/>
                  <a:pt x="6881" y="4704"/>
                  <a:pt x="6522" y="4704"/>
                </a:cubicBezTo>
                <a:cubicBezTo>
                  <a:pt x="6164" y="4704"/>
                  <a:pt x="5805" y="4637"/>
                  <a:pt x="5471" y="4504"/>
                </a:cubicBezTo>
                <a:lnTo>
                  <a:pt x="4371" y="5571"/>
                </a:lnTo>
                <a:cubicBezTo>
                  <a:pt x="4952" y="5795"/>
                  <a:pt x="5567" y="5905"/>
                  <a:pt x="6183" y="5905"/>
                </a:cubicBezTo>
                <a:cubicBezTo>
                  <a:pt x="6944" y="5905"/>
                  <a:pt x="7706" y="5737"/>
                  <a:pt x="8407" y="5405"/>
                </a:cubicBezTo>
                <a:lnTo>
                  <a:pt x="9441" y="6005"/>
                </a:lnTo>
                <a:lnTo>
                  <a:pt x="10675" y="5271"/>
                </a:lnTo>
                <a:lnTo>
                  <a:pt x="9641" y="4704"/>
                </a:lnTo>
                <a:cubicBezTo>
                  <a:pt x="10709" y="3904"/>
                  <a:pt x="10809" y="3036"/>
                  <a:pt x="9608" y="2302"/>
                </a:cubicBezTo>
                <a:cubicBezTo>
                  <a:pt x="8992" y="1974"/>
                  <a:pt x="8313" y="1810"/>
                  <a:pt x="7625" y="1810"/>
                </a:cubicBezTo>
                <a:cubicBezTo>
                  <a:pt x="7195" y="1810"/>
                  <a:pt x="6762" y="1874"/>
                  <a:pt x="6339" y="2002"/>
                </a:cubicBezTo>
                <a:cubicBezTo>
                  <a:pt x="5938" y="2136"/>
                  <a:pt x="5505" y="2269"/>
                  <a:pt x="5138" y="2402"/>
                </a:cubicBezTo>
                <a:cubicBezTo>
                  <a:pt x="4704" y="2569"/>
                  <a:pt x="4271" y="2703"/>
                  <a:pt x="3837" y="2803"/>
                </a:cubicBezTo>
                <a:cubicBezTo>
                  <a:pt x="3637" y="2869"/>
                  <a:pt x="3437" y="2869"/>
                  <a:pt x="3237" y="2869"/>
                </a:cubicBezTo>
                <a:cubicBezTo>
                  <a:pt x="3036" y="2869"/>
                  <a:pt x="2836" y="2803"/>
                  <a:pt x="2636" y="2703"/>
                </a:cubicBezTo>
                <a:cubicBezTo>
                  <a:pt x="2236" y="2469"/>
                  <a:pt x="2202" y="2102"/>
                  <a:pt x="2770" y="1735"/>
                </a:cubicBezTo>
                <a:lnTo>
                  <a:pt x="2903" y="1669"/>
                </a:lnTo>
                <a:cubicBezTo>
                  <a:pt x="3003" y="1602"/>
                  <a:pt x="3103" y="1535"/>
                  <a:pt x="3237" y="1502"/>
                </a:cubicBezTo>
                <a:cubicBezTo>
                  <a:pt x="3540" y="1359"/>
                  <a:pt x="3873" y="1292"/>
                  <a:pt x="4204" y="1292"/>
                </a:cubicBezTo>
                <a:cubicBezTo>
                  <a:pt x="4490" y="1292"/>
                  <a:pt x="4775" y="1342"/>
                  <a:pt x="5038" y="1435"/>
                </a:cubicBezTo>
                <a:lnTo>
                  <a:pt x="6105" y="401"/>
                </a:lnTo>
                <a:cubicBezTo>
                  <a:pt x="5586" y="216"/>
                  <a:pt x="5047" y="123"/>
                  <a:pt x="4510" y="123"/>
                </a:cubicBezTo>
                <a:cubicBezTo>
                  <a:pt x="4080" y="123"/>
                  <a:pt x="3652" y="182"/>
                  <a:pt x="3237" y="301"/>
                </a:cubicBezTo>
                <a:cubicBezTo>
                  <a:pt x="2936" y="368"/>
                  <a:pt x="2636" y="468"/>
                  <a:pt x="2336" y="601"/>
                </a:cubicBezTo>
                <a:lnTo>
                  <a:pt x="130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37"/>
          <p:cNvSpPr/>
          <p:nvPr/>
        </p:nvSpPr>
        <p:spPr>
          <a:xfrm>
            <a:off x="5497807" y="3022323"/>
            <a:ext cx="42328" cy="13096"/>
          </a:xfrm>
          <a:custGeom>
            <a:avLst/>
            <a:gdLst/>
            <a:ahLst/>
            <a:cxnLst/>
            <a:rect l="l" t="t" r="r" b="b"/>
            <a:pathLst>
              <a:path w="2269" h="702" extrusionOk="0">
                <a:moveTo>
                  <a:pt x="1234" y="1"/>
                </a:moveTo>
                <a:lnTo>
                  <a:pt x="0" y="701"/>
                </a:lnTo>
                <a:lnTo>
                  <a:pt x="1268" y="134"/>
                </a:lnTo>
                <a:lnTo>
                  <a:pt x="2269" y="601"/>
                </a:lnTo>
                <a:lnTo>
                  <a:pt x="12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37"/>
          <p:cNvSpPr/>
          <p:nvPr/>
        </p:nvSpPr>
        <p:spPr>
          <a:xfrm>
            <a:off x="5554424" y="3024710"/>
            <a:ext cx="56021" cy="24401"/>
          </a:xfrm>
          <a:custGeom>
            <a:avLst/>
            <a:gdLst/>
            <a:ahLst/>
            <a:cxnLst/>
            <a:rect l="l" t="t" r="r" b="b"/>
            <a:pathLst>
              <a:path w="3003" h="1308" extrusionOk="0">
                <a:moveTo>
                  <a:pt x="1395" y="1"/>
                </a:moveTo>
                <a:cubicBezTo>
                  <a:pt x="930" y="1"/>
                  <a:pt x="462" y="68"/>
                  <a:pt x="1" y="206"/>
                </a:cubicBezTo>
                <a:cubicBezTo>
                  <a:pt x="399" y="118"/>
                  <a:pt x="798" y="75"/>
                  <a:pt x="1197" y="75"/>
                </a:cubicBezTo>
                <a:cubicBezTo>
                  <a:pt x="1699" y="75"/>
                  <a:pt x="2201" y="143"/>
                  <a:pt x="2703" y="273"/>
                </a:cubicBezTo>
                <a:lnTo>
                  <a:pt x="1969" y="1307"/>
                </a:lnTo>
                <a:lnTo>
                  <a:pt x="3003" y="273"/>
                </a:lnTo>
                <a:cubicBezTo>
                  <a:pt x="2481" y="93"/>
                  <a:pt x="1940" y="1"/>
                  <a:pt x="139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37"/>
          <p:cNvSpPr/>
          <p:nvPr/>
        </p:nvSpPr>
        <p:spPr>
          <a:xfrm>
            <a:off x="5614792" y="3056069"/>
            <a:ext cx="83407" cy="54025"/>
          </a:xfrm>
          <a:custGeom>
            <a:avLst/>
            <a:gdLst/>
            <a:ahLst/>
            <a:cxnLst/>
            <a:rect l="l" t="t" r="r" b="b"/>
            <a:pathLst>
              <a:path w="4471" h="2896" extrusionOk="0">
                <a:moveTo>
                  <a:pt x="1272" y="1"/>
                </a:moveTo>
                <a:cubicBezTo>
                  <a:pt x="841" y="1"/>
                  <a:pt x="411" y="65"/>
                  <a:pt x="0" y="193"/>
                </a:cubicBezTo>
                <a:cubicBezTo>
                  <a:pt x="306" y="134"/>
                  <a:pt x="615" y="104"/>
                  <a:pt x="923" y="104"/>
                </a:cubicBezTo>
                <a:cubicBezTo>
                  <a:pt x="1657" y="104"/>
                  <a:pt x="2388" y="274"/>
                  <a:pt x="3069" y="627"/>
                </a:cubicBezTo>
                <a:cubicBezTo>
                  <a:pt x="4070" y="1194"/>
                  <a:pt x="4237" y="1894"/>
                  <a:pt x="3303" y="2895"/>
                </a:cubicBezTo>
                <a:cubicBezTo>
                  <a:pt x="4337" y="2095"/>
                  <a:pt x="4470" y="1194"/>
                  <a:pt x="3269" y="493"/>
                </a:cubicBezTo>
                <a:cubicBezTo>
                  <a:pt x="2654" y="165"/>
                  <a:pt x="1962" y="1"/>
                  <a:pt x="127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7"/>
          <p:cNvSpPr/>
          <p:nvPr/>
        </p:nvSpPr>
        <p:spPr>
          <a:xfrm>
            <a:off x="5673275" y="3110076"/>
            <a:ext cx="23058" cy="24289"/>
          </a:xfrm>
          <a:custGeom>
            <a:avLst/>
            <a:gdLst/>
            <a:ahLst/>
            <a:cxnLst/>
            <a:rect l="l" t="t" r="r" b="b"/>
            <a:pathLst>
              <a:path w="1236" h="1302" extrusionOk="0">
                <a:moveTo>
                  <a:pt x="201" y="0"/>
                </a:moveTo>
                <a:lnTo>
                  <a:pt x="1002" y="601"/>
                </a:lnTo>
                <a:lnTo>
                  <a:pt x="1" y="1301"/>
                </a:lnTo>
                <a:lnTo>
                  <a:pt x="1" y="1301"/>
                </a:lnTo>
                <a:lnTo>
                  <a:pt x="1235" y="601"/>
                </a:lnTo>
                <a:lnTo>
                  <a:pt x="20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7"/>
          <p:cNvSpPr/>
          <p:nvPr/>
        </p:nvSpPr>
        <p:spPr>
          <a:xfrm>
            <a:off x="5578695" y="3106326"/>
            <a:ext cx="59136" cy="20558"/>
          </a:xfrm>
          <a:custGeom>
            <a:avLst/>
            <a:gdLst/>
            <a:ahLst/>
            <a:cxnLst/>
            <a:rect l="l" t="t" r="r" b="b"/>
            <a:pathLst>
              <a:path w="3170" h="1102" extrusionOk="0">
                <a:moveTo>
                  <a:pt x="1101" y="1"/>
                </a:moveTo>
                <a:lnTo>
                  <a:pt x="1" y="1102"/>
                </a:lnTo>
                <a:lnTo>
                  <a:pt x="1" y="1102"/>
                </a:lnTo>
                <a:lnTo>
                  <a:pt x="1202" y="168"/>
                </a:lnTo>
                <a:cubicBezTo>
                  <a:pt x="1445" y="245"/>
                  <a:pt x="1703" y="282"/>
                  <a:pt x="1963" y="282"/>
                </a:cubicBezTo>
                <a:cubicBezTo>
                  <a:pt x="2380" y="282"/>
                  <a:pt x="2800" y="186"/>
                  <a:pt x="3170" y="1"/>
                </a:cubicBezTo>
                <a:lnTo>
                  <a:pt x="3170" y="1"/>
                </a:lnTo>
                <a:cubicBezTo>
                  <a:pt x="2836" y="134"/>
                  <a:pt x="2486" y="201"/>
                  <a:pt x="2136" y="201"/>
                </a:cubicBezTo>
                <a:cubicBezTo>
                  <a:pt x="1785" y="201"/>
                  <a:pt x="1435" y="134"/>
                  <a:pt x="11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37"/>
          <p:cNvSpPr/>
          <p:nvPr/>
        </p:nvSpPr>
        <p:spPr>
          <a:xfrm>
            <a:off x="5534520" y="3054689"/>
            <a:ext cx="34232" cy="22069"/>
          </a:xfrm>
          <a:custGeom>
            <a:avLst/>
            <a:gdLst/>
            <a:ahLst/>
            <a:cxnLst/>
            <a:rect l="l" t="t" r="r" b="b"/>
            <a:pathLst>
              <a:path w="1835" h="1183" extrusionOk="0">
                <a:moveTo>
                  <a:pt x="768" y="0"/>
                </a:moveTo>
                <a:cubicBezTo>
                  <a:pt x="234" y="267"/>
                  <a:pt x="0" y="601"/>
                  <a:pt x="334" y="901"/>
                </a:cubicBezTo>
                <a:cubicBezTo>
                  <a:pt x="621" y="1086"/>
                  <a:pt x="934" y="1182"/>
                  <a:pt x="1249" y="1182"/>
                </a:cubicBezTo>
                <a:cubicBezTo>
                  <a:pt x="1446" y="1182"/>
                  <a:pt x="1643" y="1145"/>
                  <a:pt x="1835" y="1068"/>
                </a:cubicBezTo>
                <a:lnTo>
                  <a:pt x="1835" y="1068"/>
                </a:lnTo>
                <a:cubicBezTo>
                  <a:pt x="1693" y="1091"/>
                  <a:pt x="1552" y="1115"/>
                  <a:pt x="1410" y="1115"/>
                </a:cubicBezTo>
                <a:cubicBezTo>
                  <a:pt x="1352" y="1115"/>
                  <a:pt x="1293" y="1111"/>
                  <a:pt x="1235" y="1101"/>
                </a:cubicBezTo>
                <a:cubicBezTo>
                  <a:pt x="1034" y="1101"/>
                  <a:pt x="834" y="1034"/>
                  <a:pt x="634" y="934"/>
                </a:cubicBezTo>
                <a:cubicBezTo>
                  <a:pt x="234" y="701"/>
                  <a:pt x="167" y="367"/>
                  <a:pt x="76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37"/>
          <p:cNvSpPr/>
          <p:nvPr/>
        </p:nvSpPr>
        <p:spPr>
          <a:xfrm>
            <a:off x="5496557" y="3046593"/>
            <a:ext cx="54155" cy="52290"/>
          </a:xfrm>
          <a:custGeom>
            <a:avLst/>
            <a:gdLst/>
            <a:ahLst/>
            <a:cxnLst/>
            <a:rect l="l" t="t" r="r" b="b"/>
            <a:pathLst>
              <a:path w="2903" h="2803" extrusionOk="0">
                <a:moveTo>
                  <a:pt x="1101" y="1"/>
                </a:moveTo>
                <a:cubicBezTo>
                  <a:pt x="34" y="801"/>
                  <a:pt x="1" y="1635"/>
                  <a:pt x="1201" y="2302"/>
                </a:cubicBezTo>
                <a:cubicBezTo>
                  <a:pt x="1702" y="2603"/>
                  <a:pt x="2302" y="2769"/>
                  <a:pt x="2903" y="2803"/>
                </a:cubicBezTo>
                <a:cubicBezTo>
                  <a:pt x="2035" y="2703"/>
                  <a:pt x="901" y="2169"/>
                  <a:pt x="568" y="1468"/>
                </a:cubicBezTo>
                <a:cubicBezTo>
                  <a:pt x="267" y="801"/>
                  <a:pt x="1001" y="101"/>
                  <a:pt x="11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37"/>
          <p:cNvSpPr/>
          <p:nvPr/>
        </p:nvSpPr>
        <p:spPr>
          <a:xfrm>
            <a:off x="7146834" y="2870639"/>
            <a:ext cx="688258" cy="491317"/>
          </a:xfrm>
          <a:custGeom>
            <a:avLst/>
            <a:gdLst/>
            <a:ahLst/>
            <a:cxnLst/>
            <a:rect l="l" t="t" r="r" b="b"/>
            <a:pathLst>
              <a:path w="36894" h="26337" extrusionOk="0">
                <a:moveTo>
                  <a:pt x="18447" y="1827"/>
                </a:moveTo>
                <a:cubicBezTo>
                  <a:pt x="23084" y="1827"/>
                  <a:pt x="27387" y="2828"/>
                  <a:pt x="30589" y="4696"/>
                </a:cubicBezTo>
                <a:cubicBezTo>
                  <a:pt x="33525" y="6364"/>
                  <a:pt x="35126" y="8499"/>
                  <a:pt x="35126" y="10700"/>
                </a:cubicBezTo>
                <a:cubicBezTo>
                  <a:pt x="35126" y="12868"/>
                  <a:pt x="33525" y="15003"/>
                  <a:pt x="30589" y="16671"/>
                </a:cubicBezTo>
                <a:cubicBezTo>
                  <a:pt x="27387" y="18539"/>
                  <a:pt x="23084" y="19540"/>
                  <a:pt x="18447" y="19540"/>
                </a:cubicBezTo>
                <a:cubicBezTo>
                  <a:pt x="13844" y="19540"/>
                  <a:pt x="9507" y="18539"/>
                  <a:pt x="6305" y="16671"/>
                </a:cubicBezTo>
                <a:cubicBezTo>
                  <a:pt x="3370" y="15003"/>
                  <a:pt x="1802" y="12868"/>
                  <a:pt x="1802" y="10700"/>
                </a:cubicBezTo>
                <a:cubicBezTo>
                  <a:pt x="1802" y="8499"/>
                  <a:pt x="3403" y="6364"/>
                  <a:pt x="6305" y="4696"/>
                </a:cubicBezTo>
                <a:cubicBezTo>
                  <a:pt x="9507" y="2828"/>
                  <a:pt x="13844" y="1827"/>
                  <a:pt x="18447" y="1827"/>
                </a:cubicBezTo>
                <a:close/>
                <a:moveTo>
                  <a:pt x="18447" y="1"/>
                </a:moveTo>
                <a:cubicBezTo>
                  <a:pt x="13727" y="1"/>
                  <a:pt x="9007" y="1043"/>
                  <a:pt x="5405" y="3128"/>
                </a:cubicBezTo>
                <a:cubicBezTo>
                  <a:pt x="1802" y="5230"/>
                  <a:pt x="1" y="7932"/>
                  <a:pt x="1" y="10667"/>
                </a:cubicBezTo>
                <a:lnTo>
                  <a:pt x="1" y="15670"/>
                </a:lnTo>
                <a:cubicBezTo>
                  <a:pt x="1" y="18406"/>
                  <a:pt x="1802" y="21141"/>
                  <a:pt x="5405" y="23209"/>
                </a:cubicBezTo>
                <a:cubicBezTo>
                  <a:pt x="9007" y="25294"/>
                  <a:pt x="13727" y="26336"/>
                  <a:pt x="18447" y="26336"/>
                </a:cubicBezTo>
                <a:cubicBezTo>
                  <a:pt x="23167" y="26336"/>
                  <a:pt x="27887" y="25294"/>
                  <a:pt x="31490" y="23209"/>
                </a:cubicBezTo>
                <a:cubicBezTo>
                  <a:pt x="35092" y="21108"/>
                  <a:pt x="36894" y="18406"/>
                  <a:pt x="36894" y="15670"/>
                </a:cubicBezTo>
                <a:lnTo>
                  <a:pt x="36894" y="10667"/>
                </a:lnTo>
                <a:cubicBezTo>
                  <a:pt x="36894" y="7932"/>
                  <a:pt x="35092" y="5230"/>
                  <a:pt x="31490" y="3128"/>
                </a:cubicBezTo>
                <a:cubicBezTo>
                  <a:pt x="27887" y="1043"/>
                  <a:pt x="23167" y="1"/>
                  <a:pt x="184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37"/>
          <p:cNvSpPr/>
          <p:nvPr/>
        </p:nvSpPr>
        <p:spPr>
          <a:xfrm>
            <a:off x="7113236" y="2870881"/>
            <a:ext cx="755453" cy="397725"/>
          </a:xfrm>
          <a:custGeom>
            <a:avLst/>
            <a:gdLst/>
            <a:ahLst/>
            <a:cxnLst/>
            <a:rect l="l" t="t" r="r" b="b"/>
            <a:pathLst>
              <a:path w="40496" h="21320" extrusionOk="0">
                <a:moveTo>
                  <a:pt x="20248" y="1781"/>
                </a:moveTo>
                <a:cubicBezTo>
                  <a:pt x="24851" y="1781"/>
                  <a:pt x="29188" y="2815"/>
                  <a:pt x="32390" y="4683"/>
                </a:cubicBezTo>
                <a:cubicBezTo>
                  <a:pt x="35326" y="6351"/>
                  <a:pt x="36893" y="8486"/>
                  <a:pt x="36893" y="10654"/>
                </a:cubicBezTo>
                <a:cubicBezTo>
                  <a:pt x="36893" y="12822"/>
                  <a:pt x="35326" y="14957"/>
                  <a:pt x="32390" y="16625"/>
                </a:cubicBezTo>
                <a:cubicBezTo>
                  <a:pt x="29188" y="18493"/>
                  <a:pt x="24885" y="19527"/>
                  <a:pt x="20248" y="19527"/>
                </a:cubicBezTo>
                <a:cubicBezTo>
                  <a:pt x="15645" y="19527"/>
                  <a:pt x="11308" y="18493"/>
                  <a:pt x="8106" y="16625"/>
                </a:cubicBezTo>
                <a:cubicBezTo>
                  <a:pt x="5204" y="14957"/>
                  <a:pt x="3603" y="12822"/>
                  <a:pt x="3603" y="10654"/>
                </a:cubicBezTo>
                <a:cubicBezTo>
                  <a:pt x="3603" y="8486"/>
                  <a:pt x="5204" y="6351"/>
                  <a:pt x="8106" y="4683"/>
                </a:cubicBezTo>
                <a:cubicBezTo>
                  <a:pt x="11308" y="2815"/>
                  <a:pt x="15645" y="1781"/>
                  <a:pt x="20248" y="1781"/>
                </a:cubicBezTo>
                <a:close/>
                <a:moveTo>
                  <a:pt x="20220" y="0"/>
                </a:moveTo>
                <a:cubicBezTo>
                  <a:pt x="15509" y="0"/>
                  <a:pt x="10801" y="1035"/>
                  <a:pt x="7206" y="3115"/>
                </a:cubicBezTo>
                <a:cubicBezTo>
                  <a:pt x="0" y="7285"/>
                  <a:pt x="0" y="14023"/>
                  <a:pt x="7206" y="18193"/>
                </a:cubicBezTo>
                <a:cubicBezTo>
                  <a:pt x="10808" y="20277"/>
                  <a:pt x="15528" y="21320"/>
                  <a:pt x="20248" y="21320"/>
                </a:cubicBezTo>
                <a:cubicBezTo>
                  <a:pt x="24968" y="21320"/>
                  <a:pt x="29688" y="20277"/>
                  <a:pt x="33291" y="18193"/>
                </a:cubicBezTo>
                <a:cubicBezTo>
                  <a:pt x="40496" y="14023"/>
                  <a:pt x="40496" y="7285"/>
                  <a:pt x="33291" y="3115"/>
                </a:cubicBezTo>
                <a:cubicBezTo>
                  <a:pt x="29681" y="1043"/>
                  <a:pt x="24949" y="0"/>
                  <a:pt x="202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37"/>
          <p:cNvSpPr/>
          <p:nvPr/>
        </p:nvSpPr>
        <p:spPr>
          <a:xfrm>
            <a:off x="7180432" y="2904087"/>
            <a:ext cx="621678" cy="212219"/>
          </a:xfrm>
          <a:custGeom>
            <a:avLst/>
            <a:gdLst/>
            <a:ahLst/>
            <a:cxnLst/>
            <a:rect l="l" t="t" r="r" b="b"/>
            <a:pathLst>
              <a:path w="33325" h="11376" extrusionOk="0">
                <a:moveTo>
                  <a:pt x="16646" y="1"/>
                </a:moveTo>
                <a:cubicBezTo>
                  <a:pt x="12043" y="1"/>
                  <a:pt x="7740" y="1035"/>
                  <a:pt x="4504" y="2903"/>
                </a:cubicBezTo>
                <a:cubicBezTo>
                  <a:pt x="1602" y="4571"/>
                  <a:pt x="1" y="6706"/>
                  <a:pt x="1" y="8874"/>
                </a:cubicBezTo>
                <a:cubicBezTo>
                  <a:pt x="1" y="9741"/>
                  <a:pt x="268" y="10608"/>
                  <a:pt x="701" y="11376"/>
                </a:cubicBezTo>
                <a:cubicBezTo>
                  <a:pt x="1435" y="10141"/>
                  <a:pt x="2736" y="8907"/>
                  <a:pt x="4504" y="7907"/>
                </a:cubicBezTo>
                <a:cubicBezTo>
                  <a:pt x="7706" y="6039"/>
                  <a:pt x="12043" y="5004"/>
                  <a:pt x="16646" y="5004"/>
                </a:cubicBezTo>
                <a:cubicBezTo>
                  <a:pt x="21283" y="5004"/>
                  <a:pt x="25586" y="6039"/>
                  <a:pt x="28788" y="7907"/>
                </a:cubicBezTo>
                <a:cubicBezTo>
                  <a:pt x="30556" y="8907"/>
                  <a:pt x="31857" y="10108"/>
                  <a:pt x="32591" y="11376"/>
                </a:cubicBezTo>
                <a:cubicBezTo>
                  <a:pt x="33058" y="10608"/>
                  <a:pt x="33291" y="9741"/>
                  <a:pt x="33325" y="8874"/>
                </a:cubicBezTo>
                <a:cubicBezTo>
                  <a:pt x="33325" y="6706"/>
                  <a:pt x="31724" y="4571"/>
                  <a:pt x="28788" y="2903"/>
                </a:cubicBezTo>
                <a:cubicBezTo>
                  <a:pt x="25586" y="1035"/>
                  <a:pt x="21283" y="1"/>
                  <a:pt x="16646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37"/>
          <p:cNvSpPr/>
          <p:nvPr/>
        </p:nvSpPr>
        <p:spPr>
          <a:xfrm>
            <a:off x="7180432" y="2904087"/>
            <a:ext cx="621678" cy="212219"/>
          </a:xfrm>
          <a:custGeom>
            <a:avLst/>
            <a:gdLst/>
            <a:ahLst/>
            <a:cxnLst/>
            <a:rect l="l" t="t" r="r" b="b"/>
            <a:pathLst>
              <a:path w="33325" h="11376" extrusionOk="0">
                <a:moveTo>
                  <a:pt x="16646" y="1"/>
                </a:moveTo>
                <a:cubicBezTo>
                  <a:pt x="12043" y="1"/>
                  <a:pt x="7740" y="1035"/>
                  <a:pt x="4504" y="2903"/>
                </a:cubicBezTo>
                <a:cubicBezTo>
                  <a:pt x="1602" y="4571"/>
                  <a:pt x="1" y="6706"/>
                  <a:pt x="1" y="8874"/>
                </a:cubicBezTo>
                <a:cubicBezTo>
                  <a:pt x="1" y="9741"/>
                  <a:pt x="268" y="10608"/>
                  <a:pt x="701" y="11376"/>
                </a:cubicBezTo>
                <a:cubicBezTo>
                  <a:pt x="1435" y="10141"/>
                  <a:pt x="2736" y="8907"/>
                  <a:pt x="4504" y="7907"/>
                </a:cubicBezTo>
                <a:cubicBezTo>
                  <a:pt x="7706" y="6039"/>
                  <a:pt x="12043" y="5004"/>
                  <a:pt x="16646" y="5004"/>
                </a:cubicBezTo>
                <a:cubicBezTo>
                  <a:pt x="21283" y="5004"/>
                  <a:pt x="25586" y="6039"/>
                  <a:pt x="28788" y="7907"/>
                </a:cubicBezTo>
                <a:cubicBezTo>
                  <a:pt x="30556" y="8907"/>
                  <a:pt x="31857" y="10108"/>
                  <a:pt x="32591" y="11376"/>
                </a:cubicBezTo>
                <a:cubicBezTo>
                  <a:pt x="33058" y="10608"/>
                  <a:pt x="33291" y="9741"/>
                  <a:pt x="33325" y="8874"/>
                </a:cubicBezTo>
                <a:cubicBezTo>
                  <a:pt x="33325" y="6706"/>
                  <a:pt x="31724" y="4571"/>
                  <a:pt x="28788" y="2903"/>
                </a:cubicBezTo>
                <a:cubicBezTo>
                  <a:pt x="25586" y="1035"/>
                  <a:pt x="21283" y="1"/>
                  <a:pt x="1664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37"/>
          <p:cNvSpPr/>
          <p:nvPr/>
        </p:nvSpPr>
        <p:spPr>
          <a:xfrm>
            <a:off x="7182931" y="2946415"/>
            <a:ext cx="616063" cy="288742"/>
          </a:xfrm>
          <a:custGeom>
            <a:avLst/>
            <a:gdLst/>
            <a:ahLst/>
            <a:cxnLst/>
            <a:rect l="l" t="t" r="r" b="b"/>
            <a:pathLst>
              <a:path w="33024" h="15478" extrusionOk="0">
                <a:moveTo>
                  <a:pt x="16512" y="0"/>
                </a:moveTo>
                <a:cubicBezTo>
                  <a:pt x="11909" y="0"/>
                  <a:pt x="7572" y="1034"/>
                  <a:pt x="4370" y="2902"/>
                </a:cubicBezTo>
                <a:cubicBezTo>
                  <a:pt x="1968" y="4270"/>
                  <a:pt x="467" y="5971"/>
                  <a:pt x="0" y="7739"/>
                </a:cubicBezTo>
                <a:cubicBezTo>
                  <a:pt x="467" y="9507"/>
                  <a:pt x="1968" y="11208"/>
                  <a:pt x="4370" y="12576"/>
                </a:cubicBezTo>
                <a:cubicBezTo>
                  <a:pt x="7572" y="14444"/>
                  <a:pt x="11909" y="15478"/>
                  <a:pt x="16512" y="15478"/>
                </a:cubicBezTo>
                <a:cubicBezTo>
                  <a:pt x="21149" y="15478"/>
                  <a:pt x="25452" y="14444"/>
                  <a:pt x="28654" y="12576"/>
                </a:cubicBezTo>
                <a:cubicBezTo>
                  <a:pt x="31056" y="11208"/>
                  <a:pt x="32557" y="9507"/>
                  <a:pt x="33024" y="7739"/>
                </a:cubicBezTo>
                <a:cubicBezTo>
                  <a:pt x="32557" y="5971"/>
                  <a:pt x="31056" y="4270"/>
                  <a:pt x="28654" y="2902"/>
                </a:cubicBezTo>
                <a:cubicBezTo>
                  <a:pt x="25452" y="1034"/>
                  <a:pt x="21115" y="0"/>
                  <a:pt x="1651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37"/>
          <p:cNvSpPr/>
          <p:nvPr/>
        </p:nvSpPr>
        <p:spPr>
          <a:xfrm>
            <a:off x="7093313" y="3224319"/>
            <a:ext cx="165544" cy="128085"/>
          </a:xfrm>
          <a:custGeom>
            <a:avLst/>
            <a:gdLst/>
            <a:ahLst/>
            <a:cxnLst/>
            <a:rect l="l" t="t" r="r" b="b"/>
            <a:pathLst>
              <a:path w="8874" h="6866" extrusionOk="0">
                <a:moveTo>
                  <a:pt x="7009" y="1"/>
                </a:moveTo>
                <a:cubicBezTo>
                  <a:pt x="6885" y="1"/>
                  <a:pt x="6759" y="27"/>
                  <a:pt x="6639" y="81"/>
                </a:cubicBezTo>
                <a:lnTo>
                  <a:pt x="435" y="3616"/>
                </a:lnTo>
                <a:cubicBezTo>
                  <a:pt x="168" y="3817"/>
                  <a:pt x="1" y="4117"/>
                  <a:pt x="34" y="4450"/>
                </a:cubicBezTo>
                <a:cubicBezTo>
                  <a:pt x="101" y="5351"/>
                  <a:pt x="568" y="6185"/>
                  <a:pt x="1335" y="6685"/>
                </a:cubicBezTo>
                <a:cubicBezTo>
                  <a:pt x="1495" y="6805"/>
                  <a:pt x="1680" y="6865"/>
                  <a:pt x="1866" y="6865"/>
                </a:cubicBezTo>
                <a:cubicBezTo>
                  <a:pt x="1990" y="6865"/>
                  <a:pt x="2116" y="6839"/>
                  <a:pt x="2236" y="6785"/>
                </a:cubicBezTo>
                <a:lnTo>
                  <a:pt x="8440" y="3250"/>
                </a:lnTo>
                <a:cubicBezTo>
                  <a:pt x="8707" y="3049"/>
                  <a:pt x="8874" y="2749"/>
                  <a:pt x="8841" y="2416"/>
                </a:cubicBezTo>
                <a:cubicBezTo>
                  <a:pt x="8774" y="1515"/>
                  <a:pt x="8307" y="681"/>
                  <a:pt x="7540" y="181"/>
                </a:cubicBezTo>
                <a:cubicBezTo>
                  <a:pt x="7380" y="61"/>
                  <a:pt x="7195" y="1"/>
                  <a:pt x="70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37"/>
          <p:cNvSpPr/>
          <p:nvPr/>
        </p:nvSpPr>
        <p:spPr>
          <a:xfrm>
            <a:off x="7104524" y="3251331"/>
            <a:ext cx="154333" cy="101521"/>
          </a:xfrm>
          <a:custGeom>
            <a:avLst/>
            <a:gdLst/>
            <a:ahLst/>
            <a:cxnLst/>
            <a:rect l="l" t="t" r="r" b="b"/>
            <a:pathLst>
              <a:path w="8273" h="5442" extrusionOk="0">
                <a:moveTo>
                  <a:pt x="8006" y="0"/>
                </a:moveTo>
                <a:lnTo>
                  <a:pt x="0" y="4604"/>
                </a:lnTo>
                <a:cubicBezTo>
                  <a:pt x="201" y="4870"/>
                  <a:pt x="434" y="5071"/>
                  <a:pt x="734" y="5271"/>
                </a:cubicBezTo>
                <a:cubicBezTo>
                  <a:pt x="903" y="5376"/>
                  <a:pt x="1099" y="5442"/>
                  <a:pt x="1296" y="5442"/>
                </a:cubicBezTo>
                <a:cubicBezTo>
                  <a:pt x="1410" y="5442"/>
                  <a:pt x="1525" y="5420"/>
                  <a:pt x="1635" y="5371"/>
                </a:cubicBezTo>
                <a:lnTo>
                  <a:pt x="7839" y="1802"/>
                </a:lnTo>
                <a:cubicBezTo>
                  <a:pt x="8106" y="1601"/>
                  <a:pt x="8273" y="1301"/>
                  <a:pt x="8240" y="968"/>
                </a:cubicBezTo>
                <a:cubicBezTo>
                  <a:pt x="8206" y="634"/>
                  <a:pt x="8140" y="300"/>
                  <a:pt x="80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37"/>
          <p:cNvSpPr/>
          <p:nvPr/>
        </p:nvSpPr>
        <p:spPr>
          <a:xfrm>
            <a:off x="6784050" y="3290488"/>
            <a:ext cx="354725" cy="260797"/>
          </a:xfrm>
          <a:custGeom>
            <a:avLst/>
            <a:gdLst/>
            <a:ahLst/>
            <a:cxnLst/>
            <a:rect l="l" t="t" r="r" b="b"/>
            <a:pathLst>
              <a:path w="19015" h="13980" extrusionOk="0">
                <a:moveTo>
                  <a:pt x="16613" y="1"/>
                </a:moveTo>
                <a:cubicBezTo>
                  <a:pt x="16452" y="1"/>
                  <a:pt x="16293" y="36"/>
                  <a:pt x="16145" y="103"/>
                </a:cubicBezTo>
                <a:lnTo>
                  <a:pt x="0" y="8542"/>
                </a:lnTo>
                <a:lnTo>
                  <a:pt x="3069" y="13979"/>
                </a:lnTo>
                <a:lnTo>
                  <a:pt x="18514" y="4239"/>
                </a:lnTo>
                <a:cubicBezTo>
                  <a:pt x="18814" y="3972"/>
                  <a:pt x="19014" y="3572"/>
                  <a:pt x="18981" y="3138"/>
                </a:cubicBezTo>
                <a:cubicBezTo>
                  <a:pt x="18914" y="1971"/>
                  <a:pt x="18280" y="870"/>
                  <a:pt x="17313" y="236"/>
                </a:cubicBezTo>
                <a:cubicBezTo>
                  <a:pt x="17094" y="77"/>
                  <a:pt x="16851" y="1"/>
                  <a:pt x="1661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37"/>
          <p:cNvSpPr/>
          <p:nvPr/>
        </p:nvSpPr>
        <p:spPr>
          <a:xfrm>
            <a:off x="6811436" y="3316046"/>
            <a:ext cx="327339" cy="235240"/>
          </a:xfrm>
          <a:custGeom>
            <a:avLst/>
            <a:gdLst/>
            <a:ahLst/>
            <a:cxnLst/>
            <a:rect l="l" t="t" r="r" b="b"/>
            <a:pathLst>
              <a:path w="17547" h="12610" extrusionOk="0">
                <a:moveTo>
                  <a:pt x="16946" y="0"/>
                </a:moveTo>
                <a:lnTo>
                  <a:pt x="0" y="9807"/>
                </a:lnTo>
                <a:lnTo>
                  <a:pt x="1568" y="12609"/>
                </a:lnTo>
                <a:lnTo>
                  <a:pt x="16979" y="2869"/>
                </a:lnTo>
                <a:cubicBezTo>
                  <a:pt x="17346" y="2636"/>
                  <a:pt x="17546" y="2202"/>
                  <a:pt x="17479" y="1768"/>
                </a:cubicBezTo>
                <a:cubicBezTo>
                  <a:pt x="17479" y="1135"/>
                  <a:pt x="17279" y="534"/>
                  <a:pt x="1694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37"/>
          <p:cNvSpPr/>
          <p:nvPr/>
        </p:nvSpPr>
        <p:spPr>
          <a:xfrm>
            <a:off x="6770973" y="3447974"/>
            <a:ext cx="82175" cy="106427"/>
          </a:xfrm>
          <a:custGeom>
            <a:avLst/>
            <a:gdLst/>
            <a:ahLst/>
            <a:cxnLst/>
            <a:rect l="l" t="t" r="r" b="b"/>
            <a:pathLst>
              <a:path w="4405" h="5705" extrusionOk="0">
                <a:moveTo>
                  <a:pt x="1225" y="0"/>
                </a:moveTo>
                <a:cubicBezTo>
                  <a:pt x="504" y="0"/>
                  <a:pt x="1" y="574"/>
                  <a:pt x="1" y="1568"/>
                </a:cubicBezTo>
                <a:cubicBezTo>
                  <a:pt x="68" y="3102"/>
                  <a:pt x="868" y="4537"/>
                  <a:pt x="2169" y="5404"/>
                </a:cubicBezTo>
                <a:cubicBezTo>
                  <a:pt x="2528" y="5608"/>
                  <a:pt x="2867" y="5704"/>
                  <a:pt x="3168" y="5704"/>
                </a:cubicBezTo>
                <a:cubicBezTo>
                  <a:pt x="3901" y="5704"/>
                  <a:pt x="4404" y="5130"/>
                  <a:pt x="4404" y="4136"/>
                </a:cubicBezTo>
                <a:cubicBezTo>
                  <a:pt x="4304" y="2569"/>
                  <a:pt x="3503" y="1168"/>
                  <a:pt x="2203" y="300"/>
                </a:cubicBezTo>
                <a:cubicBezTo>
                  <a:pt x="1853" y="97"/>
                  <a:pt x="1521" y="0"/>
                  <a:pt x="1225" y="0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37"/>
          <p:cNvSpPr/>
          <p:nvPr/>
        </p:nvSpPr>
        <p:spPr>
          <a:xfrm>
            <a:off x="6770973" y="3447974"/>
            <a:ext cx="82175" cy="106427"/>
          </a:xfrm>
          <a:custGeom>
            <a:avLst/>
            <a:gdLst/>
            <a:ahLst/>
            <a:cxnLst/>
            <a:rect l="l" t="t" r="r" b="b"/>
            <a:pathLst>
              <a:path w="4405" h="5705" extrusionOk="0">
                <a:moveTo>
                  <a:pt x="1225" y="0"/>
                </a:moveTo>
                <a:cubicBezTo>
                  <a:pt x="504" y="0"/>
                  <a:pt x="1" y="574"/>
                  <a:pt x="1" y="1568"/>
                </a:cubicBezTo>
                <a:cubicBezTo>
                  <a:pt x="68" y="3102"/>
                  <a:pt x="868" y="4537"/>
                  <a:pt x="2169" y="5404"/>
                </a:cubicBezTo>
                <a:cubicBezTo>
                  <a:pt x="2528" y="5608"/>
                  <a:pt x="2867" y="5704"/>
                  <a:pt x="3168" y="5704"/>
                </a:cubicBezTo>
                <a:cubicBezTo>
                  <a:pt x="3901" y="5704"/>
                  <a:pt x="4404" y="5130"/>
                  <a:pt x="4404" y="4136"/>
                </a:cubicBezTo>
                <a:cubicBezTo>
                  <a:pt x="4304" y="2569"/>
                  <a:pt x="3503" y="1168"/>
                  <a:pt x="2203" y="300"/>
                </a:cubicBezTo>
                <a:cubicBezTo>
                  <a:pt x="1853" y="97"/>
                  <a:pt x="1521" y="0"/>
                  <a:pt x="12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37"/>
          <p:cNvSpPr/>
          <p:nvPr/>
        </p:nvSpPr>
        <p:spPr>
          <a:xfrm>
            <a:off x="8061209" y="1766561"/>
            <a:ext cx="156590" cy="361441"/>
          </a:xfrm>
          <a:custGeom>
            <a:avLst/>
            <a:gdLst/>
            <a:ahLst/>
            <a:cxnLst/>
            <a:rect l="l" t="t" r="r" b="b"/>
            <a:pathLst>
              <a:path w="8394" h="19375" extrusionOk="0">
                <a:moveTo>
                  <a:pt x="7026" y="1"/>
                </a:moveTo>
                <a:lnTo>
                  <a:pt x="254" y="18614"/>
                </a:lnTo>
                <a:cubicBezTo>
                  <a:pt x="0" y="19072"/>
                  <a:pt x="540" y="19374"/>
                  <a:pt x="1003" y="19374"/>
                </a:cubicBezTo>
                <a:cubicBezTo>
                  <a:pt x="1148" y="19374"/>
                  <a:pt x="1285" y="19345"/>
                  <a:pt x="1388" y="19281"/>
                </a:cubicBezTo>
                <a:cubicBezTo>
                  <a:pt x="1522" y="19181"/>
                  <a:pt x="1622" y="19081"/>
                  <a:pt x="1722" y="18948"/>
                </a:cubicBezTo>
                <a:lnTo>
                  <a:pt x="8393" y="735"/>
                </a:lnTo>
                <a:lnTo>
                  <a:pt x="702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37"/>
          <p:cNvSpPr/>
          <p:nvPr/>
        </p:nvSpPr>
        <p:spPr>
          <a:xfrm>
            <a:off x="7829476" y="2102594"/>
            <a:ext cx="197911" cy="138178"/>
          </a:xfrm>
          <a:custGeom>
            <a:avLst/>
            <a:gdLst/>
            <a:ahLst/>
            <a:cxnLst/>
            <a:rect l="l" t="t" r="r" b="b"/>
            <a:pathLst>
              <a:path w="10609" h="7407" extrusionOk="0">
                <a:moveTo>
                  <a:pt x="301" y="1"/>
                </a:moveTo>
                <a:lnTo>
                  <a:pt x="0" y="1435"/>
                </a:lnTo>
                <a:lnTo>
                  <a:pt x="10274" y="7406"/>
                </a:lnTo>
                <a:lnTo>
                  <a:pt x="10608" y="5972"/>
                </a:lnTo>
                <a:lnTo>
                  <a:pt x="30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7"/>
          <p:cNvSpPr/>
          <p:nvPr/>
        </p:nvSpPr>
        <p:spPr>
          <a:xfrm>
            <a:off x="7764221" y="1961972"/>
            <a:ext cx="144931" cy="334036"/>
          </a:xfrm>
          <a:custGeom>
            <a:avLst/>
            <a:gdLst/>
            <a:ahLst/>
            <a:cxnLst/>
            <a:rect l="l" t="t" r="r" b="b"/>
            <a:pathLst>
              <a:path w="7769" h="17906" extrusionOk="0">
                <a:moveTo>
                  <a:pt x="6467" y="0"/>
                </a:moveTo>
                <a:lnTo>
                  <a:pt x="229" y="17146"/>
                </a:lnTo>
                <a:cubicBezTo>
                  <a:pt x="1" y="17603"/>
                  <a:pt x="527" y="17906"/>
                  <a:pt x="983" y="17906"/>
                </a:cubicBezTo>
                <a:cubicBezTo>
                  <a:pt x="1125" y="17906"/>
                  <a:pt x="1260" y="17876"/>
                  <a:pt x="1364" y="17813"/>
                </a:cubicBezTo>
                <a:cubicBezTo>
                  <a:pt x="1530" y="17746"/>
                  <a:pt x="1630" y="17613"/>
                  <a:pt x="1697" y="17479"/>
                </a:cubicBezTo>
                <a:lnTo>
                  <a:pt x="7768" y="834"/>
                </a:lnTo>
                <a:lnTo>
                  <a:pt x="646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37"/>
          <p:cNvSpPr/>
          <p:nvPr/>
        </p:nvSpPr>
        <p:spPr>
          <a:xfrm>
            <a:off x="8141239" y="1935837"/>
            <a:ext cx="187315" cy="130063"/>
          </a:xfrm>
          <a:custGeom>
            <a:avLst/>
            <a:gdLst/>
            <a:ahLst/>
            <a:cxnLst/>
            <a:rect l="l" t="t" r="r" b="b"/>
            <a:pathLst>
              <a:path w="10041" h="6972" extrusionOk="0">
                <a:moveTo>
                  <a:pt x="467" y="0"/>
                </a:moveTo>
                <a:lnTo>
                  <a:pt x="0" y="1334"/>
                </a:lnTo>
                <a:lnTo>
                  <a:pt x="9741" y="6972"/>
                </a:lnTo>
                <a:lnTo>
                  <a:pt x="10041" y="5537"/>
                </a:lnTo>
                <a:lnTo>
                  <a:pt x="46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37"/>
          <p:cNvSpPr/>
          <p:nvPr/>
        </p:nvSpPr>
        <p:spPr>
          <a:xfrm>
            <a:off x="8242666" y="1785851"/>
            <a:ext cx="137543" cy="494898"/>
          </a:xfrm>
          <a:custGeom>
            <a:avLst/>
            <a:gdLst/>
            <a:ahLst/>
            <a:cxnLst/>
            <a:rect l="l" t="t" r="r" b="b"/>
            <a:pathLst>
              <a:path w="7373" h="26529" extrusionOk="0">
                <a:moveTo>
                  <a:pt x="1" y="1"/>
                </a:moveTo>
                <a:lnTo>
                  <a:pt x="5571" y="26120"/>
                </a:lnTo>
                <a:cubicBezTo>
                  <a:pt x="5605" y="26220"/>
                  <a:pt x="5671" y="26320"/>
                  <a:pt x="5805" y="26353"/>
                </a:cubicBezTo>
                <a:cubicBezTo>
                  <a:pt x="6022" y="26470"/>
                  <a:pt x="6255" y="26528"/>
                  <a:pt x="6489" y="26528"/>
                </a:cubicBezTo>
                <a:cubicBezTo>
                  <a:pt x="6722" y="26528"/>
                  <a:pt x="6956" y="26470"/>
                  <a:pt x="7172" y="26353"/>
                </a:cubicBezTo>
                <a:cubicBezTo>
                  <a:pt x="7273" y="26320"/>
                  <a:pt x="7339" y="26220"/>
                  <a:pt x="7373" y="26120"/>
                </a:cubicBezTo>
                <a:cubicBezTo>
                  <a:pt x="7373" y="26120"/>
                  <a:pt x="7373" y="26086"/>
                  <a:pt x="7339" y="26053"/>
                </a:cubicBezTo>
                <a:cubicBezTo>
                  <a:pt x="7339" y="26020"/>
                  <a:pt x="7339" y="25953"/>
                  <a:pt x="7339" y="25920"/>
                </a:cubicBezTo>
                <a:lnTo>
                  <a:pt x="2069" y="1202"/>
                </a:lnTo>
                <a:lnTo>
                  <a:pt x="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37"/>
          <p:cNvSpPr/>
          <p:nvPr/>
        </p:nvSpPr>
        <p:spPr>
          <a:xfrm>
            <a:off x="7945846" y="1950761"/>
            <a:ext cx="453037" cy="275217"/>
          </a:xfrm>
          <a:custGeom>
            <a:avLst/>
            <a:gdLst/>
            <a:ahLst/>
            <a:cxnLst/>
            <a:rect l="l" t="t" r="r" b="b"/>
            <a:pathLst>
              <a:path w="24285" h="14753" extrusionOk="0">
                <a:moveTo>
                  <a:pt x="17784" y="1"/>
                </a:moveTo>
                <a:cubicBezTo>
                  <a:pt x="17663" y="1"/>
                  <a:pt x="17546" y="34"/>
                  <a:pt x="17446" y="101"/>
                </a:cubicBezTo>
                <a:lnTo>
                  <a:pt x="334" y="10008"/>
                </a:lnTo>
                <a:cubicBezTo>
                  <a:pt x="134" y="10141"/>
                  <a:pt x="0" y="10341"/>
                  <a:pt x="0" y="10608"/>
                </a:cubicBezTo>
                <a:lnTo>
                  <a:pt x="0" y="10742"/>
                </a:lnTo>
                <a:cubicBezTo>
                  <a:pt x="0" y="10975"/>
                  <a:pt x="134" y="11209"/>
                  <a:pt x="334" y="11342"/>
                </a:cubicBezTo>
                <a:lnTo>
                  <a:pt x="6138" y="14678"/>
                </a:lnTo>
                <a:cubicBezTo>
                  <a:pt x="6255" y="14728"/>
                  <a:pt x="6371" y="14753"/>
                  <a:pt x="6488" y="14753"/>
                </a:cubicBezTo>
                <a:cubicBezTo>
                  <a:pt x="6605" y="14753"/>
                  <a:pt x="6722" y="14728"/>
                  <a:pt x="6838" y="14678"/>
                </a:cubicBezTo>
                <a:lnTo>
                  <a:pt x="23917" y="4771"/>
                </a:lnTo>
                <a:cubicBezTo>
                  <a:pt x="24151" y="4637"/>
                  <a:pt x="24251" y="4404"/>
                  <a:pt x="24284" y="4170"/>
                </a:cubicBezTo>
                <a:lnTo>
                  <a:pt x="24284" y="4004"/>
                </a:lnTo>
                <a:cubicBezTo>
                  <a:pt x="24251" y="3770"/>
                  <a:pt x="24151" y="3537"/>
                  <a:pt x="23917" y="3436"/>
                </a:cubicBezTo>
                <a:lnTo>
                  <a:pt x="18147" y="101"/>
                </a:lnTo>
                <a:cubicBezTo>
                  <a:pt x="18030" y="34"/>
                  <a:pt x="17905" y="1"/>
                  <a:pt x="17784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37"/>
          <p:cNvSpPr/>
          <p:nvPr/>
        </p:nvSpPr>
        <p:spPr>
          <a:xfrm>
            <a:off x="7947712" y="1950145"/>
            <a:ext cx="449306" cy="260741"/>
          </a:xfrm>
          <a:custGeom>
            <a:avLst/>
            <a:gdLst/>
            <a:ahLst/>
            <a:cxnLst/>
            <a:rect l="l" t="t" r="r" b="b"/>
            <a:pathLst>
              <a:path w="24085" h="13977" extrusionOk="0">
                <a:moveTo>
                  <a:pt x="17684" y="0"/>
                </a:moveTo>
                <a:cubicBezTo>
                  <a:pt x="17563" y="0"/>
                  <a:pt x="17446" y="34"/>
                  <a:pt x="17346" y="100"/>
                </a:cubicBezTo>
                <a:lnTo>
                  <a:pt x="234" y="10007"/>
                </a:lnTo>
                <a:cubicBezTo>
                  <a:pt x="134" y="10074"/>
                  <a:pt x="67" y="10141"/>
                  <a:pt x="0" y="10274"/>
                </a:cubicBezTo>
                <a:lnTo>
                  <a:pt x="6405" y="13977"/>
                </a:lnTo>
                <a:lnTo>
                  <a:pt x="24084" y="3703"/>
                </a:lnTo>
                <a:cubicBezTo>
                  <a:pt x="24018" y="3603"/>
                  <a:pt x="23951" y="3503"/>
                  <a:pt x="23817" y="3436"/>
                </a:cubicBezTo>
                <a:lnTo>
                  <a:pt x="18047" y="100"/>
                </a:lnTo>
                <a:cubicBezTo>
                  <a:pt x="17930" y="34"/>
                  <a:pt x="17805" y="0"/>
                  <a:pt x="1768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37"/>
          <p:cNvSpPr/>
          <p:nvPr/>
        </p:nvSpPr>
        <p:spPr>
          <a:xfrm>
            <a:off x="7945846" y="2141807"/>
            <a:ext cx="121351" cy="83407"/>
          </a:xfrm>
          <a:custGeom>
            <a:avLst/>
            <a:gdLst/>
            <a:ahLst/>
            <a:cxnLst/>
            <a:rect l="l" t="t" r="r" b="b"/>
            <a:pathLst>
              <a:path w="6505" h="4471" extrusionOk="0">
                <a:moveTo>
                  <a:pt x="100" y="0"/>
                </a:moveTo>
                <a:cubicBezTo>
                  <a:pt x="34" y="100"/>
                  <a:pt x="0" y="200"/>
                  <a:pt x="0" y="334"/>
                </a:cubicBezTo>
                <a:lnTo>
                  <a:pt x="0" y="467"/>
                </a:lnTo>
                <a:cubicBezTo>
                  <a:pt x="0" y="701"/>
                  <a:pt x="134" y="934"/>
                  <a:pt x="334" y="1068"/>
                </a:cubicBezTo>
                <a:lnTo>
                  <a:pt x="6138" y="4403"/>
                </a:lnTo>
                <a:cubicBezTo>
                  <a:pt x="6238" y="4470"/>
                  <a:pt x="6371" y="4470"/>
                  <a:pt x="6505" y="4470"/>
                </a:cubicBezTo>
                <a:lnTo>
                  <a:pt x="6505" y="3636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37"/>
          <p:cNvSpPr/>
          <p:nvPr/>
        </p:nvSpPr>
        <p:spPr>
          <a:xfrm>
            <a:off x="8067178" y="2019206"/>
            <a:ext cx="331705" cy="207238"/>
          </a:xfrm>
          <a:custGeom>
            <a:avLst/>
            <a:gdLst/>
            <a:ahLst/>
            <a:cxnLst/>
            <a:rect l="l" t="t" r="r" b="b"/>
            <a:pathLst>
              <a:path w="17781" h="11109" extrusionOk="0">
                <a:moveTo>
                  <a:pt x="17680" y="1"/>
                </a:moveTo>
                <a:lnTo>
                  <a:pt x="1" y="10275"/>
                </a:lnTo>
                <a:lnTo>
                  <a:pt x="1" y="11109"/>
                </a:lnTo>
                <a:cubicBezTo>
                  <a:pt x="101" y="11109"/>
                  <a:pt x="234" y="11076"/>
                  <a:pt x="334" y="11009"/>
                </a:cubicBezTo>
                <a:lnTo>
                  <a:pt x="7306" y="6973"/>
                </a:lnTo>
                <a:lnTo>
                  <a:pt x="17447" y="1068"/>
                </a:lnTo>
                <a:cubicBezTo>
                  <a:pt x="17647" y="935"/>
                  <a:pt x="17780" y="735"/>
                  <a:pt x="17780" y="468"/>
                </a:cubicBezTo>
                <a:lnTo>
                  <a:pt x="17780" y="335"/>
                </a:lnTo>
                <a:cubicBezTo>
                  <a:pt x="17780" y="234"/>
                  <a:pt x="17747" y="101"/>
                  <a:pt x="1768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37"/>
          <p:cNvSpPr/>
          <p:nvPr/>
        </p:nvSpPr>
        <p:spPr>
          <a:xfrm>
            <a:off x="7983175" y="2111772"/>
            <a:ext cx="453037" cy="275236"/>
          </a:xfrm>
          <a:custGeom>
            <a:avLst/>
            <a:gdLst/>
            <a:ahLst/>
            <a:cxnLst/>
            <a:rect l="l" t="t" r="r" b="b"/>
            <a:pathLst>
              <a:path w="24285" h="14754" extrusionOk="0">
                <a:moveTo>
                  <a:pt x="17784" y="1"/>
                </a:moveTo>
                <a:cubicBezTo>
                  <a:pt x="17663" y="1"/>
                  <a:pt x="17547" y="26"/>
                  <a:pt x="17447" y="76"/>
                </a:cubicBezTo>
                <a:lnTo>
                  <a:pt x="368" y="9983"/>
                </a:lnTo>
                <a:cubicBezTo>
                  <a:pt x="134" y="10116"/>
                  <a:pt x="34" y="10350"/>
                  <a:pt x="1" y="10583"/>
                </a:cubicBezTo>
                <a:lnTo>
                  <a:pt x="1" y="10750"/>
                </a:lnTo>
                <a:cubicBezTo>
                  <a:pt x="34" y="10984"/>
                  <a:pt x="134" y="11184"/>
                  <a:pt x="368" y="11317"/>
                </a:cubicBezTo>
                <a:lnTo>
                  <a:pt x="6138" y="14653"/>
                </a:lnTo>
                <a:cubicBezTo>
                  <a:pt x="6255" y="14720"/>
                  <a:pt x="6380" y="14753"/>
                  <a:pt x="6501" y="14753"/>
                </a:cubicBezTo>
                <a:cubicBezTo>
                  <a:pt x="6622" y="14753"/>
                  <a:pt x="6739" y="14720"/>
                  <a:pt x="6839" y="14653"/>
                </a:cubicBezTo>
                <a:lnTo>
                  <a:pt x="23951" y="4746"/>
                </a:lnTo>
                <a:cubicBezTo>
                  <a:pt x="24151" y="4612"/>
                  <a:pt x="24251" y="4412"/>
                  <a:pt x="24285" y="4145"/>
                </a:cubicBezTo>
                <a:lnTo>
                  <a:pt x="24285" y="4012"/>
                </a:lnTo>
                <a:cubicBezTo>
                  <a:pt x="24251" y="3779"/>
                  <a:pt x="24151" y="3545"/>
                  <a:pt x="23951" y="3412"/>
                </a:cubicBezTo>
                <a:lnTo>
                  <a:pt x="18147" y="76"/>
                </a:lnTo>
                <a:cubicBezTo>
                  <a:pt x="18030" y="26"/>
                  <a:pt x="17905" y="1"/>
                  <a:pt x="17784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37"/>
          <p:cNvSpPr/>
          <p:nvPr/>
        </p:nvSpPr>
        <p:spPr>
          <a:xfrm>
            <a:off x="7985040" y="2111306"/>
            <a:ext cx="449306" cy="260144"/>
          </a:xfrm>
          <a:custGeom>
            <a:avLst/>
            <a:gdLst/>
            <a:ahLst/>
            <a:cxnLst/>
            <a:rect l="l" t="t" r="r" b="b"/>
            <a:pathLst>
              <a:path w="24085" h="13945" extrusionOk="0">
                <a:moveTo>
                  <a:pt x="17697" y="1"/>
                </a:moveTo>
                <a:cubicBezTo>
                  <a:pt x="17580" y="1"/>
                  <a:pt x="17463" y="34"/>
                  <a:pt x="17347" y="101"/>
                </a:cubicBezTo>
                <a:lnTo>
                  <a:pt x="268" y="10008"/>
                </a:lnTo>
                <a:cubicBezTo>
                  <a:pt x="134" y="10075"/>
                  <a:pt x="67" y="10175"/>
                  <a:pt x="1" y="10275"/>
                </a:cubicBezTo>
                <a:lnTo>
                  <a:pt x="6405" y="13944"/>
                </a:lnTo>
                <a:lnTo>
                  <a:pt x="24085" y="3703"/>
                </a:lnTo>
                <a:cubicBezTo>
                  <a:pt x="24018" y="3603"/>
                  <a:pt x="23951" y="3503"/>
                  <a:pt x="23851" y="3437"/>
                </a:cubicBezTo>
                <a:lnTo>
                  <a:pt x="18047" y="101"/>
                </a:lnTo>
                <a:cubicBezTo>
                  <a:pt x="17930" y="34"/>
                  <a:pt x="17814" y="1"/>
                  <a:pt x="176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37"/>
          <p:cNvSpPr/>
          <p:nvPr/>
        </p:nvSpPr>
        <p:spPr>
          <a:xfrm>
            <a:off x="7983175" y="2302967"/>
            <a:ext cx="121369" cy="84041"/>
          </a:xfrm>
          <a:custGeom>
            <a:avLst/>
            <a:gdLst/>
            <a:ahLst/>
            <a:cxnLst/>
            <a:rect l="l" t="t" r="r" b="b"/>
            <a:pathLst>
              <a:path w="6506" h="4505" extrusionOk="0">
                <a:moveTo>
                  <a:pt x="101" y="1"/>
                </a:moveTo>
                <a:cubicBezTo>
                  <a:pt x="34" y="101"/>
                  <a:pt x="1" y="201"/>
                  <a:pt x="1" y="334"/>
                </a:cubicBezTo>
                <a:lnTo>
                  <a:pt x="1" y="468"/>
                </a:lnTo>
                <a:cubicBezTo>
                  <a:pt x="34" y="701"/>
                  <a:pt x="134" y="935"/>
                  <a:pt x="368" y="1068"/>
                </a:cubicBezTo>
                <a:lnTo>
                  <a:pt x="6138" y="4404"/>
                </a:lnTo>
                <a:cubicBezTo>
                  <a:pt x="6272" y="4471"/>
                  <a:pt x="6372" y="4504"/>
                  <a:pt x="6505" y="4504"/>
                </a:cubicBezTo>
                <a:lnTo>
                  <a:pt x="6505" y="3670"/>
                </a:lnTo>
                <a:lnTo>
                  <a:pt x="10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37"/>
          <p:cNvSpPr/>
          <p:nvPr/>
        </p:nvSpPr>
        <p:spPr>
          <a:xfrm>
            <a:off x="8104526" y="2180385"/>
            <a:ext cx="331686" cy="206623"/>
          </a:xfrm>
          <a:custGeom>
            <a:avLst/>
            <a:gdLst/>
            <a:ahLst/>
            <a:cxnLst/>
            <a:rect l="l" t="t" r="r" b="b"/>
            <a:pathLst>
              <a:path w="17780" h="11076" extrusionOk="0">
                <a:moveTo>
                  <a:pt x="17680" y="0"/>
                </a:moveTo>
                <a:lnTo>
                  <a:pt x="0" y="10241"/>
                </a:lnTo>
                <a:lnTo>
                  <a:pt x="0" y="11075"/>
                </a:lnTo>
                <a:cubicBezTo>
                  <a:pt x="100" y="11075"/>
                  <a:pt x="234" y="11042"/>
                  <a:pt x="334" y="11008"/>
                </a:cubicBezTo>
                <a:lnTo>
                  <a:pt x="7306" y="6972"/>
                </a:lnTo>
                <a:lnTo>
                  <a:pt x="17446" y="1101"/>
                </a:lnTo>
                <a:cubicBezTo>
                  <a:pt x="17646" y="968"/>
                  <a:pt x="17746" y="734"/>
                  <a:pt x="17780" y="501"/>
                </a:cubicBezTo>
                <a:lnTo>
                  <a:pt x="17780" y="367"/>
                </a:lnTo>
                <a:cubicBezTo>
                  <a:pt x="17780" y="234"/>
                  <a:pt x="17746" y="101"/>
                  <a:pt x="176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37"/>
          <p:cNvSpPr/>
          <p:nvPr/>
        </p:nvSpPr>
        <p:spPr>
          <a:xfrm>
            <a:off x="7829476" y="1741526"/>
            <a:ext cx="523982" cy="316445"/>
          </a:xfrm>
          <a:custGeom>
            <a:avLst/>
            <a:gdLst/>
            <a:ahLst/>
            <a:cxnLst/>
            <a:rect l="l" t="t" r="r" b="b"/>
            <a:pathLst>
              <a:path w="28088" h="16963" extrusionOk="0">
                <a:moveTo>
                  <a:pt x="17776" y="0"/>
                </a:moveTo>
                <a:cubicBezTo>
                  <a:pt x="17655" y="0"/>
                  <a:pt x="17530" y="25"/>
                  <a:pt x="17413" y="75"/>
                </a:cubicBezTo>
                <a:lnTo>
                  <a:pt x="334" y="10016"/>
                </a:lnTo>
                <a:cubicBezTo>
                  <a:pt x="134" y="10116"/>
                  <a:pt x="0" y="10349"/>
                  <a:pt x="0" y="10616"/>
                </a:cubicBezTo>
                <a:lnTo>
                  <a:pt x="0" y="10716"/>
                </a:lnTo>
                <a:cubicBezTo>
                  <a:pt x="0" y="10950"/>
                  <a:pt x="134" y="11183"/>
                  <a:pt x="334" y="11317"/>
                </a:cubicBezTo>
                <a:lnTo>
                  <a:pt x="9974" y="16887"/>
                </a:lnTo>
                <a:cubicBezTo>
                  <a:pt x="10074" y="16937"/>
                  <a:pt x="10191" y="16962"/>
                  <a:pt x="10312" y="16962"/>
                </a:cubicBezTo>
                <a:cubicBezTo>
                  <a:pt x="10433" y="16962"/>
                  <a:pt x="10558" y="16937"/>
                  <a:pt x="10675" y="16887"/>
                </a:cubicBezTo>
                <a:lnTo>
                  <a:pt x="27754" y="6980"/>
                </a:lnTo>
                <a:cubicBezTo>
                  <a:pt x="27954" y="6847"/>
                  <a:pt x="28087" y="6613"/>
                  <a:pt x="28087" y="6380"/>
                </a:cubicBezTo>
                <a:lnTo>
                  <a:pt x="28087" y="6246"/>
                </a:lnTo>
                <a:cubicBezTo>
                  <a:pt x="28087" y="6013"/>
                  <a:pt x="27954" y="5779"/>
                  <a:pt x="27754" y="5646"/>
                </a:cubicBezTo>
                <a:lnTo>
                  <a:pt x="18113" y="75"/>
                </a:lnTo>
                <a:cubicBezTo>
                  <a:pt x="18013" y="25"/>
                  <a:pt x="17897" y="0"/>
                  <a:pt x="1777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37"/>
          <p:cNvSpPr/>
          <p:nvPr/>
        </p:nvSpPr>
        <p:spPr>
          <a:xfrm>
            <a:off x="8021753" y="1851815"/>
            <a:ext cx="331705" cy="206623"/>
          </a:xfrm>
          <a:custGeom>
            <a:avLst/>
            <a:gdLst/>
            <a:ahLst/>
            <a:cxnLst/>
            <a:rect l="l" t="t" r="r" b="b"/>
            <a:pathLst>
              <a:path w="17781" h="11076" extrusionOk="0">
                <a:moveTo>
                  <a:pt x="17680" y="1"/>
                </a:moveTo>
                <a:lnTo>
                  <a:pt x="1" y="10242"/>
                </a:lnTo>
                <a:lnTo>
                  <a:pt x="1" y="11075"/>
                </a:lnTo>
                <a:cubicBezTo>
                  <a:pt x="134" y="11075"/>
                  <a:pt x="234" y="11042"/>
                  <a:pt x="334" y="10975"/>
                </a:cubicBezTo>
                <a:lnTo>
                  <a:pt x="7306" y="6973"/>
                </a:lnTo>
                <a:lnTo>
                  <a:pt x="17447" y="1068"/>
                </a:lnTo>
                <a:cubicBezTo>
                  <a:pt x="17647" y="935"/>
                  <a:pt x="17780" y="701"/>
                  <a:pt x="17780" y="468"/>
                </a:cubicBezTo>
                <a:lnTo>
                  <a:pt x="17780" y="334"/>
                </a:lnTo>
                <a:cubicBezTo>
                  <a:pt x="17780" y="201"/>
                  <a:pt x="17747" y="101"/>
                  <a:pt x="1768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37"/>
          <p:cNvSpPr/>
          <p:nvPr/>
        </p:nvSpPr>
        <p:spPr>
          <a:xfrm>
            <a:off x="7829476" y="1932721"/>
            <a:ext cx="192296" cy="125100"/>
          </a:xfrm>
          <a:custGeom>
            <a:avLst/>
            <a:gdLst/>
            <a:ahLst/>
            <a:cxnLst/>
            <a:rect l="l" t="t" r="r" b="b"/>
            <a:pathLst>
              <a:path w="10308" h="6706" extrusionOk="0">
                <a:moveTo>
                  <a:pt x="101" y="0"/>
                </a:moveTo>
                <a:cubicBezTo>
                  <a:pt x="34" y="100"/>
                  <a:pt x="0" y="200"/>
                  <a:pt x="0" y="334"/>
                </a:cubicBezTo>
                <a:lnTo>
                  <a:pt x="0" y="467"/>
                </a:lnTo>
                <a:cubicBezTo>
                  <a:pt x="0" y="701"/>
                  <a:pt x="134" y="934"/>
                  <a:pt x="334" y="1068"/>
                </a:cubicBezTo>
                <a:lnTo>
                  <a:pt x="9974" y="6638"/>
                </a:lnTo>
                <a:cubicBezTo>
                  <a:pt x="10074" y="6672"/>
                  <a:pt x="10208" y="6705"/>
                  <a:pt x="10308" y="6705"/>
                </a:cubicBezTo>
                <a:lnTo>
                  <a:pt x="10308" y="5871"/>
                </a:lnTo>
                <a:lnTo>
                  <a:pt x="10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37"/>
          <p:cNvSpPr/>
          <p:nvPr/>
        </p:nvSpPr>
        <p:spPr>
          <a:xfrm>
            <a:off x="7952693" y="2020456"/>
            <a:ext cx="125082" cy="434997"/>
          </a:xfrm>
          <a:custGeom>
            <a:avLst/>
            <a:gdLst/>
            <a:ahLst/>
            <a:cxnLst/>
            <a:rect l="l" t="t" r="r" b="b"/>
            <a:pathLst>
              <a:path w="6705" h="23318" extrusionOk="0">
                <a:moveTo>
                  <a:pt x="0" y="1"/>
                </a:moveTo>
                <a:lnTo>
                  <a:pt x="4904" y="22884"/>
                </a:lnTo>
                <a:lnTo>
                  <a:pt x="4904" y="22917"/>
                </a:lnTo>
                <a:lnTo>
                  <a:pt x="4904" y="22984"/>
                </a:lnTo>
                <a:cubicBezTo>
                  <a:pt x="4970" y="23050"/>
                  <a:pt x="5037" y="23117"/>
                  <a:pt x="5104" y="23151"/>
                </a:cubicBezTo>
                <a:cubicBezTo>
                  <a:pt x="5337" y="23284"/>
                  <a:pt x="5571" y="23317"/>
                  <a:pt x="5804" y="23317"/>
                </a:cubicBezTo>
                <a:cubicBezTo>
                  <a:pt x="6038" y="23317"/>
                  <a:pt x="6271" y="23284"/>
                  <a:pt x="6505" y="23151"/>
                </a:cubicBezTo>
                <a:cubicBezTo>
                  <a:pt x="6605" y="23117"/>
                  <a:pt x="6672" y="23017"/>
                  <a:pt x="6705" y="22917"/>
                </a:cubicBezTo>
                <a:cubicBezTo>
                  <a:pt x="6705" y="22917"/>
                  <a:pt x="6705" y="22884"/>
                  <a:pt x="6705" y="22850"/>
                </a:cubicBezTo>
                <a:cubicBezTo>
                  <a:pt x="6705" y="22817"/>
                  <a:pt x="6705" y="22784"/>
                  <a:pt x="6705" y="22717"/>
                </a:cubicBezTo>
                <a:lnTo>
                  <a:pt x="2135" y="1202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37"/>
          <p:cNvSpPr/>
          <p:nvPr/>
        </p:nvSpPr>
        <p:spPr>
          <a:xfrm>
            <a:off x="7904152" y="1860750"/>
            <a:ext cx="441825" cy="240314"/>
          </a:xfrm>
          <a:custGeom>
            <a:avLst/>
            <a:gdLst/>
            <a:ahLst/>
            <a:cxnLst/>
            <a:rect l="l" t="t" r="r" b="b"/>
            <a:pathLst>
              <a:path w="23684" h="12882" extrusionOk="0">
                <a:moveTo>
                  <a:pt x="9528" y="1"/>
                </a:moveTo>
                <a:cubicBezTo>
                  <a:pt x="9086" y="1"/>
                  <a:pt x="8645" y="38"/>
                  <a:pt x="8206" y="122"/>
                </a:cubicBezTo>
                <a:cubicBezTo>
                  <a:pt x="7205" y="322"/>
                  <a:pt x="6238" y="656"/>
                  <a:pt x="5337" y="1156"/>
                </a:cubicBezTo>
                <a:cubicBezTo>
                  <a:pt x="4103" y="1757"/>
                  <a:pt x="2869" y="2424"/>
                  <a:pt x="1702" y="3191"/>
                </a:cubicBezTo>
                <a:cubicBezTo>
                  <a:pt x="1001" y="3625"/>
                  <a:pt x="0" y="4459"/>
                  <a:pt x="434" y="5426"/>
                </a:cubicBezTo>
                <a:cubicBezTo>
                  <a:pt x="1168" y="7061"/>
                  <a:pt x="3570" y="7361"/>
                  <a:pt x="5137" y="7461"/>
                </a:cubicBezTo>
                <a:cubicBezTo>
                  <a:pt x="5336" y="7465"/>
                  <a:pt x="5534" y="7467"/>
                  <a:pt x="5732" y="7467"/>
                </a:cubicBezTo>
                <a:cubicBezTo>
                  <a:pt x="7068" y="7467"/>
                  <a:pt x="8400" y="7373"/>
                  <a:pt x="9707" y="7227"/>
                </a:cubicBezTo>
                <a:cubicBezTo>
                  <a:pt x="9832" y="7214"/>
                  <a:pt x="9956" y="7205"/>
                  <a:pt x="10083" y="7205"/>
                </a:cubicBezTo>
                <a:cubicBezTo>
                  <a:pt x="10262" y="7205"/>
                  <a:pt x="10446" y="7222"/>
                  <a:pt x="10641" y="7261"/>
                </a:cubicBezTo>
                <a:lnTo>
                  <a:pt x="16979" y="3558"/>
                </a:lnTo>
                <a:lnTo>
                  <a:pt x="17013" y="3391"/>
                </a:lnTo>
                <a:cubicBezTo>
                  <a:pt x="17046" y="3224"/>
                  <a:pt x="17079" y="3058"/>
                  <a:pt x="17046" y="2891"/>
                </a:cubicBezTo>
                <a:cubicBezTo>
                  <a:pt x="17013" y="2724"/>
                  <a:pt x="16912" y="2591"/>
                  <a:pt x="16812" y="2457"/>
                </a:cubicBezTo>
                <a:cubicBezTo>
                  <a:pt x="16279" y="1957"/>
                  <a:pt x="15678" y="1590"/>
                  <a:pt x="14978" y="1356"/>
                </a:cubicBezTo>
                <a:cubicBezTo>
                  <a:pt x="13229" y="657"/>
                  <a:pt x="11371" y="1"/>
                  <a:pt x="9528" y="1"/>
                </a:cubicBezTo>
                <a:close/>
                <a:moveTo>
                  <a:pt x="19714" y="4892"/>
                </a:moveTo>
                <a:lnTo>
                  <a:pt x="10841" y="10063"/>
                </a:lnTo>
                <a:cubicBezTo>
                  <a:pt x="10875" y="10063"/>
                  <a:pt x="10908" y="10096"/>
                  <a:pt x="10941" y="10096"/>
                </a:cubicBezTo>
                <a:cubicBezTo>
                  <a:pt x="12643" y="10997"/>
                  <a:pt x="13243" y="11697"/>
                  <a:pt x="14744" y="12431"/>
                </a:cubicBezTo>
                <a:cubicBezTo>
                  <a:pt x="15420" y="12731"/>
                  <a:pt x="16151" y="12881"/>
                  <a:pt x="16883" y="12881"/>
                </a:cubicBezTo>
                <a:cubicBezTo>
                  <a:pt x="17127" y="12881"/>
                  <a:pt x="17371" y="12865"/>
                  <a:pt x="17613" y="12831"/>
                </a:cubicBezTo>
                <a:cubicBezTo>
                  <a:pt x="19881" y="12631"/>
                  <a:pt x="21482" y="11264"/>
                  <a:pt x="22750" y="9996"/>
                </a:cubicBezTo>
                <a:cubicBezTo>
                  <a:pt x="23284" y="9462"/>
                  <a:pt x="23617" y="8728"/>
                  <a:pt x="23684" y="7928"/>
                </a:cubicBezTo>
                <a:cubicBezTo>
                  <a:pt x="23684" y="6927"/>
                  <a:pt x="22750" y="6193"/>
                  <a:pt x="21849" y="5760"/>
                </a:cubicBezTo>
                <a:cubicBezTo>
                  <a:pt x="21149" y="5393"/>
                  <a:pt x="20448" y="5092"/>
                  <a:pt x="19714" y="489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37"/>
          <p:cNvSpPr/>
          <p:nvPr/>
        </p:nvSpPr>
        <p:spPr>
          <a:xfrm>
            <a:off x="7937134" y="1730482"/>
            <a:ext cx="191680" cy="234064"/>
          </a:xfrm>
          <a:custGeom>
            <a:avLst/>
            <a:gdLst/>
            <a:ahLst/>
            <a:cxnLst/>
            <a:rect l="l" t="t" r="r" b="b"/>
            <a:pathLst>
              <a:path w="10275" h="12547" extrusionOk="0">
                <a:moveTo>
                  <a:pt x="8773" y="0"/>
                </a:moveTo>
                <a:lnTo>
                  <a:pt x="3770" y="901"/>
                </a:lnTo>
                <a:cubicBezTo>
                  <a:pt x="3770" y="901"/>
                  <a:pt x="4203" y="2369"/>
                  <a:pt x="4370" y="3002"/>
                </a:cubicBezTo>
                <a:cubicBezTo>
                  <a:pt x="4503" y="3903"/>
                  <a:pt x="4537" y="4770"/>
                  <a:pt x="4403" y="5671"/>
                </a:cubicBezTo>
                <a:cubicBezTo>
                  <a:pt x="4103" y="6705"/>
                  <a:pt x="3603" y="7706"/>
                  <a:pt x="2902" y="8573"/>
                </a:cubicBezTo>
                <a:cubicBezTo>
                  <a:pt x="2335" y="9240"/>
                  <a:pt x="1201" y="9874"/>
                  <a:pt x="601" y="10374"/>
                </a:cubicBezTo>
                <a:cubicBezTo>
                  <a:pt x="0" y="10875"/>
                  <a:pt x="0" y="11709"/>
                  <a:pt x="834" y="12209"/>
                </a:cubicBezTo>
                <a:cubicBezTo>
                  <a:pt x="1227" y="12438"/>
                  <a:pt x="1973" y="12547"/>
                  <a:pt x="2750" y="12547"/>
                </a:cubicBezTo>
                <a:cubicBezTo>
                  <a:pt x="3556" y="12547"/>
                  <a:pt x="4394" y="12430"/>
                  <a:pt x="4904" y="12209"/>
                </a:cubicBezTo>
                <a:cubicBezTo>
                  <a:pt x="6071" y="11575"/>
                  <a:pt x="7039" y="10641"/>
                  <a:pt x="7706" y="9507"/>
                </a:cubicBezTo>
                <a:cubicBezTo>
                  <a:pt x="8173" y="8706"/>
                  <a:pt x="8807" y="8073"/>
                  <a:pt x="9607" y="7606"/>
                </a:cubicBezTo>
                <a:cubicBezTo>
                  <a:pt x="10007" y="7372"/>
                  <a:pt x="10274" y="6938"/>
                  <a:pt x="10208" y="6471"/>
                </a:cubicBezTo>
                <a:cubicBezTo>
                  <a:pt x="10141" y="5371"/>
                  <a:pt x="9274" y="3669"/>
                  <a:pt x="9107" y="3069"/>
                </a:cubicBezTo>
                <a:lnTo>
                  <a:pt x="8773" y="0"/>
                </a:ln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37"/>
          <p:cNvSpPr/>
          <p:nvPr/>
        </p:nvSpPr>
        <p:spPr>
          <a:xfrm>
            <a:off x="7932769" y="1859911"/>
            <a:ext cx="201026" cy="118907"/>
          </a:xfrm>
          <a:custGeom>
            <a:avLst/>
            <a:gdLst/>
            <a:ahLst/>
            <a:cxnLst/>
            <a:rect l="l" t="t" r="r" b="b"/>
            <a:pathLst>
              <a:path w="10776" h="6374" extrusionOk="0">
                <a:moveTo>
                  <a:pt x="10708" y="0"/>
                </a:moveTo>
                <a:lnTo>
                  <a:pt x="34" y="4737"/>
                </a:lnTo>
                <a:cubicBezTo>
                  <a:pt x="1" y="4971"/>
                  <a:pt x="1" y="5204"/>
                  <a:pt x="101" y="5438"/>
                </a:cubicBezTo>
                <a:cubicBezTo>
                  <a:pt x="328" y="5827"/>
                  <a:pt x="1405" y="6373"/>
                  <a:pt x="2996" y="6373"/>
                </a:cubicBezTo>
                <a:cubicBezTo>
                  <a:pt x="3042" y="6373"/>
                  <a:pt x="3089" y="6373"/>
                  <a:pt x="3136" y="6372"/>
                </a:cubicBezTo>
                <a:cubicBezTo>
                  <a:pt x="3179" y="6373"/>
                  <a:pt x="3221" y="6373"/>
                  <a:pt x="3263" y="6373"/>
                </a:cubicBezTo>
                <a:cubicBezTo>
                  <a:pt x="4653" y="6373"/>
                  <a:pt x="6003" y="5843"/>
                  <a:pt x="7039" y="4904"/>
                </a:cubicBezTo>
                <a:cubicBezTo>
                  <a:pt x="7506" y="4437"/>
                  <a:pt x="7906" y="3903"/>
                  <a:pt x="8207" y="3303"/>
                </a:cubicBezTo>
                <a:cubicBezTo>
                  <a:pt x="8540" y="2669"/>
                  <a:pt x="8740" y="2102"/>
                  <a:pt x="9474" y="1602"/>
                </a:cubicBezTo>
                <a:cubicBezTo>
                  <a:pt x="10208" y="1101"/>
                  <a:pt x="10542" y="901"/>
                  <a:pt x="10708" y="601"/>
                </a:cubicBezTo>
                <a:cubicBezTo>
                  <a:pt x="10775" y="401"/>
                  <a:pt x="10742" y="201"/>
                  <a:pt x="1070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37"/>
          <p:cNvSpPr/>
          <p:nvPr/>
        </p:nvSpPr>
        <p:spPr>
          <a:xfrm>
            <a:off x="7924057" y="1787343"/>
            <a:ext cx="208488" cy="180730"/>
          </a:xfrm>
          <a:custGeom>
            <a:avLst/>
            <a:gdLst/>
            <a:ahLst/>
            <a:cxnLst/>
            <a:rect l="l" t="t" r="r" b="b"/>
            <a:pathLst>
              <a:path w="11176" h="9688" extrusionOk="0">
                <a:moveTo>
                  <a:pt x="9929" y="1"/>
                </a:moveTo>
                <a:cubicBezTo>
                  <a:pt x="9890" y="1"/>
                  <a:pt x="9849" y="7"/>
                  <a:pt x="9808" y="21"/>
                </a:cubicBezTo>
                <a:cubicBezTo>
                  <a:pt x="9808" y="21"/>
                  <a:pt x="9874" y="455"/>
                  <a:pt x="9874" y="588"/>
                </a:cubicBezTo>
                <a:cubicBezTo>
                  <a:pt x="9874" y="722"/>
                  <a:pt x="9574" y="1122"/>
                  <a:pt x="8807" y="1489"/>
                </a:cubicBezTo>
                <a:cubicBezTo>
                  <a:pt x="8107" y="1793"/>
                  <a:pt x="7907" y="2097"/>
                  <a:pt x="7801" y="2376"/>
                </a:cubicBezTo>
                <a:lnTo>
                  <a:pt x="7801" y="2376"/>
                </a:lnTo>
                <a:cubicBezTo>
                  <a:pt x="7852" y="2205"/>
                  <a:pt x="7920" y="1803"/>
                  <a:pt x="7506" y="1622"/>
                </a:cubicBezTo>
                <a:cubicBezTo>
                  <a:pt x="6847" y="1413"/>
                  <a:pt x="6134" y="1284"/>
                  <a:pt x="5416" y="1284"/>
                </a:cubicBezTo>
                <a:cubicBezTo>
                  <a:pt x="5335" y="1284"/>
                  <a:pt x="5253" y="1285"/>
                  <a:pt x="5171" y="1289"/>
                </a:cubicBezTo>
                <a:cubicBezTo>
                  <a:pt x="4704" y="1422"/>
                  <a:pt x="4971" y="1856"/>
                  <a:pt x="4737" y="2690"/>
                </a:cubicBezTo>
                <a:cubicBezTo>
                  <a:pt x="4504" y="3657"/>
                  <a:pt x="4037" y="4524"/>
                  <a:pt x="3403" y="5291"/>
                </a:cubicBezTo>
                <a:cubicBezTo>
                  <a:pt x="2869" y="5792"/>
                  <a:pt x="2269" y="6259"/>
                  <a:pt x="1669" y="6659"/>
                </a:cubicBezTo>
                <a:cubicBezTo>
                  <a:pt x="1669" y="6659"/>
                  <a:pt x="1" y="7793"/>
                  <a:pt x="901" y="8627"/>
                </a:cubicBezTo>
                <a:cubicBezTo>
                  <a:pt x="1755" y="9324"/>
                  <a:pt x="2806" y="9687"/>
                  <a:pt x="3870" y="9687"/>
                </a:cubicBezTo>
                <a:cubicBezTo>
                  <a:pt x="4385" y="9687"/>
                  <a:pt x="4904" y="9602"/>
                  <a:pt x="5405" y="9428"/>
                </a:cubicBezTo>
                <a:cubicBezTo>
                  <a:pt x="6806" y="8927"/>
                  <a:pt x="7940" y="7893"/>
                  <a:pt x="8574" y="6592"/>
                </a:cubicBezTo>
                <a:cubicBezTo>
                  <a:pt x="9041" y="5792"/>
                  <a:pt x="9674" y="5158"/>
                  <a:pt x="10475" y="4658"/>
                </a:cubicBezTo>
                <a:cubicBezTo>
                  <a:pt x="10775" y="4491"/>
                  <a:pt x="11009" y="4191"/>
                  <a:pt x="11175" y="3890"/>
                </a:cubicBezTo>
                <a:cubicBezTo>
                  <a:pt x="11142" y="3257"/>
                  <a:pt x="11075" y="2623"/>
                  <a:pt x="10909" y="1989"/>
                </a:cubicBezTo>
                <a:cubicBezTo>
                  <a:pt x="10642" y="1422"/>
                  <a:pt x="10408" y="855"/>
                  <a:pt x="10241" y="288"/>
                </a:cubicBezTo>
                <a:cubicBezTo>
                  <a:pt x="10215" y="102"/>
                  <a:pt x="10083" y="1"/>
                  <a:pt x="992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37"/>
          <p:cNvSpPr/>
          <p:nvPr/>
        </p:nvSpPr>
        <p:spPr>
          <a:xfrm>
            <a:off x="7923442" y="1904011"/>
            <a:ext cx="111408" cy="66113"/>
          </a:xfrm>
          <a:custGeom>
            <a:avLst/>
            <a:gdLst/>
            <a:ahLst/>
            <a:cxnLst/>
            <a:rect l="l" t="t" r="r" b="b"/>
            <a:pathLst>
              <a:path w="5972" h="3544" extrusionOk="0">
                <a:moveTo>
                  <a:pt x="2626" y="1"/>
                </a:moveTo>
                <a:cubicBezTo>
                  <a:pt x="2254" y="1"/>
                  <a:pt x="2006" y="103"/>
                  <a:pt x="1802" y="205"/>
                </a:cubicBezTo>
                <a:cubicBezTo>
                  <a:pt x="1368" y="405"/>
                  <a:pt x="0" y="1473"/>
                  <a:pt x="601" y="2507"/>
                </a:cubicBezTo>
                <a:cubicBezTo>
                  <a:pt x="947" y="3004"/>
                  <a:pt x="2050" y="3543"/>
                  <a:pt x="3464" y="3543"/>
                </a:cubicBezTo>
                <a:cubicBezTo>
                  <a:pt x="4232" y="3543"/>
                  <a:pt x="5091" y="3384"/>
                  <a:pt x="5971" y="2974"/>
                </a:cubicBezTo>
                <a:cubicBezTo>
                  <a:pt x="5938" y="1806"/>
                  <a:pt x="5204" y="772"/>
                  <a:pt x="4103" y="372"/>
                </a:cubicBezTo>
                <a:cubicBezTo>
                  <a:pt x="3451" y="94"/>
                  <a:pt x="2981" y="1"/>
                  <a:pt x="262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37"/>
          <p:cNvSpPr/>
          <p:nvPr/>
        </p:nvSpPr>
        <p:spPr>
          <a:xfrm>
            <a:off x="8178567" y="1757849"/>
            <a:ext cx="170525" cy="314132"/>
          </a:xfrm>
          <a:custGeom>
            <a:avLst/>
            <a:gdLst/>
            <a:ahLst/>
            <a:cxnLst/>
            <a:rect l="l" t="t" r="r" b="b"/>
            <a:pathLst>
              <a:path w="9141" h="16839" extrusionOk="0">
                <a:moveTo>
                  <a:pt x="7940" y="1"/>
                </a:moveTo>
                <a:lnTo>
                  <a:pt x="2002" y="368"/>
                </a:lnTo>
                <a:cubicBezTo>
                  <a:pt x="2002" y="368"/>
                  <a:pt x="3003" y="4871"/>
                  <a:pt x="3103" y="5838"/>
                </a:cubicBezTo>
                <a:cubicBezTo>
                  <a:pt x="3303" y="7173"/>
                  <a:pt x="3337" y="8540"/>
                  <a:pt x="3237" y="9908"/>
                </a:cubicBezTo>
                <a:cubicBezTo>
                  <a:pt x="3036" y="11342"/>
                  <a:pt x="2770" y="12610"/>
                  <a:pt x="2136" y="13411"/>
                </a:cubicBezTo>
                <a:cubicBezTo>
                  <a:pt x="1502" y="14178"/>
                  <a:pt x="1" y="15479"/>
                  <a:pt x="735" y="16313"/>
                </a:cubicBezTo>
                <a:cubicBezTo>
                  <a:pt x="1042" y="16678"/>
                  <a:pt x="1587" y="16839"/>
                  <a:pt x="2223" y="16839"/>
                </a:cubicBezTo>
                <a:cubicBezTo>
                  <a:pt x="3037" y="16839"/>
                  <a:pt x="3999" y="16576"/>
                  <a:pt x="4804" y="16146"/>
                </a:cubicBezTo>
                <a:cubicBezTo>
                  <a:pt x="6039" y="15479"/>
                  <a:pt x="6973" y="14411"/>
                  <a:pt x="7406" y="13077"/>
                </a:cubicBezTo>
                <a:cubicBezTo>
                  <a:pt x="7706" y="12176"/>
                  <a:pt x="8107" y="11309"/>
                  <a:pt x="8607" y="10508"/>
                </a:cubicBezTo>
                <a:cubicBezTo>
                  <a:pt x="9107" y="9708"/>
                  <a:pt x="9141" y="9274"/>
                  <a:pt x="8607" y="8240"/>
                </a:cubicBezTo>
                <a:cubicBezTo>
                  <a:pt x="8073" y="7239"/>
                  <a:pt x="7706" y="6973"/>
                  <a:pt x="7706" y="6572"/>
                </a:cubicBezTo>
                <a:lnTo>
                  <a:pt x="7706" y="6005"/>
                </a:lnTo>
                <a:lnTo>
                  <a:pt x="7940" y="1"/>
                </a:ln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37"/>
          <p:cNvSpPr/>
          <p:nvPr/>
        </p:nvSpPr>
        <p:spPr>
          <a:xfrm>
            <a:off x="8184798" y="1934587"/>
            <a:ext cx="174872" cy="153381"/>
          </a:xfrm>
          <a:custGeom>
            <a:avLst/>
            <a:gdLst/>
            <a:ahLst/>
            <a:cxnLst/>
            <a:rect l="l" t="t" r="r" b="b"/>
            <a:pathLst>
              <a:path w="9374" h="8222" extrusionOk="0">
                <a:moveTo>
                  <a:pt x="9207" y="0"/>
                </a:moveTo>
                <a:lnTo>
                  <a:pt x="0" y="7172"/>
                </a:lnTo>
                <a:cubicBezTo>
                  <a:pt x="34" y="7372"/>
                  <a:pt x="100" y="7606"/>
                  <a:pt x="234" y="7806"/>
                </a:cubicBezTo>
                <a:cubicBezTo>
                  <a:pt x="470" y="8021"/>
                  <a:pt x="1053" y="8222"/>
                  <a:pt x="1874" y="8222"/>
                </a:cubicBezTo>
                <a:cubicBezTo>
                  <a:pt x="2328" y="8222"/>
                  <a:pt x="2854" y="8160"/>
                  <a:pt x="3436" y="8006"/>
                </a:cubicBezTo>
                <a:cubicBezTo>
                  <a:pt x="4837" y="7673"/>
                  <a:pt x="6038" y="6839"/>
                  <a:pt x="6839" y="5638"/>
                </a:cubicBezTo>
                <a:cubicBezTo>
                  <a:pt x="7206" y="5071"/>
                  <a:pt x="7472" y="4437"/>
                  <a:pt x="7606" y="3803"/>
                </a:cubicBezTo>
                <a:cubicBezTo>
                  <a:pt x="7773" y="3103"/>
                  <a:pt x="7806" y="2502"/>
                  <a:pt x="8406" y="1835"/>
                </a:cubicBezTo>
                <a:cubicBezTo>
                  <a:pt x="9007" y="1201"/>
                  <a:pt x="9274" y="934"/>
                  <a:pt x="9374" y="601"/>
                </a:cubicBezTo>
                <a:cubicBezTo>
                  <a:pt x="9374" y="401"/>
                  <a:pt x="9307" y="200"/>
                  <a:pt x="92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37"/>
          <p:cNvSpPr/>
          <p:nvPr/>
        </p:nvSpPr>
        <p:spPr>
          <a:xfrm>
            <a:off x="8171721" y="1868809"/>
            <a:ext cx="184834" cy="205671"/>
          </a:xfrm>
          <a:custGeom>
            <a:avLst/>
            <a:gdLst/>
            <a:ahLst/>
            <a:cxnLst/>
            <a:rect l="l" t="t" r="r" b="b"/>
            <a:pathLst>
              <a:path w="9908" h="11025" extrusionOk="0">
                <a:moveTo>
                  <a:pt x="8198" y="0"/>
                </a:moveTo>
                <a:cubicBezTo>
                  <a:pt x="8127" y="0"/>
                  <a:pt x="8073" y="24"/>
                  <a:pt x="8073" y="24"/>
                </a:cubicBezTo>
                <a:lnTo>
                  <a:pt x="8073" y="591"/>
                </a:lnTo>
                <a:cubicBezTo>
                  <a:pt x="7807" y="1025"/>
                  <a:pt x="7473" y="1425"/>
                  <a:pt x="7073" y="1725"/>
                </a:cubicBezTo>
                <a:cubicBezTo>
                  <a:pt x="6406" y="2259"/>
                  <a:pt x="6572" y="2726"/>
                  <a:pt x="6472" y="3059"/>
                </a:cubicBezTo>
                <a:cubicBezTo>
                  <a:pt x="6472" y="3059"/>
                  <a:pt x="6506" y="2225"/>
                  <a:pt x="5939" y="1992"/>
                </a:cubicBezTo>
                <a:cubicBezTo>
                  <a:pt x="5561" y="1850"/>
                  <a:pt x="4783" y="1709"/>
                  <a:pt x="4231" y="1709"/>
                </a:cubicBezTo>
                <a:cubicBezTo>
                  <a:pt x="4001" y="1709"/>
                  <a:pt x="3811" y="1733"/>
                  <a:pt x="3704" y="1792"/>
                </a:cubicBezTo>
                <a:cubicBezTo>
                  <a:pt x="3303" y="2025"/>
                  <a:pt x="3437" y="2492"/>
                  <a:pt x="3337" y="3360"/>
                </a:cubicBezTo>
                <a:cubicBezTo>
                  <a:pt x="3270" y="4327"/>
                  <a:pt x="3137" y="5895"/>
                  <a:pt x="2670" y="6695"/>
                </a:cubicBezTo>
                <a:cubicBezTo>
                  <a:pt x="2269" y="7329"/>
                  <a:pt x="1836" y="7930"/>
                  <a:pt x="1335" y="8497"/>
                </a:cubicBezTo>
                <a:cubicBezTo>
                  <a:pt x="1335" y="8497"/>
                  <a:pt x="1" y="9998"/>
                  <a:pt x="1068" y="10565"/>
                </a:cubicBezTo>
                <a:cubicBezTo>
                  <a:pt x="1710" y="10871"/>
                  <a:pt x="2404" y="11024"/>
                  <a:pt x="3098" y="11024"/>
                </a:cubicBezTo>
                <a:cubicBezTo>
                  <a:pt x="3990" y="11024"/>
                  <a:pt x="4884" y="10771"/>
                  <a:pt x="5672" y="10265"/>
                </a:cubicBezTo>
                <a:cubicBezTo>
                  <a:pt x="6873" y="9464"/>
                  <a:pt x="7740" y="8196"/>
                  <a:pt x="8040" y="6729"/>
                </a:cubicBezTo>
                <a:cubicBezTo>
                  <a:pt x="8307" y="5861"/>
                  <a:pt x="8774" y="5094"/>
                  <a:pt x="9408" y="4427"/>
                </a:cubicBezTo>
                <a:cubicBezTo>
                  <a:pt x="9675" y="4193"/>
                  <a:pt x="9841" y="3860"/>
                  <a:pt x="9908" y="3493"/>
                </a:cubicBezTo>
                <a:cubicBezTo>
                  <a:pt x="9808" y="2859"/>
                  <a:pt x="9574" y="2259"/>
                  <a:pt x="9208" y="1725"/>
                </a:cubicBezTo>
                <a:cubicBezTo>
                  <a:pt x="8907" y="1291"/>
                  <a:pt x="8674" y="791"/>
                  <a:pt x="8507" y="257"/>
                </a:cubicBezTo>
                <a:cubicBezTo>
                  <a:pt x="8430" y="45"/>
                  <a:pt x="8297" y="0"/>
                  <a:pt x="819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37"/>
          <p:cNvSpPr/>
          <p:nvPr/>
        </p:nvSpPr>
        <p:spPr>
          <a:xfrm>
            <a:off x="8170490" y="2014635"/>
            <a:ext cx="115139" cy="64658"/>
          </a:xfrm>
          <a:custGeom>
            <a:avLst/>
            <a:gdLst/>
            <a:ahLst/>
            <a:cxnLst/>
            <a:rect l="l" t="t" r="r" b="b"/>
            <a:pathLst>
              <a:path w="6172" h="3466" extrusionOk="0">
                <a:moveTo>
                  <a:pt x="2874" y="1"/>
                </a:moveTo>
                <a:cubicBezTo>
                  <a:pt x="2088" y="1"/>
                  <a:pt x="1749" y="250"/>
                  <a:pt x="1468" y="479"/>
                </a:cubicBezTo>
                <a:cubicBezTo>
                  <a:pt x="1101" y="813"/>
                  <a:pt x="0" y="2114"/>
                  <a:pt x="867" y="2981"/>
                </a:cubicBezTo>
                <a:cubicBezTo>
                  <a:pt x="1174" y="3258"/>
                  <a:pt x="1819" y="3465"/>
                  <a:pt x="2626" y="3465"/>
                </a:cubicBezTo>
                <a:cubicBezTo>
                  <a:pt x="3664" y="3465"/>
                  <a:pt x="4970" y="3123"/>
                  <a:pt x="6171" y="2147"/>
                </a:cubicBezTo>
                <a:cubicBezTo>
                  <a:pt x="5871" y="1013"/>
                  <a:pt x="4904" y="213"/>
                  <a:pt x="3736" y="79"/>
                </a:cubicBezTo>
                <a:cubicBezTo>
                  <a:pt x="3399" y="24"/>
                  <a:pt x="3115" y="1"/>
                  <a:pt x="287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37"/>
          <p:cNvSpPr/>
          <p:nvPr/>
        </p:nvSpPr>
        <p:spPr>
          <a:xfrm>
            <a:off x="7893575" y="1046590"/>
            <a:ext cx="440594" cy="812948"/>
          </a:xfrm>
          <a:custGeom>
            <a:avLst/>
            <a:gdLst/>
            <a:ahLst/>
            <a:cxnLst/>
            <a:rect l="l" t="t" r="r" b="b"/>
            <a:pathLst>
              <a:path w="23618" h="43578" extrusionOk="0">
                <a:moveTo>
                  <a:pt x="6038" y="1"/>
                </a:moveTo>
                <a:lnTo>
                  <a:pt x="5871" y="2369"/>
                </a:lnTo>
                <a:cubicBezTo>
                  <a:pt x="5871" y="2369"/>
                  <a:pt x="2135" y="13477"/>
                  <a:pt x="1001" y="17913"/>
                </a:cubicBezTo>
                <a:cubicBezTo>
                  <a:pt x="0" y="21816"/>
                  <a:pt x="200" y="22483"/>
                  <a:pt x="1268" y="25552"/>
                </a:cubicBezTo>
                <a:cubicBezTo>
                  <a:pt x="2369" y="28588"/>
                  <a:pt x="6271" y="38461"/>
                  <a:pt x="6271" y="38461"/>
                </a:cubicBezTo>
                <a:cubicBezTo>
                  <a:pt x="6817" y="38623"/>
                  <a:pt x="7374" y="38711"/>
                  <a:pt x="7929" y="38711"/>
                </a:cubicBezTo>
                <a:cubicBezTo>
                  <a:pt x="8291" y="38711"/>
                  <a:pt x="8651" y="38674"/>
                  <a:pt x="9007" y="38595"/>
                </a:cubicBezTo>
                <a:cubicBezTo>
                  <a:pt x="10641" y="38328"/>
                  <a:pt x="11275" y="37594"/>
                  <a:pt x="11275" y="37594"/>
                </a:cubicBezTo>
                <a:cubicBezTo>
                  <a:pt x="11275" y="37594"/>
                  <a:pt x="10708" y="29188"/>
                  <a:pt x="9907" y="26586"/>
                </a:cubicBezTo>
                <a:cubicBezTo>
                  <a:pt x="9107" y="24018"/>
                  <a:pt x="8573" y="23351"/>
                  <a:pt x="8573" y="23351"/>
                </a:cubicBezTo>
                <a:lnTo>
                  <a:pt x="12409" y="15912"/>
                </a:lnTo>
                <a:cubicBezTo>
                  <a:pt x="12409" y="15912"/>
                  <a:pt x="13977" y="24818"/>
                  <a:pt x="14744" y="28554"/>
                </a:cubicBezTo>
                <a:cubicBezTo>
                  <a:pt x="15511" y="32257"/>
                  <a:pt x="18113" y="43131"/>
                  <a:pt x="18113" y="43131"/>
                </a:cubicBezTo>
                <a:cubicBezTo>
                  <a:pt x="18113" y="43131"/>
                  <a:pt x="18671" y="43578"/>
                  <a:pt x="20016" y="43578"/>
                </a:cubicBezTo>
                <a:cubicBezTo>
                  <a:pt x="20142" y="43578"/>
                  <a:pt x="20275" y="43574"/>
                  <a:pt x="20415" y="43565"/>
                </a:cubicBezTo>
                <a:cubicBezTo>
                  <a:pt x="21416" y="43498"/>
                  <a:pt x="22350" y="43131"/>
                  <a:pt x="23117" y="42531"/>
                </a:cubicBezTo>
                <a:cubicBezTo>
                  <a:pt x="23117" y="42531"/>
                  <a:pt x="23617" y="32958"/>
                  <a:pt x="23350" y="30189"/>
                </a:cubicBezTo>
                <a:cubicBezTo>
                  <a:pt x="23217" y="28588"/>
                  <a:pt x="22817" y="27020"/>
                  <a:pt x="22183" y="25552"/>
                </a:cubicBezTo>
                <a:cubicBezTo>
                  <a:pt x="22183" y="25552"/>
                  <a:pt x="23217" y="11842"/>
                  <a:pt x="23350" y="7639"/>
                </a:cubicBezTo>
                <a:cubicBezTo>
                  <a:pt x="23417" y="4470"/>
                  <a:pt x="23050" y="3069"/>
                  <a:pt x="225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37"/>
          <p:cNvSpPr/>
          <p:nvPr/>
        </p:nvSpPr>
        <p:spPr>
          <a:xfrm>
            <a:off x="8029850" y="1184115"/>
            <a:ext cx="95234" cy="298088"/>
          </a:xfrm>
          <a:custGeom>
            <a:avLst/>
            <a:gdLst/>
            <a:ahLst/>
            <a:cxnLst/>
            <a:rect l="l" t="t" r="r" b="b"/>
            <a:pathLst>
              <a:path w="5105" h="15979" extrusionOk="0">
                <a:moveTo>
                  <a:pt x="0" y="1"/>
                </a:moveTo>
                <a:lnTo>
                  <a:pt x="0" y="1"/>
                </a:lnTo>
                <a:cubicBezTo>
                  <a:pt x="568" y="1969"/>
                  <a:pt x="3003" y="3370"/>
                  <a:pt x="3003" y="3370"/>
                </a:cubicBezTo>
                <a:lnTo>
                  <a:pt x="3903" y="8140"/>
                </a:lnTo>
                <a:lnTo>
                  <a:pt x="1268" y="15979"/>
                </a:lnTo>
                <a:lnTo>
                  <a:pt x="5104" y="8540"/>
                </a:lnTo>
                <a:cubicBezTo>
                  <a:pt x="4637" y="5705"/>
                  <a:pt x="4270" y="2402"/>
                  <a:pt x="4270" y="2402"/>
                </a:cubicBezTo>
                <a:cubicBezTo>
                  <a:pt x="4270" y="2402"/>
                  <a:pt x="1635" y="1568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37"/>
          <p:cNvSpPr/>
          <p:nvPr/>
        </p:nvSpPr>
        <p:spPr>
          <a:xfrm>
            <a:off x="7541369" y="448287"/>
            <a:ext cx="397016" cy="358698"/>
          </a:xfrm>
          <a:custGeom>
            <a:avLst/>
            <a:gdLst/>
            <a:ahLst/>
            <a:cxnLst/>
            <a:rect l="l" t="t" r="r" b="b"/>
            <a:pathLst>
              <a:path w="21282" h="19228" extrusionOk="0">
                <a:moveTo>
                  <a:pt x="4423" y="0"/>
                </a:moveTo>
                <a:cubicBezTo>
                  <a:pt x="4388" y="0"/>
                  <a:pt x="4350" y="15"/>
                  <a:pt x="4303" y="50"/>
                </a:cubicBezTo>
                <a:cubicBezTo>
                  <a:pt x="4203" y="116"/>
                  <a:pt x="4170" y="216"/>
                  <a:pt x="4136" y="350"/>
                </a:cubicBezTo>
                <a:cubicBezTo>
                  <a:pt x="4070" y="717"/>
                  <a:pt x="4203" y="1084"/>
                  <a:pt x="4437" y="1384"/>
                </a:cubicBezTo>
                <a:cubicBezTo>
                  <a:pt x="4670" y="1651"/>
                  <a:pt x="4937" y="1918"/>
                  <a:pt x="5204" y="2151"/>
                </a:cubicBezTo>
                <a:cubicBezTo>
                  <a:pt x="5404" y="2351"/>
                  <a:pt x="5104" y="2418"/>
                  <a:pt x="4937" y="2418"/>
                </a:cubicBezTo>
                <a:cubicBezTo>
                  <a:pt x="4170" y="2418"/>
                  <a:pt x="3169" y="1818"/>
                  <a:pt x="2502" y="1451"/>
                </a:cubicBezTo>
                <a:cubicBezTo>
                  <a:pt x="2102" y="1184"/>
                  <a:pt x="1701" y="950"/>
                  <a:pt x="1268" y="717"/>
                </a:cubicBezTo>
                <a:cubicBezTo>
                  <a:pt x="1074" y="652"/>
                  <a:pt x="880" y="615"/>
                  <a:pt x="686" y="615"/>
                </a:cubicBezTo>
                <a:cubicBezTo>
                  <a:pt x="580" y="615"/>
                  <a:pt x="473" y="626"/>
                  <a:pt x="367" y="650"/>
                </a:cubicBezTo>
                <a:cubicBezTo>
                  <a:pt x="167" y="717"/>
                  <a:pt x="0" y="817"/>
                  <a:pt x="100" y="1050"/>
                </a:cubicBezTo>
                <a:cubicBezTo>
                  <a:pt x="167" y="1184"/>
                  <a:pt x="267" y="1317"/>
                  <a:pt x="400" y="1417"/>
                </a:cubicBezTo>
                <a:cubicBezTo>
                  <a:pt x="667" y="1584"/>
                  <a:pt x="834" y="1884"/>
                  <a:pt x="867" y="2185"/>
                </a:cubicBezTo>
                <a:cubicBezTo>
                  <a:pt x="834" y="2418"/>
                  <a:pt x="867" y="2618"/>
                  <a:pt x="901" y="2852"/>
                </a:cubicBezTo>
                <a:cubicBezTo>
                  <a:pt x="1034" y="3085"/>
                  <a:pt x="1168" y="3352"/>
                  <a:pt x="1301" y="3586"/>
                </a:cubicBezTo>
                <a:cubicBezTo>
                  <a:pt x="1368" y="3786"/>
                  <a:pt x="1401" y="4019"/>
                  <a:pt x="1434" y="4253"/>
                </a:cubicBezTo>
                <a:cubicBezTo>
                  <a:pt x="1568" y="4520"/>
                  <a:pt x="1735" y="4753"/>
                  <a:pt x="1968" y="4953"/>
                </a:cubicBezTo>
                <a:cubicBezTo>
                  <a:pt x="2368" y="5353"/>
                  <a:pt x="2835" y="5720"/>
                  <a:pt x="3369" y="6021"/>
                </a:cubicBezTo>
                <a:cubicBezTo>
                  <a:pt x="3936" y="6354"/>
                  <a:pt x="4537" y="6654"/>
                  <a:pt x="5170" y="6855"/>
                </a:cubicBezTo>
                <a:cubicBezTo>
                  <a:pt x="5637" y="6988"/>
                  <a:pt x="6305" y="7055"/>
                  <a:pt x="6705" y="7755"/>
                </a:cubicBezTo>
                <a:cubicBezTo>
                  <a:pt x="7072" y="8489"/>
                  <a:pt x="7305" y="9490"/>
                  <a:pt x="7839" y="12092"/>
                </a:cubicBezTo>
                <a:cubicBezTo>
                  <a:pt x="8173" y="14126"/>
                  <a:pt x="8706" y="16095"/>
                  <a:pt x="9373" y="18029"/>
                </a:cubicBezTo>
                <a:cubicBezTo>
                  <a:pt x="9705" y="18981"/>
                  <a:pt x="10463" y="19228"/>
                  <a:pt x="12026" y="19228"/>
                </a:cubicBezTo>
                <a:cubicBezTo>
                  <a:pt x="12819" y="19228"/>
                  <a:pt x="13820" y="19164"/>
                  <a:pt x="15078" y="19097"/>
                </a:cubicBezTo>
                <a:cubicBezTo>
                  <a:pt x="17880" y="18963"/>
                  <a:pt x="21282" y="12959"/>
                  <a:pt x="21282" y="12959"/>
                </a:cubicBezTo>
                <a:lnTo>
                  <a:pt x="13443" y="12959"/>
                </a:lnTo>
                <a:cubicBezTo>
                  <a:pt x="13443" y="12959"/>
                  <a:pt x="10741" y="7488"/>
                  <a:pt x="10374" y="6654"/>
                </a:cubicBezTo>
                <a:cubicBezTo>
                  <a:pt x="9907" y="5754"/>
                  <a:pt x="9240" y="4119"/>
                  <a:pt x="9140" y="3919"/>
                </a:cubicBezTo>
                <a:cubicBezTo>
                  <a:pt x="8339" y="2518"/>
                  <a:pt x="7005" y="1551"/>
                  <a:pt x="5637" y="717"/>
                </a:cubicBezTo>
                <a:lnTo>
                  <a:pt x="4937" y="317"/>
                </a:lnTo>
                <a:cubicBezTo>
                  <a:pt x="4837" y="250"/>
                  <a:pt x="4703" y="183"/>
                  <a:pt x="4603" y="116"/>
                </a:cubicBezTo>
                <a:cubicBezTo>
                  <a:pt x="4538" y="51"/>
                  <a:pt x="4487" y="0"/>
                  <a:pt x="4423" y="0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7"/>
          <p:cNvSpPr/>
          <p:nvPr/>
        </p:nvSpPr>
        <p:spPr>
          <a:xfrm>
            <a:off x="7647777" y="505838"/>
            <a:ext cx="32366" cy="39847"/>
          </a:xfrm>
          <a:custGeom>
            <a:avLst/>
            <a:gdLst/>
            <a:ahLst/>
            <a:cxnLst/>
            <a:rect l="l" t="t" r="r" b="b"/>
            <a:pathLst>
              <a:path w="1735" h="2136" extrusionOk="0">
                <a:moveTo>
                  <a:pt x="100" y="0"/>
                </a:moveTo>
                <a:lnTo>
                  <a:pt x="100" y="0"/>
                </a:lnTo>
                <a:cubicBezTo>
                  <a:pt x="0" y="501"/>
                  <a:pt x="134" y="1068"/>
                  <a:pt x="467" y="1468"/>
                </a:cubicBezTo>
                <a:cubicBezTo>
                  <a:pt x="801" y="1835"/>
                  <a:pt x="1234" y="2068"/>
                  <a:pt x="1735" y="2135"/>
                </a:cubicBezTo>
                <a:cubicBezTo>
                  <a:pt x="1001" y="1568"/>
                  <a:pt x="434" y="834"/>
                  <a:pt x="100" y="0"/>
                </a:cubicBez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37"/>
          <p:cNvSpPr/>
          <p:nvPr/>
        </p:nvSpPr>
        <p:spPr>
          <a:xfrm>
            <a:off x="7796494" y="676344"/>
            <a:ext cx="266972" cy="129447"/>
          </a:xfrm>
          <a:custGeom>
            <a:avLst/>
            <a:gdLst/>
            <a:ahLst/>
            <a:cxnLst/>
            <a:rect l="l" t="t" r="r" b="b"/>
            <a:pathLst>
              <a:path w="14311" h="6939" extrusionOk="0">
                <a:moveTo>
                  <a:pt x="14311" y="0"/>
                </a:moveTo>
                <a:cubicBezTo>
                  <a:pt x="13077" y="0"/>
                  <a:pt x="9641" y="0"/>
                  <a:pt x="6972" y="200"/>
                </a:cubicBezTo>
                <a:cubicBezTo>
                  <a:pt x="4504" y="334"/>
                  <a:pt x="67" y="667"/>
                  <a:pt x="67" y="667"/>
                </a:cubicBezTo>
                <a:cubicBezTo>
                  <a:pt x="67" y="667"/>
                  <a:pt x="801" y="1501"/>
                  <a:pt x="901" y="3703"/>
                </a:cubicBezTo>
                <a:cubicBezTo>
                  <a:pt x="968" y="6038"/>
                  <a:pt x="1" y="6938"/>
                  <a:pt x="1" y="6938"/>
                </a:cubicBezTo>
                <a:lnTo>
                  <a:pt x="4037" y="6938"/>
                </a:lnTo>
                <a:cubicBezTo>
                  <a:pt x="6772" y="6938"/>
                  <a:pt x="9707" y="6872"/>
                  <a:pt x="9707" y="6872"/>
                </a:cubicBezTo>
                <a:lnTo>
                  <a:pt x="14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37"/>
          <p:cNvSpPr/>
          <p:nvPr/>
        </p:nvSpPr>
        <p:spPr>
          <a:xfrm>
            <a:off x="7785301" y="684049"/>
            <a:ext cx="67214" cy="127955"/>
          </a:xfrm>
          <a:custGeom>
            <a:avLst/>
            <a:gdLst/>
            <a:ahLst/>
            <a:cxnLst/>
            <a:rect l="l" t="t" r="r" b="b"/>
            <a:pathLst>
              <a:path w="3603" h="6859" extrusionOk="0">
                <a:moveTo>
                  <a:pt x="1249" y="1"/>
                </a:moveTo>
                <a:cubicBezTo>
                  <a:pt x="910" y="1"/>
                  <a:pt x="572" y="24"/>
                  <a:pt x="234" y="87"/>
                </a:cubicBezTo>
                <a:lnTo>
                  <a:pt x="400" y="354"/>
                </a:lnTo>
                <a:cubicBezTo>
                  <a:pt x="867" y="1188"/>
                  <a:pt x="1168" y="2122"/>
                  <a:pt x="1268" y="3090"/>
                </a:cubicBezTo>
                <a:cubicBezTo>
                  <a:pt x="1401" y="4591"/>
                  <a:pt x="867" y="6225"/>
                  <a:pt x="367" y="6559"/>
                </a:cubicBezTo>
                <a:lnTo>
                  <a:pt x="0" y="6559"/>
                </a:lnTo>
                <a:cubicBezTo>
                  <a:pt x="0" y="6559"/>
                  <a:pt x="0" y="6859"/>
                  <a:pt x="400" y="6859"/>
                </a:cubicBezTo>
                <a:cubicBezTo>
                  <a:pt x="1201" y="6826"/>
                  <a:pt x="2335" y="6792"/>
                  <a:pt x="2635" y="6559"/>
                </a:cubicBezTo>
                <a:cubicBezTo>
                  <a:pt x="2835" y="6359"/>
                  <a:pt x="3603" y="5558"/>
                  <a:pt x="3436" y="3623"/>
                </a:cubicBezTo>
                <a:cubicBezTo>
                  <a:pt x="3269" y="1288"/>
                  <a:pt x="2402" y="87"/>
                  <a:pt x="1835" y="21"/>
                </a:cubicBezTo>
                <a:cubicBezTo>
                  <a:pt x="1639" y="9"/>
                  <a:pt x="1444" y="1"/>
                  <a:pt x="124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37"/>
          <p:cNvSpPr/>
          <p:nvPr/>
        </p:nvSpPr>
        <p:spPr>
          <a:xfrm>
            <a:off x="7969482" y="673695"/>
            <a:ext cx="357206" cy="471039"/>
          </a:xfrm>
          <a:custGeom>
            <a:avLst/>
            <a:gdLst/>
            <a:ahLst/>
            <a:cxnLst/>
            <a:rect l="l" t="t" r="r" b="b"/>
            <a:pathLst>
              <a:path w="19148" h="25250" extrusionOk="0">
                <a:moveTo>
                  <a:pt x="7233" y="0"/>
                </a:moveTo>
                <a:cubicBezTo>
                  <a:pt x="6089" y="0"/>
                  <a:pt x="4946" y="137"/>
                  <a:pt x="3837" y="409"/>
                </a:cubicBezTo>
                <a:cubicBezTo>
                  <a:pt x="1" y="1576"/>
                  <a:pt x="268" y="6046"/>
                  <a:pt x="768" y="11183"/>
                </a:cubicBezTo>
                <a:cubicBezTo>
                  <a:pt x="1335" y="17254"/>
                  <a:pt x="1368" y="19423"/>
                  <a:pt x="1335" y="22625"/>
                </a:cubicBezTo>
                <a:cubicBezTo>
                  <a:pt x="2541" y="24520"/>
                  <a:pt x="6330" y="25250"/>
                  <a:pt x="10188" y="25250"/>
                </a:cubicBezTo>
                <a:cubicBezTo>
                  <a:pt x="13799" y="25250"/>
                  <a:pt x="17471" y="24611"/>
                  <a:pt x="19148" y="23692"/>
                </a:cubicBezTo>
                <a:cubicBezTo>
                  <a:pt x="18648" y="18355"/>
                  <a:pt x="18648" y="16320"/>
                  <a:pt x="18080" y="11183"/>
                </a:cubicBezTo>
                <a:cubicBezTo>
                  <a:pt x="17213" y="2811"/>
                  <a:pt x="15645" y="1877"/>
                  <a:pt x="15645" y="1877"/>
                </a:cubicBezTo>
                <a:cubicBezTo>
                  <a:pt x="13711" y="1076"/>
                  <a:pt x="11709" y="509"/>
                  <a:pt x="9674" y="209"/>
                </a:cubicBezTo>
                <a:cubicBezTo>
                  <a:pt x="8868" y="70"/>
                  <a:pt x="8051" y="0"/>
                  <a:pt x="72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37"/>
          <p:cNvSpPr/>
          <p:nvPr/>
        </p:nvSpPr>
        <p:spPr>
          <a:xfrm>
            <a:off x="7863074" y="714923"/>
            <a:ext cx="468595" cy="443336"/>
          </a:xfrm>
          <a:custGeom>
            <a:avLst/>
            <a:gdLst/>
            <a:ahLst/>
            <a:cxnLst/>
            <a:rect l="l" t="t" r="r" b="b"/>
            <a:pathLst>
              <a:path w="25119" h="23765" extrusionOk="0">
                <a:moveTo>
                  <a:pt x="21416" y="0"/>
                </a:moveTo>
                <a:cubicBezTo>
                  <a:pt x="20949" y="601"/>
                  <a:pt x="19848" y="2168"/>
                  <a:pt x="19215" y="5204"/>
                </a:cubicBezTo>
                <a:cubicBezTo>
                  <a:pt x="18381" y="9440"/>
                  <a:pt x="17413" y="13443"/>
                  <a:pt x="17413" y="13443"/>
                </a:cubicBezTo>
                <a:cubicBezTo>
                  <a:pt x="17013" y="13577"/>
                  <a:pt x="11175" y="17613"/>
                  <a:pt x="8707" y="17946"/>
                </a:cubicBezTo>
                <a:cubicBezTo>
                  <a:pt x="8634" y="17952"/>
                  <a:pt x="8562" y="17955"/>
                  <a:pt x="8490" y="17955"/>
                </a:cubicBezTo>
                <a:cubicBezTo>
                  <a:pt x="7737" y="17955"/>
                  <a:pt x="7004" y="17677"/>
                  <a:pt x="6223" y="17677"/>
                </a:cubicBezTo>
                <a:cubicBezTo>
                  <a:pt x="6184" y="17677"/>
                  <a:pt x="6144" y="17678"/>
                  <a:pt x="6105" y="17680"/>
                </a:cubicBezTo>
                <a:cubicBezTo>
                  <a:pt x="5705" y="17746"/>
                  <a:pt x="5305" y="17746"/>
                  <a:pt x="4904" y="17746"/>
                </a:cubicBezTo>
                <a:cubicBezTo>
                  <a:pt x="4704" y="17713"/>
                  <a:pt x="4204" y="17646"/>
                  <a:pt x="4037" y="17646"/>
                </a:cubicBezTo>
                <a:cubicBezTo>
                  <a:pt x="3270" y="17646"/>
                  <a:pt x="3637" y="18380"/>
                  <a:pt x="4037" y="18747"/>
                </a:cubicBezTo>
                <a:cubicBezTo>
                  <a:pt x="4471" y="19081"/>
                  <a:pt x="5571" y="19047"/>
                  <a:pt x="5905" y="19281"/>
                </a:cubicBezTo>
                <a:cubicBezTo>
                  <a:pt x="6239" y="19481"/>
                  <a:pt x="5505" y="19781"/>
                  <a:pt x="5204" y="19848"/>
                </a:cubicBezTo>
                <a:cubicBezTo>
                  <a:pt x="4351" y="20061"/>
                  <a:pt x="3454" y="20168"/>
                  <a:pt x="2549" y="20168"/>
                </a:cubicBezTo>
                <a:cubicBezTo>
                  <a:pt x="2322" y="20168"/>
                  <a:pt x="2096" y="20161"/>
                  <a:pt x="1869" y="20148"/>
                </a:cubicBezTo>
                <a:cubicBezTo>
                  <a:pt x="1743" y="20126"/>
                  <a:pt x="1616" y="20115"/>
                  <a:pt x="1489" y="20115"/>
                </a:cubicBezTo>
                <a:cubicBezTo>
                  <a:pt x="1041" y="20115"/>
                  <a:pt x="591" y="20248"/>
                  <a:pt x="201" y="20482"/>
                </a:cubicBezTo>
                <a:cubicBezTo>
                  <a:pt x="67" y="20548"/>
                  <a:pt x="1" y="20949"/>
                  <a:pt x="168" y="21049"/>
                </a:cubicBezTo>
                <a:cubicBezTo>
                  <a:pt x="534" y="21182"/>
                  <a:pt x="735" y="21282"/>
                  <a:pt x="735" y="21282"/>
                </a:cubicBezTo>
                <a:cubicBezTo>
                  <a:pt x="768" y="21682"/>
                  <a:pt x="1102" y="21983"/>
                  <a:pt x="1502" y="22016"/>
                </a:cubicBezTo>
                <a:cubicBezTo>
                  <a:pt x="1669" y="22049"/>
                  <a:pt x="1502" y="22450"/>
                  <a:pt x="2136" y="22750"/>
                </a:cubicBezTo>
                <a:cubicBezTo>
                  <a:pt x="2336" y="22883"/>
                  <a:pt x="2402" y="23117"/>
                  <a:pt x="2603" y="23284"/>
                </a:cubicBezTo>
                <a:cubicBezTo>
                  <a:pt x="3202" y="23598"/>
                  <a:pt x="3875" y="23765"/>
                  <a:pt x="4558" y="23765"/>
                </a:cubicBezTo>
                <a:cubicBezTo>
                  <a:pt x="4673" y="23765"/>
                  <a:pt x="4789" y="23760"/>
                  <a:pt x="4904" y="23751"/>
                </a:cubicBezTo>
                <a:cubicBezTo>
                  <a:pt x="6105" y="23751"/>
                  <a:pt x="7306" y="23484"/>
                  <a:pt x="8407" y="22983"/>
                </a:cubicBezTo>
                <a:cubicBezTo>
                  <a:pt x="9107" y="22716"/>
                  <a:pt x="9674" y="22116"/>
                  <a:pt x="10375" y="21816"/>
                </a:cubicBezTo>
                <a:cubicBezTo>
                  <a:pt x="13210" y="20482"/>
                  <a:pt x="17647" y="19081"/>
                  <a:pt x="19081" y="18447"/>
                </a:cubicBezTo>
                <a:cubicBezTo>
                  <a:pt x="21650" y="17346"/>
                  <a:pt x="22050" y="17246"/>
                  <a:pt x="22584" y="15611"/>
                </a:cubicBezTo>
                <a:cubicBezTo>
                  <a:pt x="22717" y="15311"/>
                  <a:pt x="23051" y="14210"/>
                  <a:pt x="23151" y="13810"/>
                </a:cubicBezTo>
                <a:cubicBezTo>
                  <a:pt x="23885" y="11342"/>
                  <a:pt x="24452" y="8840"/>
                  <a:pt x="24819" y="6305"/>
                </a:cubicBezTo>
                <a:cubicBezTo>
                  <a:pt x="25119" y="4103"/>
                  <a:pt x="24585" y="901"/>
                  <a:pt x="21416" y="0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37"/>
          <p:cNvSpPr/>
          <p:nvPr/>
        </p:nvSpPr>
        <p:spPr>
          <a:xfrm>
            <a:off x="8191645" y="709326"/>
            <a:ext cx="147486" cy="282530"/>
          </a:xfrm>
          <a:custGeom>
            <a:avLst/>
            <a:gdLst/>
            <a:ahLst/>
            <a:cxnLst/>
            <a:rect l="l" t="t" r="r" b="b"/>
            <a:pathLst>
              <a:path w="7906" h="15145" extrusionOk="0">
                <a:moveTo>
                  <a:pt x="3636" y="0"/>
                </a:moveTo>
                <a:cubicBezTo>
                  <a:pt x="1935" y="1735"/>
                  <a:pt x="1335" y="5771"/>
                  <a:pt x="968" y="7706"/>
                </a:cubicBezTo>
                <a:cubicBezTo>
                  <a:pt x="667" y="9173"/>
                  <a:pt x="0" y="13009"/>
                  <a:pt x="0" y="13009"/>
                </a:cubicBezTo>
                <a:cubicBezTo>
                  <a:pt x="2335" y="13877"/>
                  <a:pt x="5404" y="15144"/>
                  <a:pt x="5404" y="15144"/>
                </a:cubicBezTo>
                <a:cubicBezTo>
                  <a:pt x="5404" y="15144"/>
                  <a:pt x="6939" y="9607"/>
                  <a:pt x="7439" y="6705"/>
                </a:cubicBezTo>
                <a:cubicBezTo>
                  <a:pt x="7906" y="3836"/>
                  <a:pt x="7239" y="2669"/>
                  <a:pt x="6538" y="1735"/>
                </a:cubicBezTo>
                <a:cubicBezTo>
                  <a:pt x="6005" y="1067"/>
                  <a:pt x="5371" y="500"/>
                  <a:pt x="36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37"/>
          <p:cNvSpPr/>
          <p:nvPr/>
        </p:nvSpPr>
        <p:spPr>
          <a:xfrm>
            <a:off x="8177952" y="914587"/>
            <a:ext cx="125716" cy="99823"/>
          </a:xfrm>
          <a:custGeom>
            <a:avLst/>
            <a:gdLst/>
            <a:ahLst/>
            <a:cxnLst/>
            <a:rect l="l" t="t" r="r" b="b"/>
            <a:pathLst>
              <a:path w="6739" h="5351" extrusionOk="0">
                <a:moveTo>
                  <a:pt x="2026" y="0"/>
                </a:moveTo>
                <a:cubicBezTo>
                  <a:pt x="1407" y="0"/>
                  <a:pt x="980" y="133"/>
                  <a:pt x="868" y="338"/>
                </a:cubicBezTo>
                <a:cubicBezTo>
                  <a:pt x="668" y="739"/>
                  <a:pt x="0" y="2640"/>
                  <a:pt x="334" y="2807"/>
                </a:cubicBezTo>
                <a:lnTo>
                  <a:pt x="534" y="2740"/>
                </a:lnTo>
                <a:cubicBezTo>
                  <a:pt x="720" y="2721"/>
                  <a:pt x="906" y="2712"/>
                  <a:pt x="1091" y="2712"/>
                </a:cubicBezTo>
                <a:cubicBezTo>
                  <a:pt x="1871" y="2712"/>
                  <a:pt x="2642" y="2877"/>
                  <a:pt x="3370" y="3174"/>
                </a:cubicBezTo>
                <a:cubicBezTo>
                  <a:pt x="4304" y="3507"/>
                  <a:pt x="5138" y="4108"/>
                  <a:pt x="5738" y="4908"/>
                </a:cubicBezTo>
                <a:lnTo>
                  <a:pt x="5605" y="5275"/>
                </a:lnTo>
                <a:cubicBezTo>
                  <a:pt x="5605" y="5275"/>
                  <a:pt x="5657" y="5351"/>
                  <a:pt x="5745" y="5351"/>
                </a:cubicBezTo>
                <a:cubicBezTo>
                  <a:pt x="5842" y="5351"/>
                  <a:pt x="5981" y="5259"/>
                  <a:pt x="6138" y="4875"/>
                </a:cubicBezTo>
                <a:cubicBezTo>
                  <a:pt x="6405" y="4108"/>
                  <a:pt x="6739" y="3007"/>
                  <a:pt x="6605" y="2407"/>
                </a:cubicBezTo>
                <a:cubicBezTo>
                  <a:pt x="6472" y="1840"/>
                  <a:pt x="5905" y="906"/>
                  <a:pt x="3770" y="272"/>
                </a:cubicBezTo>
                <a:cubicBezTo>
                  <a:pt x="3111" y="81"/>
                  <a:pt x="2510" y="0"/>
                  <a:pt x="20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37"/>
          <p:cNvSpPr/>
          <p:nvPr/>
        </p:nvSpPr>
        <p:spPr>
          <a:xfrm>
            <a:off x="7937806" y="389692"/>
            <a:ext cx="266916" cy="253689"/>
          </a:xfrm>
          <a:custGeom>
            <a:avLst/>
            <a:gdLst/>
            <a:ahLst/>
            <a:cxnLst/>
            <a:rect l="l" t="t" r="r" b="b"/>
            <a:pathLst>
              <a:path w="14308" h="13599" extrusionOk="0">
                <a:moveTo>
                  <a:pt x="7021" y="1"/>
                </a:moveTo>
                <a:cubicBezTo>
                  <a:pt x="6476" y="1"/>
                  <a:pt x="5958" y="268"/>
                  <a:pt x="5735" y="856"/>
                </a:cubicBezTo>
                <a:cubicBezTo>
                  <a:pt x="5464" y="566"/>
                  <a:pt x="5153" y="453"/>
                  <a:pt x="4808" y="453"/>
                </a:cubicBezTo>
                <a:cubicBezTo>
                  <a:pt x="4518" y="453"/>
                  <a:pt x="4203" y="533"/>
                  <a:pt x="3867" y="656"/>
                </a:cubicBezTo>
                <a:cubicBezTo>
                  <a:pt x="3267" y="889"/>
                  <a:pt x="2933" y="1556"/>
                  <a:pt x="3100" y="2190"/>
                </a:cubicBezTo>
                <a:cubicBezTo>
                  <a:pt x="2901" y="2090"/>
                  <a:pt x="2694" y="2045"/>
                  <a:pt x="2492" y="2045"/>
                </a:cubicBezTo>
                <a:cubicBezTo>
                  <a:pt x="1884" y="2045"/>
                  <a:pt x="1332" y="2464"/>
                  <a:pt x="1232" y="3091"/>
                </a:cubicBezTo>
                <a:cubicBezTo>
                  <a:pt x="1198" y="3524"/>
                  <a:pt x="1332" y="3891"/>
                  <a:pt x="1098" y="4291"/>
                </a:cubicBezTo>
                <a:cubicBezTo>
                  <a:pt x="979" y="4550"/>
                  <a:pt x="729" y="4690"/>
                  <a:pt x="483" y="4690"/>
                </a:cubicBezTo>
                <a:cubicBezTo>
                  <a:pt x="317" y="4690"/>
                  <a:pt x="152" y="4626"/>
                  <a:pt x="31" y="4492"/>
                </a:cubicBezTo>
                <a:lnTo>
                  <a:pt x="31" y="4492"/>
                </a:lnTo>
                <a:cubicBezTo>
                  <a:pt x="1" y="5034"/>
                  <a:pt x="216" y="5440"/>
                  <a:pt x="749" y="5440"/>
                </a:cubicBezTo>
                <a:cubicBezTo>
                  <a:pt x="806" y="5440"/>
                  <a:pt x="867" y="5435"/>
                  <a:pt x="932" y="5426"/>
                </a:cubicBezTo>
                <a:lnTo>
                  <a:pt x="932" y="5426"/>
                </a:lnTo>
                <a:cubicBezTo>
                  <a:pt x="731" y="5793"/>
                  <a:pt x="698" y="6226"/>
                  <a:pt x="865" y="6593"/>
                </a:cubicBezTo>
                <a:cubicBezTo>
                  <a:pt x="1087" y="7036"/>
                  <a:pt x="1519" y="7330"/>
                  <a:pt x="2019" y="7330"/>
                </a:cubicBezTo>
                <a:cubicBezTo>
                  <a:pt x="2045" y="7330"/>
                  <a:pt x="2072" y="7329"/>
                  <a:pt x="2099" y="7327"/>
                </a:cubicBezTo>
                <a:cubicBezTo>
                  <a:pt x="2199" y="7994"/>
                  <a:pt x="2700" y="8561"/>
                  <a:pt x="3333" y="8795"/>
                </a:cubicBezTo>
                <a:cubicBezTo>
                  <a:pt x="4401" y="9095"/>
                  <a:pt x="5468" y="9262"/>
                  <a:pt x="6569" y="9295"/>
                </a:cubicBezTo>
                <a:lnTo>
                  <a:pt x="7870" y="9428"/>
                </a:lnTo>
                <a:cubicBezTo>
                  <a:pt x="7937" y="9428"/>
                  <a:pt x="8304" y="9428"/>
                  <a:pt x="8370" y="9495"/>
                </a:cubicBezTo>
                <a:lnTo>
                  <a:pt x="11873" y="13598"/>
                </a:lnTo>
                <a:cubicBezTo>
                  <a:pt x="11939" y="12230"/>
                  <a:pt x="13107" y="10663"/>
                  <a:pt x="13607" y="9462"/>
                </a:cubicBezTo>
                <a:cubicBezTo>
                  <a:pt x="14074" y="8228"/>
                  <a:pt x="14308" y="7360"/>
                  <a:pt x="14108" y="6326"/>
                </a:cubicBezTo>
                <a:cubicBezTo>
                  <a:pt x="14008" y="5692"/>
                  <a:pt x="13507" y="4892"/>
                  <a:pt x="13040" y="4758"/>
                </a:cubicBezTo>
                <a:cubicBezTo>
                  <a:pt x="13307" y="3091"/>
                  <a:pt x="12140" y="1556"/>
                  <a:pt x="10505" y="1356"/>
                </a:cubicBezTo>
                <a:cubicBezTo>
                  <a:pt x="10038" y="1323"/>
                  <a:pt x="9604" y="1256"/>
                  <a:pt x="9171" y="1156"/>
                </a:cubicBezTo>
                <a:cubicBezTo>
                  <a:pt x="8637" y="989"/>
                  <a:pt x="8470" y="589"/>
                  <a:pt x="8037" y="322"/>
                </a:cubicBezTo>
                <a:cubicBezTo>
                  <a:pt x="7735" y="112"/>
                  <a:pt x="7373" y="1"/>
                  <a:pt x="702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37"/>
          <p:cNvSpPr/>
          <p:nvPr/>
        </p:nvSpPr>
        <p:spPr>
          <a:xfrm>
            <a:off x="7975097" y="461887"/>
            <a:ext cx="235855" cy="294749"/>
          </a:xfrm>
          <a:custGeom>
            <a:avLst/>
            <a:gdLst/>
            <a:ahLst/>
            <a:cxnLst/>
            <a:rect l="l" t="t" r="r" b="b"/>
            <a:pathLst>
              <a:path w="12643" h="15800" extrusionOk="0">
                <a:moveTo>
                  <a:pt x="3519" y="0"/>
                </a:moveTo>
                <a:cubicBezTo>
                  <a:pt x="2074" y="0"/>
                  <a:pt x="860" y="475"/>
                  <a:pt x="234" y="1122"/>
                </a:cubicBezTo>
                <a:cubicBezTo>
                  <a:pt x="0" y="1889"/>
                  <a:pt x="0" y="2723"/>
                  <a:pt x="167" y="3524"/>
                </a:cubicBezTo>
                <a:cubicBezTo>
                  <a:pt x="234" y="3891"/>
                  <a:pt x="234" y="4258"/>
                  <a:pt x="234" y="4624"/>
                </a:cubicBezTo>
                <a:cubicBezTo>
                  <a:pt x="133" y="6126"/>
                  <a:pt x="367" y="7660"/>
                  <a:pt x="834" y="9094"/>
                </a:cubicBezTo>
                <a:cubicBezTo>
                  <a:pt x="1268" y="10195"/>
                  <a:pt x="2135" y="10962"/>
                  <a:pt x="3202" y="10996"/>
                </a:cubicBezTo>
                <a:cubicBezTo>
                  <a:pt x="3736" y="10996"/>
                  <a:pt x="4236" y="10962"/>
                  <a:pt x="4737" y="10896"/>
                </a:cubicBezTo>
                <a:lnTo>
                  <a:pt x="4870" y="11930"/>
                </a:lnTo>
                <a:cubicBezTo>
                  <a:pt x="4703" y="13231"/>
                  <a:pt x="4770" y="14532"/>
                  <a:pt x="5004" y="15799"/>
                </a:cubicBezTo>
                <a:cubicBezTo>
                  <a:pt x="6738" y="14231"/>
                  <a:pt x="10341" y="12830"/>
                  <a:pt x="10407" y="11763"/>
                </a:cubicBezTo>
                <a:lnTo>
                  <a:pt x="9907" y="7193"/>
                </a:lnTo>
                <a:lnTo>
                  <a:pt x="9907" y="7193"/>
                </a:lnTo>
                <a:cubicBezTo>
                  <a:pt x="10119" y="7345"/>
                  <a:pt x="10366" y="7420"/>
                  <a:pt x="10613" y="7420"/>
                </a:cubicBezTo>
                <a:cubicBezTo>
                  <a:pt x="10909" y="7420"/>
                  <a:pt x="11205" y="7311"/>
                  <a:pt x="11442" y="7093"/>
                </a:cubicBezTo>
                <a:cubicBezTo>
                  <a:pt x="12442" y="6259"/>
                  <a:pt x="12642" y="4825"/>
                  <a:pt x="11942" y="3724"/>
                </a:cubicBezTo>
                <a:cubicBezTo>
                  <a:pt x="11697" y="3422"/>
                  <a:pt x="11353" y="3293"/>
                  <a:pt x="11006" y="3293"/>
                </a:cubicBezTo>
                <a:cubicBezTo>
                  <a:pt x="10549" y="3293"/>
                  <a:pt x="10087" y="3516"/>
                  <a:pt x="9840" y="3857"/>
                </a:cubicBezTo>
                <a:cubicBezTo>
                  <a:pt x="9407" y="4424"/>
                  <a:pt x="9440" y="5025"/>
                  <a:pt x="8973" y="5091"/>
                </a:cubicBezTo>
                <a:cubicBezTo>
                  <a:pt x="8942" y="5096"/>
                  <a:pt x="8912" y="5098"/>
                  <a:pt x="8883" y="5098"/>
                </a:cubicBezTo>
                <a:cubicBezTo>
                  <a:pt x="8303" y="5098"/>
                  <a:pt x="8273" y="4170"/>
                  <a:pt x="8273" y="3757"/>
                </a:cubicBezTo>
                <a:cubicBezTo>
                  <a:pt x="7138" y="3324"/>
                  <a:pt x="6438" y="2223"/>
                  <a:pt x="6538" y="688"/>
                </a:cubicBezTo>
                <a:cubicBezTo>
                  <a:pt x="5499" y="202"/>
                  <a:pt x="4460" y="0"/>
                  <a:pt x="3519" y="0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37"/>
          <p:cNvSpPr/>
          <p:nvPr/>
        </p:nvSpPr>
        <p:spPr>
          <a:xfrm>
            <a:off x="8063447" y="588591"/>
            <a:ext cx="83407" cy="89003"/>
          </a:xfrm>
          <a:custGeom>
            <a:avLst/>
            <a:gdLst/>
            <a:ahLst/>
            <a:cxnLst/>
            <a:rect l="l" t="t" r="r" b="b"/>
            <a:pathLst>
              <a:path w="4471" h="4771" extrusionOk="0">
                <a:moveTo>
                  <a:pt x="4471" y="1"/>
                </a:moveTo>
                <a:lnTo>
                  <a:pt x="4471" y="1"/>
                </a:lnTo>
                <a:cubicBezTo>
                  <a:pt x="4270" y="735"/>
                  <a:pt x="4004" y="1435"/>
                  <a:pt x="3670" y="2102"/>
                </a:cubicBezTo>
                <a:cubicBezTo>
                  <a:pt x="2970" y="3403"/>
                  <a:pt x="1635" y="3737"/>
                  <a:pt x="1" y="4104"/>
                </a:cubicBezTo>
                <a:lnTo>
                  <a:pt x="101" y="4771"/>
                </a:lnTo>
                <a:cubicBezTo>
                  <a:pt x="2669" y="4237"/>
                  <a:pt x="3703" y="3403"/>
                  <a:pt x="4037" y="2569"/>
                </a:cubicBezTo>
                <a:cubicBezTo>
                  <a:pt x="4304" y="1735"/>
                  <a:pt x="4471" y="901"/>
                  <a:pt x="4471" y="1"/>
                </a:cubicBez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37"/>
          <p:cNvSpPr/>
          <p:nvPr/>
        </p:nvSpPr>
        <p:spPr>
          <a:xfrm>
            <a:off x="8063447" y="533802"/>
            <a:ext cx="20409" cy="17890"/>
          </a:xfrm>
          <a:custGeom>
            <a:avLst/>
            <a:gdLst/>
            <a:ahLst/>
            <a:cxnLst/>
            <a:rect l="l" t="t" r="r" b="b"/>
            <a:pathLst>
              <a:path w="1094" h="959" extrusionOk="0">
                <a:moveTo>
                  <a:pt x="475" y="1"/>
                </a:moveTo>
                <a:cubicBezTo>
                  <a:pt x="462" y="1"/>
                  <a:pt x="448" y="1"/>
                  <a:pt x="434" y="2"/>
                </a:cubicBezTo>
                <a:cubicBezTo>
                  <a:pt x="168" y="36"/>
                  <a:pt x="1" y="302"/>
                  <a:pt x="34" y="569"/>
                </a:cubicBezTo>
                <a:cubicBezTo>
                  <a:pt x="75" y="814"/>
                  <a:pt x="277" y="959"/>
                  <a:pt x="489" y="959"/>
                </a:cubicBezTo>
                <a:cubicBezTo>
                  <a:pt x="625" y="959"/>
                  <a:pt x="764" y="899"/>
                  <a:pt x="868" y="769"/>
                </a:cubicBezTo>
                <a:cubicBezTo>
                  <a:pt x="1094" y="447"/>
                  <a:pt x="852" y="1"/>
                  <a:pt x="47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37"/>
          <p:cNvSpPr/>
          <p:nvPr/>
        </p:nvSpPr>
        <p:spPr>
          <a:xfrm>
            <a:off x="8063447" y="507218"/>
            <a:ext cx="22423" cy="14196"/>
          </a:xfrm>
          <a:custGeom>
            <a:avLst/>
            <a:gdLst/>
            <a:ahLst/>
            <a:cxnLst/>
            <a:rect l="l" t="t" r="r" b="b"/>
            <a:pathLst>
              <a:path w="1202" h="761" extrusionOk="0">
                <a:moveTo>
                  <a:pt x="528" y="0"/>
                </a:moveTo>
                <a:cubicBezTo>
                  <a:pt x="269" y="0"/>
                  <a:pt x="56" y="180"/>
                  <a:pt x="1" y="427"/>
                </a:cubicBezTo>
                <a:lnTo>
                  <a:pt x="1102" y="760"/>
                </a:lnTo>
                <a:cubicBezTo>
                  <a:pt x="1202" y="427"/>
                  <a:pt x="1001" y="93"/>
                  <a:pt x="701" y="26"/>
                </a:cubicBezTo>
                <a:cubicBezTo>
                  <a:pt x="642" y="9"/>
                  <a:pt x="584" y="0"/>
                  <a:pt x="52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37"/>
          <p:cNvSpPr/>
          <p:nvPr/>
        </p:nvSpPr>
        <p:spPr>
          <a:xfrm>
            <a:off x="7986906" y="511807"/>
            <a:ext cx="21808" cy="14570"/>
          </a:xfrm>
          <a:custGeom>
            <a:avLst/>
            <a:gdLst/>
            <a:ahLst/>
            <a:cxnLst/>
            <a:rect l="l" t="t" r="r" b="b"/>
            <a:pathLst>
              <a:path w="1169" h="781" extrusionOk="0">
                <a:moveTo>
                  <a:pt x="651" y="1"/>
                </a:moveTo>
                <a:cubicBezTo>
                  <a:pt x="579" y="1"/>
                  <a:pt x="506" y="15"/>
                  <a:pt x="434" y="47"/>
                </a:cubicBezTo>
                <a:cubicBezTo>
                  <a:pt x="134" y="147"/>
                  <a:pt x="1" y="481"/>
                  <a:pt x="101" y="781"/>
                </a:cubicBezTo>
                <a:lnTo>
                  <a:pt x="1168" y="381"/>
                </a:lnTo>
                <a:cubicBezTo>
                  <a:pt x="1092" y="152"/>
                  <a:pt x="880" y="1"/>
                  <a:pt x="65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37"/>
          <p:cNvSpPr/>
          <p:nvPr/>
        </p:nvSpPr>
        <p:spPr>
          <a:xfrm>
            <a:off x="7993752" y="536824"/>
            <a:ext cx="20278" cy="17349"/>
          </a:xfrm>
          <a:custGeom>
            <a:avLst/>
            <a:gdLst/>
            <a:ahLst/>
            <a:cxnLst/>
            <a:rect l="l" t="t" r="r" b="b"/>
            <a:pathLst>
              <a:path w="1087" h="930" extrusionOk="0">
                <a:moveTo>
                  <a:pt x="517" y="1"/>
                </a:moveTo>
                <a:cubicBezTo>
                  <a:pt x="490" y="1"/>
                  <a:pt x="463" y="3"/>
                  <a:pt x="434" y="7"/>
                </a:cubicBezTo>
                <a:cubicBezTo>
                  <a:pt x="168" y="40"/>
                  <a:pt x="1" y="274"/>
                  <a:pt x="34" y="541"/>
                </a:cubicBezTo>
                <a:cubicBezTo>
                  <a:pt x="75" y="785"/>
                  <a:pt x="277" y="930"/>
                  <a:pt x="489" y="930"/>
                </a:cubicBezTo>
                <a:cubicBezTo>
                  <a:pt x="625" y="930"/>
                  <a:pt x="764" y="871"/>
                  <a:pt x="868" y="741"/>
                </a:cubicBezTo>
                <a:cubicBezTo>
                  <a:pt x="1086" y="429"/>
                  <a:pt x="897" y="1"/>
                  <a:pt x="51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37"/>
          <p:cNvSpPr/>
          <p:nvPr/>
        </p:nvSpPr>
        <p:spPr>
          <a:xfrm>
            <a:off x="8007445" y="529474"/>
            <a:ext cx="34251" cy="62867"/>
          </a:xfrm>
          <a:custGeom>
            <a:avLst/>
            <a:gdLst/>
            <a:ahLst/>
            <a:cxnLst/>
            <a:rect l="l" t="t" r="r" b="b"/>
            <a:pathLst>
              <a:path w="1836" h="3370" extrusionOk="0">
                <a:moveTo>
                  <a:pt x="1668" y="1"/>
                </a:moveTo>
                <a:lnTo>
                  <a:pt x="1" y="2769"/>
                </a:lnTo>
                <a:lnTo>
                  <a:pt x="1835" y="3370"/>
                </a:lnTo>
                <a:lnTo>
                  <a:pt x="1668" y="1"/>
                </a:ln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37"/>
          <p:cNvSpPr/>
          <p:nvPr/>
        </p:nvSpPr>
        <p:spPr>
          <a:xfrm>
            <a:off x="8040427" y="597937"/>
            <a:ext cx="38597" cy="25819"/>
          </a:xfrm>
          <a:custGeom>
            <a:avLst/>
            <a:gdLst/>
            <a:ahLst/>
            <a:cxnLst/>
            <a:rect l="l" t="t" r="r" b="b"/>
            <a:pathLst>
              <a:path w="2069" h="1384" extrusionOk="0">
                <a:moveTo>
                  <a:pt x="1869" y="0"/>
                </a:moveTo>
                <a:lnTo>
                  <a:pt x="1" y="701"/>
                </a:lnTo>
                <a:cubicBezTo>
                  <a:pt x="134" y="1128"/>
                  <a:pt x="524" y="1384"/>
                  <a:pt x="947" y="1384"/>
                </a:cubicBezTo>
                <a:cubicBezTo>
                  <a:pt x="1053" y="1384"/>
                  <a:pt x="1161" y="1368"/>
                  <a:pt x="1268" y="1334"/>
                </a:cubicBezTo>
                <a:cubicBezTo>
                  <a:pt x="1802" y="1101"/>
                  <a:pt x="2069" y="500"/>
                  <a:pt x="1869" y="0"/>
                </a:cubicBez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37"/>
          <p:cNvSpPr/>
          <p:nvPr/>
        </p:nvSpPr>
        <p:spPr>
          <a:xfrm>
            <a:off x="8056601" y="603534"/>
            <a:ext cx="19942" cy="19924"/>
          </a:xfrm>
          <a:custGeom>
            <a:avLst/>
            <a:gdLst/>
            <a:ahLst/>
            <a:cxnLst/>
            <a:rect l="l" t="t" r="r" b="b"/>
            <a:pathLst>
              <a:path w="1069" h="1068" extrusionOk="0">
                <a:moveTo>
                  <a:pt x="1068" y="0"/>
                </a:moveTo>
                <a:cubicBezTo>
                  <a:pt x="968" y="0"/>
                  <a:pt x="901" y="0"/>
                  <a:pt x="801" y="34"/>
                </a:cubicBezTo>
                <a:cubicBezTo>
                  <a:pt x="334" y="134"/>
                  <a:pt x="1" y="601"/>
                  <a:pt x="101" y="1068"/>
                </a:cubicBezTo>
                <a:cubicBezTo>
                  <a:pt x="201" y="1068"/>
                  <a:pt x="301" y="1068"/>
                  <a:pt x="401" y="1034"/>
                </a:cubicBezTo>
                <a:cubicBezTo>
                  <a:pt x="801" y="868"/>
                  <a:pt x="1068" y="434"/>
                  <a:pt x="1068" y="0"/>
                </a:cubicBez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37"/>
          <p:cNvSpPr/>
          <p:nvPr/>
        </p:nvSpPr>
        <p:spPr>
          <a:xfrm>
            <a:off x="8068428" y="652429"/>
            <a:ext cx="146255" cy="134073"/>
          </a:xfrm>
          <a:custGeom>
            <a:avLst/>
            <a:gdLst/>
            <a:ahLst/>
            <a:cxnLst/>
            <a:rect l="l" t="t" r="r" b="b"/>
            <a:pathLst>
              <a:path w="7840" h="7187" extrusionOk="0">
                <a:moveTo>
                  <a:pt x="5341" y="1"/>
                </a:moveTo>
                <a:cubicBezTo>
                  <a:pt x="5275" y="1"/>
                  <a:pt x="5238" y="14"/>
                  <a:pt x="5238" y="14"/>
                </a:cubicBezTo>
                <a:lnTo>
                  <a:pt x="5304" y="782"/>
                </a:lnTo>
                <a:cubicBezTo>
                  <a:pt x="5238" y="1115"/>
                  <a:pt x="5071" y="1449"/>
                  <a:pt x="4837" y="1682"/>
                </a:cubicBezTo>
                <a:cubicBezTo>
                  <a:pt x="4370" y="2116"/>
                  <a:pt x="2936" y="2883"/>
                  <a:pt x="1969" y="3517"/>
                </a:cubicBezTo>
                <a:cubicBezTo>
                  <a:pt x="1135" y="4051"/>
                  <a:pt x="468" y="4751"/>
                  <a:pt x="1" y="5619"/>
                </a:cubicBezTo>
                <a:cubicBezTo>
                  <a:pt x="1" y="5619"/>
                  <a:pt x="1243" y="4757"/>
                  <a:pt x="1782" y="4757"/>
                </a:cubicBezTo>
                <a:cubicBezTo>
                  <a:pt x="1862" y="4757"/>
                  <a:pt x="1926" y="4775"/>
                  <a:pt x="1969" y="4818"/>
                </a:cubicBezTo>
                <a:cubicBezTo>
                  <a:pt x="2269" y="5185"/>
                  <a:pt x="2636" y="7186"/>
                  <a:pt x="2636" y="7186"/>
                </a:cubicBezTo>
                <a:cubicBezTo>
                  <a:pt x="3837" y="6586"/>
                  <a:pt x="5004" y="5885"/>
                  <a:pt x="6072" y="5018"/>
                </a:cubicBezTo>
                <a:cubicBezTo>
                  <a:pt x="6906" y="4251"/>
                  <a:pt x="7539" y="3250"/>
                  <a:pt x="7840" y="2116"/>
                </a:cubicBezTo>
                <a:cubicBezTo>
                  <a:pt x="7206" y="1582"/>
                  <a:pt x="6605" y="1049"/>
                  <a:pt x="6038" y="448"/>
                </a:cubicBezTo>
                <a:cubicBezTo>
                  <a:pt x="5743" y="63"/>
                  <a:pt x="5479" y="1"/>
                  <a:pt x="534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37"/>
          <p:cNvSpPr/>
          <p:nvPr/>
        </p:nvSpPr>
        <p:spPr>
          <a:xfrm>
            <a:off x="8016157" y="665133"/>
            <a:ext cx="52290" cy="95849"/>
          </a:xfrm>
          <a:custGeom>
            <a:avLst/>
            <a:gdLst/>
            <a:ahLst/>
            <a:cxnLst/>
            <a:rect l="l" t="t" r="r" b="b"/>
            <a:pathLst>
              <a:path w="2803" h="5138" extrusionOk="0">
                <a:moveTo>
                  <a:pt x="2536" y="1"/>
                </a:moveTo>
                <a:lnTo>
                  <a:pt x="2102" y="34"/>
                </a:lnTo>
                <a:cubicBezTo>
                  <a:pt x="1568" y="334"/>
                  <a:pt x="1135" y="668"/>
                  <a:pt x="734" y="1101"/>
                </a:cubicBezTo>
                <a:cubicBezTo>
                  <a:pt x="434" y="1535"/>
                  <a:pt x="1" y="3837"/>
                  <a:pt x="167" y="5138"/>
                </a:cubicBezTo>
                <a:cubicBezTo>
                  <a:pt x="466" y="4142"/>
                  <a:pt x="1117" y="3444"/>
                  <a:pt x="1595" y="3444"/>
                </a:cubicBezTo>
                <a:cubicBezTo>
                  <a:pt x="1758" y="3444"/>
                  <a:pt x="1900" y="3525"/>
                  <a:pt x="2002" y="3703"/>
                </a:cubicBezTo>
                <a:cubicBezTo>
                  <a:pt x="2236" y="4137"/>
                  <a:pt x="2502" y="4537"/>
                  <a:pt x="2803" y="4938"/>
                </a:cubicBezTo>
                <a:cubicBezTo>
                  <a:pt x="2636" y="3637"/>
                  <a:pt x="2569" y="2336"/>
                  <a:pt x="2669" y="1035"/>
                </a:cubicBezTo>
                <a:lnTo>
                  <a:pt x="253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37"/>
          <p:cNvSpPr/>
          <p:nvPr/>
        </p:nvSpPr>
        <p:spPr>
          <a:xfrm>
            <a:off x="5552382" y="4055068"/>
            <a:ext cx="261646" cy="351190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37"/>
          <p:cNvSpPr/>
          <p:nvPr/>
        </p:nvSpPr>
        <p:spPr>
          <a:xfrm>
            <a:off x="2016721" y="754061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905;p77">
            <a:extLst>
              <a:ext uri="{FF2B5EF4-FFF2-40B4-BE49-F238E27FC236}">
                <a16:creationId xmlns:a16="http://schemas.microsoft.com/office/drawing/2014/main" id="{92711C4A-C9B1-CFD9-9D09-F7E1A41082A3}"/>
              </a:ext>
            </a:extLst>
          </p:cNvPr>
          <p:cNvSpPr/>
          <p:nvPr/>
        </p:nvSpPr>
        <p:spPr>
          <a:xfrm>
            <a:off x="643332" y="3596710"/>
            <a:ext cx="4404560" cy="5441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Our digital will</a:t>
            </a:r>
            <a:endParaRPr sz="2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39"/>
          <p:cNvSpPr txBox="1">
            <a:spLocks noGrp="1"/>
          </p:cNvSpPr>
          <p:nvPr>
            <p:ph type="title" idx="14"/>
          </p:nvPr>
        </p:nvSpPr>
        <p:spPr>
          <a:xfrm>
            <a:off x="4463850" y="1575575"/>
            <a:ext cx="775800" cy="7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13" name="Google Shape;1013;p39"/>
          <p:cNvSpPr txBox="1">
            <a:spLocks noGrp="1"/>
          </p:cNvSpPr>
          <p:nvPr>
            <p:ph type="title" idx="15"/>
          </p:nvPr>
        </p:nvSpPr>
        <p:spPr>
          <a:xfrm>
            <a:off x="4463850" y="3252474"/>
            <a:ext cx="775800" cy="7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014" name="Google Shape;1014;p39"/>
          <p:cNvSpPr txBox="1">
            <a:spLocks noGrp="1"/>
          </p:cNvSpPr>
          <p:nvPr>
            <p:ph type="title" idx="13"/>
          </p:nvPr>
        </p:nvSpPr>
        <p:spPr>
          <a:xfrm>
            <a:off x="720000" y="3252474"/>
            <a:ext cx="775800" cy="7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015" name="Google Shape;1015;p39"/>
          <p:cNvSpPr txBox="1">
            <a:spLocks noGrp="1"/>
          </p:cNvSpPr>
          <p:nvPr>
            <p:ph type="title" idx="9"/>
          </p:nvPr>
        </p:nvSpPr>
        <p:spPr>
          <a:xfrm>
            <a:off x="720000" y="1575575"/>
            <a:ext cx="775800" cy="7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16" name="Google Shape;1016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017" name="Google Shape;1017;p39"/>
          <p:cNvSpPr txBox="1">
            <a:spLocks noGrp="1"/>
          </p:cNvSpPr>
          <p:nvPr>
            <p:ph type="title" idx="2"/>
          </p:nvPr>
        </p:nvSpPr>
        <p:spPr>
          <a:xfrm>
            <a:off x="1648300" y="1769105"/>
            <a:ext cx="2245500" cy="71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Our Team</a:t>
            </a:r>
            <a:br>
              <a:rPr lang="en-GB" dirty="0"/>
            </a:br>
            <a:endParaRPr dirty="0"/>
          </a:p>
        </p:txBody>
      </p:sp>
      <p:sp>
        <p:nvSpPr>
          <p:cNvPr id="1018" name="Google Shape;1018;p39"/>
          <p:cNvSpPr txBox="1">
            <a:spLocks noGrp="1"/>
          </p:cNvSpPr>
          <p:nvPr>
            <p:ph type="title" idx="3"/>
          </p:nvPr>
        </p:nvSpPr>
        <p:spPr>
          <a:xfrm>
            <a:off x="5392025" y="1769105"/>
            <a:ext cx="2245500" cy="71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Stages</a:t>
            </a:r>
            <a:br>
              <a:rPr lang="en" dirty="0"/>
            </a:br>
            <a:endParaRPr dirty="0"/>
          </a:p>
        </p:txBody>
      </p:sp>
      <p:sp>
        <p:nvSpPr>
          <p:cNvPr id="1021" name="Google Shape;1021;p39"/>
          <p:cNvSpPr txBox="1">
            <a:spLocks noGrp="1"/>
          </p:cNvSpPr>
          <p:nvPr>
            <p:ph type="title" idx="5"/>
          </p:nvPr>
        </p:nvSpPr>
        <p:spPr>
          <a:xfrm>
            <a:off x="1648300" y="3374395"/>
            <a:ext cx="2245500" cy="71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Used</a:t>
            </a:r>
            <a:br>
              <a:rPr lang="en-GB" dirty="0"/>
            </a:br>
            <a:r>
              <a:rPr lang="en-GB" dirty="0"/>
              <a:t>Technologies</a:t>
            </a:r>
            <a:endParaRPr dirty="0"/>
          </a:p>
        </p:txBody>
      </p:sp>
      <p:sp>
        <p:nvSpPr>
          <p:cNvPr id="1022" name="Google Shape;1022;p39"/>
          <p:cNvSpPr txBox="1">
            <a:spLocks noGrp="1"/>
          </p:cNvSpPr>
          <p:nvPr>
            <p:ph type="title" idx="6"/>
          </p:nvPr>
        </p:nvSpPr>
        <p:spPr>
          <a:xfrm>
            <a:off x="5392025" y="3374395"/>
            <a:ext cx="2245500" cy="71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</a:t>
            </a:r>
            <a:br>
              <a:rPr lang="en-GB" dirty="0"/>
            </a:br>
            <a:r>
              <a:rPr lang="en-GB" dirty="0"/>
              <a:t>Application</a:t>
            </a:r>
            <a:endParaRPr dirty="0"/>
          </a:p>
        </p:txBody>
      </p:sp>
      <p:sp>
        <p:nvSpPr>
          <p:cNvPr id="1025" name="Google Shape;1025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latin typeface="Open Sans"/>
                <a:ea typeface="Open Sans"/>
                <a:cs typeface="Open Sans"/>
                <a:sym typeface="Open Sans"/>
              </a:rPr>
              <a:t>2</a:t>
            </a:fld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026" name="Google Shape;1026;p39"/>
          <p:cNvGrpSpPr/>
          <p:nvPr/>
        </p:nvGrpSpPr>
        <p:grpSpPr>
          <a:xfrm>
            <a:off x="7442553" y="445024"/>
            <a:ext cx="1029887" cy="770955"/>
            <a:chOff x="7637528" y="536199"/>
            <a:chExt cx="1029887" cy="770955"/>
          </a:xfrm>
        </p:grpSpPr>
        <p:sp>
          <p:nvSpPr>
            <p:cNvPr id="1027" name="Google Shape;1027;p39"/>
            <p:cNvSpPr/>
            <p:nvPr/>
          </p:nvSpPr>
          <p:spPr>
            <a:xfrm flipH="1">
              <a:off x="8071256" y="582948"/>
              <a:ext cx="596158" cy="724206"/>
            </a:xfrm>
            <a:custGeom>
              <a:avLst/>
              <a:gdLst/>
              <a:ahLst/>
              <a:cxnLst/>
              <a:rect l="l" t="t" r="r" b="b"/>
              <a:pathLst>
                <a:path w="31957" h="38821" extrusionOk="0">
                  <a:moveTo>
                    <a:pt x="20157" y="12083"/>
                  </a:moveTo>
                  <a:cubicBezTo>
                    <a:pt x="20457" y="12083"/>
                    <a:pt x="20744" y="12119"/>
                    <a:pt x="21015" y="12189"/>
                  </a:cubicBezTo>
                  <a:cubicBezTo>
                    <a:pt x="21549" y="12923"/>
                    <a:pt x="21849" y="14057"/>
                    <a:pt x="21849" y="15525"/>
                  </a:cubicBezTo>
                  <a:cubicBezTo>
                    <a:pt x="21849" y="19527"/>
                    <a:pt x="19014" y="24431"/>
                    <a:pt x="15545" y="26432"/>
                  </a:cubicBezTo>
                  <a:cubicBezTo>
                    <a:pt x="14468" y="27036"/>
                    <a:pt x="13536" y="27330"/>
                    <a:pt x="12749" y="27330"/>
                  </a:cubicBezTo>
                  <a:cubicBezTo>
                    <a:pt x="12536" y="27330"/>
                    <a:pt x="12334" y="27309"/>
                    <a:pt x="12142" y="27266"/>
                  </a:cubicBezTo>
                  <a:cubicBezTo>
                    <a:pt x="11442" y="26466"/>
                    <a:pt x="11075" y="25332"/>
                    <a:pt x="11075" y="23831"/>
                  </a:cubicBezTo>
                  <a:cubicBezTo>
                    <a:pt x="11075" y="19828"/>
                    <a:pt x="13877" y="14958"/>
                    <a:pt x="17380" y="12956"/>
                  </a:cubicBezTo>
                  <a:cubicBezTo>
                    <a:pt x="18364" y="12365"/>
                    <a:pt x="19312" y="12083"/>
                    <a:pt x="20157" y="12083"/>
                  </a:cubicBezTo>
                  <a:close/>
                  <a:moveTo>
                    <a:pt x="23462" y="1"/>
                  </a:moveTo>
                  <a:cubicBezTo>
                    <a:pt x="23295" y="1"/>
                    <a:pt x="23132" y="75"/>
                    <a:pt x="23017" y="214"/>
                  </a:cubicBezTo>
                  <a:lnTo>
                    <a:pt x="20282" y="4350"/>
                  </a:lnTo>
                  <a:cubicBezTo>
                    <a:pt x="20182" y="4483"/>
                    <a:pt x="20048" y="4583"/>
                    <a:pt x="19915" y="4650"/>
                  </a:cubicBezTo>
                  <a:lnTo>
                    <a:pt x="19681" y="2549"/>
                  </a:lnTo>
                  <a:cubicBezTo>
                    <a:pt x="19681" y="2449"/>
                    <a:pt x="19648" y="2348"/>
                    <a:pt x="19548" y="2282"/>
                  </a:cubicBezTo>
                  <a:lnTo>
                    <a:pt x="16746" y="681"/>
                  </a:lnTo>
                  <a:cubicBezTo>
                    <a:pt x="16696" y="647"/>
                    <a:pt x="16637" y="631"/>
                    <a:pt x="16579" y="631"/>
                  </a:cubicBezTo>
                  <a:cubicBezTo>
                    <a:pt x="16521" y="631"/>
                    <a:pt x="16462" y="647"/>
                    <a:pt x="16412" y="681"/>
                  </a:cubicBezTo>
                  <a:lnTo>
                    <a:pt x="12710" y="2849"/>
                  </a:lnTo>
                  <a:cubicBezTo>
                    <a:pt x="12476" y="3016"/>
                    <a:pt x="12309" y="3249"/>
                    <a:pt x="12243" y="3549"/>
                  </a:cubicBezTo>
                  <a:lnTo>
                    <a:pt x="11876" y="7686"/>
                  </a:lnTo>
                  <a:cubicBezTo>
                    <a:pt x="11842" y="7986"/>
                    <a:pt x="11709" y="8253"/>
                    <a:pt x="11475" y="8453"/>
                  </a:cubicBezTo>
                  <a:cubicBezTo>
                    <a:pt x="10741" y="9153"/>
                    <a:pt x="10041" y="9887"/>
                    <a:pt x="9407" y="10654"/>
                  </a:cubicBezTo>
                  <a:cubicBezTo>
                    <a:pt x="9261" y="10801"/>
                    <a:pt x="9078" y="10894"/>
                    <a:pt x="8887" y="10894"/>
                  </a:cubicBezTo>
                  <a:cubicBezTo>
                    <a:pt x="8816" y="10894"/>
                    <a:pt x="8745" y="10881"/>
                    <a:pt x="8673" y="10855"/>
                  </a:cubicBezTo>
                  <a:lnTo>
                    <a:pt x="6272" y="10021"/>
                  </a:lnTo>
                  <a:cubicBezTo>
                    <a:pt x="6224" y="10007"/>
                    <a:pt x="6173" y="10000"/>
                    <a:pt x="6122" y="10000"/>
                  </a:cubicBezTo>
                  <a:cubicBezTo>
                    <a:pt x="5922" y="10000"/>
                    <a:pt x="5711" y="10102"/>
                    <a:pt x="5604" y="10287"/>
                  </a:cubicBezTo>
                  <a:lnTo>
                    <a:pt x="2903" y="15058"/>
                  </a:lnTo>
                  <a:cubicBezTo>
                    <a:pt x="2769" y="15291"/>
                    <a:pt x="2802" y="15558"/>
                    <a:pt x="3003" y="15758"/>
                  </a:cubicBezTo>
                  <a:lnTo>
                    <a:pt x="4937" y="17426"/>
                  </a:lnTo>
                  <a:cubicBezTo>
                    <a:pt x="5137" y="17593"/>
                    <a:pt x="5204" y="17893"/>
                    <a:pt x="5104" y="18160"/>
                  </a:cubicBezTo>
                  <a:cubicBezTo>
                    <a:pt x="4771" y="19094"/>
                    <a:pt x="4470" y="20061"/>
                    <a:pt x="4237" y="21062"/>
                  </a:cubicBezTo>
                  <a:cubicBezTo>
                    <a:pt x="4170" y="21329"/>
                    <a:pt x="4003" y="21596"/>
                    <a:pt x="3770" y="21762"/>
                  </a:cubicBezTo>
                  <a:lnTo>
                    <a:pt x="401" y="24131"/>
                  </a:lnTo>
                  <a:cubicBezTo>
                    <a:pt x="167" y="24298"/>
                    <a:pt x="34" y="24564"/>
                    <a:pt x="0" y="24865"/>
                  </a:cubicBezTo>
                  <a:lnTo>
                    <a:pt x="0" y="29168"/>
                  </a:lnTo>
                  <a:cubicBezTo>
                    <a:pt x="0" y="29268"/>
                    <a:pt x="34" y="29368"/>
                    <a:pt x="134" y="29435"/>
                  </a:cubicBezTo>
                  <a:lnTo>
                    <a:pt x="2936" y="31069"/>
                  </a:lnTo>
                  <a:cubicBezTo>
                    <a:pt x="2986" y="31086"/>
                    <a:pt x="3036" y="31094"/>
                    <a:pt x="3086" y="31094"/>
                  </a:cubicBezTo>
                  <a:cubicBezTo>
                    <a:pt x="3136" y="31094"/>
                    <a:pt x="3186" y="31086"/>
                    <a:pt x="3236" y="31069"/>
                  </a:cubicBezTo>
                  <a:lnTo>
                    <a:pt x="5137" y="30202"/>
                  </a:lnTo>
                  <a:lnTo>
                    <a:pt x="5137" y="30202"/>
                  </a:lnTo>
                  <a:cubicBezTo>
                    <a:pt x="5171" y="30335"/>
                    <a:pt x="5137" y="30502"/>
                    <a:pt x="5104" y="30669"/>
                  </a:cubicBezTo>
                  <a:lnTo>
                    <a:pt x="2869" y="35105"/>
                  </a:lnTo>
                  <a:cubicBezTo>
                    <a:pt x="2769" y="35339"/>
                    <a:pt x="2836" y="35639"/>
                    <a:pt x="3069" y="35772"/>
                  </a:cubicBezTo>
                  <a:lnTo>
                    <a:pt x="6438" y="37707"/>
                  </a:lnTo>
                  <a:lnTo>
                    <a:pt x="8273" y="38775"/>
                  </a:lnTo>
                  <a:cubicBezTo>
                    <a:pt x="8345" y="38806"/>
                    <a:pt x="8421" y="38821"/>
                    <a:pt x="8496" y="38821"/>
                  </a:cubicBezTo>
                  <a:cubicBezTo>
                    <a:pt x="8662" y="38821"/>
                    <a:pt x="8825" y="38746"/>
                    <a:pt x="8940" y="38608"/>
                  </a:cubicBezTo>
                  <a:lnTo>
                    <a:pt x="11675" y="34471"/>
                  </a:lnTo>
                  <a:cubicBezTo>
                    <a:pt x="11776" y="34338"/>
                    <a:pt x="11909" y="34238"/>
                    <a:pt x="12042" y="34171"/>
                  </a:cubicBezTo>
                  <a:lnTo>
                    <a:pt x="12276" y="36273"/>
                  </a:lnTo>
                  <a:cubicBezTo>
                    <a:pt x="12276" y="36373"/>
                    <a:pt x="12309" y="36473"/>
                    <a:pt x="12409" y="36506"/>
                  </a:cubicBezTo>
                  <a:lnTo>
                    <a:pt x="15211" y="38141"/>
                  </a:lnTo>
                  <a:cubicBezTo>
                    <a:pt x="15261" y="38157"/>
                    <a:pt x="15311" y="38166"/>
                    <a:pt x="15361" y="38166"/>
                  </a:cubicBezTo>
                  <a:cubicBezTo>
                    <a:pt x="15411" y="38166"/>
                    <a:pt x="15461" y="38157"/>
                    <a:pt x="15512" y="38141"/>
                  </a:cubicBezTo>
                  <a:lnTo>
                    <a:pt x="19248" y="35973"/>
                  </a:lnTo>
                  <a:cubicBezTo>
                    <a:pt x="19481" y="35806"/>
                    <a:pt x="19648" y="35572"/>
                    <a:pt x="19681" y="35272"/>
                  </a:cubicBezTo>
                  <a:lnTo>
                    <a:pt x="20048" y="31136"/>
                  </a:lnTo>
                  <a:cubicBezTo>
                    <a:pt x="20115" y="30836"/>
                    <a:pt x="20248" y="30569"/>
                    <a:pt x="20448" y="30369"/>
                  </a:cubicBezTo>
                  <a:cubicBezTo>
                    <a:pt x="21182" y="29668"/>
                    <a:pt x="21883" y="28934"/>
                    <a:pt x="22550" y="28167"/>
                  </a:cubicBezTo>
                  <a:cubicBezTo>
                    <a:pt x="22672" y="28020"/>
                    <a:pt x="22866" y="27928"/>
                    <a:pt x="23065" y="27928"/>
                  </a:cubicBezTo>
                  <a:cubicBezTo>
                    <a:pt x="23138" y="27928"/>
                    <a:pt x="23212" y="27940"/>
                    <a:pt x="23284" y="27967"/>
                  </a:cubicBezTo>
                  <a:lnTo>
                    <a:pt x="25652" y="28801"/>
                  </a:lnTo>
                  <a:cubicBezTo>
                    <a:pt x="25707" y="28814"/>
                    <a:pt x="25761" y="28821"/>
                    <a:pt x="25814" y="28821"/>
                  </a:cubicBezTo>
                  <a:cubicBezTo>
                    <a:pt x="26022" y="28821"/>
                    <a:pt x="26213" y="28720"/>
                    <a:pt x="26319" y="28534"/>
                  </a:cubicBezTo>
                  <a:lnTo>
                    <a:pt x="29055" y="23797"/>
                  </a:lnTo>
                  <a:cubicBezTo>
                    <a:pt x="29155" y="23564"/>
                    <a:pt x="29121" y="23263"/>
                    <a:pt x="28921" y="23097"/>
                  </a:cubicBezTo>
                  <a:lnTo>
                    <a:pt x="27020" y="21429"/>
                  </a:lnTo>
                  <a:cubicBezTo>
                    <a:pt x="26786" y="21229"/>
                    <a:pt x="26720" y="20962"/>
                    <a:pt x="26820" y="20695"/>
                  </a:cubicBezTo>
                  <a:cubicBezTo>
                    <a:pt x="27153" y="19761"/>
                    <a:pt x="27453" y="18794"/>
                    <a:pt x="27687" y="17793"/>
                  </a:cubicBezTo>
                  <a:cubicBezTo>
                    <a:pt x="27754" y="17526"/>
                    <a:pt x="27920" y="17259"/>
                    <a:pt x="28154" y="17092"/>
                  </a:cubicBezTo>
                  <a:lnTo>
                    <a:pt x="31556" y="14691"/>
                  </a:lnTo>
                  <a:cubicBezTo>
                    <a:pt x="31790" y="14491"/>
                    <a:pt x="31923" y="14224"/>
                    <a:pt x="31923" y="13957"/>
                  </a:cubicBezTo>
                  <a:lnTo>
                    <a:pt x="31923" y="9654"/>
                  </a:lnTo>
                  <a:cubicBezTo>
                    <a:pt x="31957" y="9520"/>
                    <a:pt x="31890" y="9420"/>
                    <a:pt x="31823" y="9353"/>
                  </a:cubicBezTo>
                  <a:lnTo>
                    <a:pt x="28988" y="7752"/>
                  </a:lnTo>
                  <a:cubicBezTo>
                    <a:pt x="28954" y="7736"/>
                    <a:pt x="28904" y="7727"/>
                    <a:pt x="28854" y="7727"/>
                  </a:cubicBezTo>
                  <a:cubicBezTo>
                    <a:pt x="28804" y="7727"/>
                    <a:pt x="28754" y="7736"/>
                    <a:pt x="28721" y="7752"/>
                  </a:cubicBezTo>
                  <a:lnTo>
                    <a:pt x="26786" y="8620"/>
                  </a:lnTo>
                  <a:cubicBezTo>
                    <a:pt x="26786" y="8453"/>
                    <a:pt x="26786" y="8286"/>
                    <a:pt x="26853" y="8153"/>
                  </a:cubicBezTo>
                  <a:lnTo>
                    <a:pt x="29055" y="3716"/>
                  </a:lnTo>
                  <a:cubicBezTo>
                    <a:pt x="29188" y="3449"/>
                    <a:pt x="29088" y="3182"/>
                    <a:pt x="28888" y="3049"/>
                  </a:cubicBezTo>
                  <a:lnTo>
                    <a:pt x="26486" y="1648"/>
                  </a:lnTo>
                  <a:lnTo>
                    <a:pt x="23684" y="47"/>
                  </a:lnTo>
                  <a:cubicBezTo>
                    <a:pt x="23612" y="16"/>
                    <a:pt x="23536" y="1"/>
                    <a:pt x="23462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9"/>
            <p:cNvSpPr/>
            <p:nvPr/>
          </p:nvSpPr>
          <p:spPr>
            <a:xfrm flipH="1">
              <a:off x="8071256" y="582948"/>
              <a:ext cx="596158" cy="724206"/>
            </a:xfrm>
            <a:custGeom>
              <a:avLst/>
              <a:gdLst/>
              <a:ahLst/>
              <a:cxnLst/>
              <a:rect l="l" t="t" r="r" b="b"/>
              <a:pathLst>
                <a:path w="31957" h="38821" extrusionOk="0">
                  <a:moveTo>
                    <a:pt x="20157" y="12083"/>
                  </a:moveTo>
                  <a:cubicBezTo>
                    <a:pt x="20457" y="12083"/>
                    <a:pt x="20744" y="12119"/>
                    <a:pt x="21015" y="12189"/>
                  </a:cubicBezTo>
                  <a:cubicBezTo>
                    <a:pt x="21549" y="12923"/>
                    <a:pt x="21849" y="14057"/>
                    <a:pt x="21849" y="15525"/>
                  </a:cubicBezTo>
                  <a:cubicBezTo>
                    <a:pt x="21849" y="19527"/>
                    <a:pt x="19014" y="24431"/>
                    <a:pt x="15545" y="26432"/>
                  </a:cubicBezTo>
                  <a:cubicBezTo>
                    <a:pt x="14468" y="27036"/>
                    <a:pt x="13536" y="27330"/>
                    <a:pt x="12749" y="27330"/>
                  </a:cubicBezTo>
                  <a:cubicBezTo>
                    <a:pt x="12536" y="27330"/>
                    <a:pt x="12334" y="27309"/>
                    <a:pt x="12142" y="27266"/>
                  </a:cubicBezTo>
                  <a:cubicBezTo>
                    <a:pt x="11442" y="26466"/>
                    <a:pt x="11075" y="25332"/>
                    <a:pt x="11075" y="23831"/>
                  </a:cubicBezTo>
                  <a:cubicBezTo>
                    <a:pt x="11075" y="19828"/>
                    <a:pt x="13877" y="14958"/>
                    <a:pt x="17380" y="12956"/>
                  </a:cubicBezTo>
                  <a:cubicBezTo>
                    <a:pt x="18364" y="12365"/>
                    <a:pt x="19312" y="12083"/>
                    <a:pt x="20157" y="12083"/>
                  </a:cubicBezTo>
                  <a:close/>
                  <a:moveTo>
                    <a:pt x="23462" y="1"/>
                  </a:moveTo>
                  <a:cubicBezTo>
                    <a:pt x="23295" y="1"/>
                    <a:pt x="23132" y="75"/>
                    <a:pt x="23017" y="214"/>
                  </a:cubicBezTo>
                  <a:lnTo>
                    <a:pt x="20282" y="4350"/>
                  </a:lnTo>
                  <a:cubicBezTo>
                    <a:pt x="20182" y="4483"/>
                    <a:pt x="20048" y="4583"/>
                    <a:pt x="19915" y="4650"/>
                  </a:cubicBezTo>
                  <a:lnTo>
                    <a:pt x="19681" y="2549"/>
                  </a:lnTo>
                  <a:cubicBezTo>
                    <a:pt x="19681" y="2449"/>
                    <a:pt x="19648" y="2348"/>
                    <a:pt x="19548" y="2282"/>
                  </a:cubicBezTo>
                  <a:lnTo>
                    <a:pt x="16746" y="681"/>
                  </a:lnTo>
                  <a:cubicBezTo>
                    <a:pt x="16696" y="647"/>
                    <a:pt x="16637" y="631"/>
                    <a:pt x="16579" y="631"/>
                  </a:cubicBezTo>
                  <a:cubicBezTo>
                    <a:pt x="16521" y="631"/>
                    <a:pt x="16462" y="647"/>
                    <a:pt x="16412" y="681"/>
                  </a:cubicBezTo>
                  <a:lnTo>
                    <a:pt x="12710" y="2849"/>
                  </a:lnTo>
                  <a:cubicBezTo>
                    <a:pt x="12476" y="3016"/>
                    <a:pt x="12309" y="3249"/>
                    <a:pt x="12243" y="3549"/>
                  </a:cubicBezTo>
                  <a:lnTo>
                    <a:pt x="11876" y="7686"/>
                  </a:lnTo>
                  <a:cubicBezTo>
                    <a:pt x="11842" y="7986"/>
                    <a:pt x="11709" y="8253"/>
                    <a:pt x="11475" y="8453"/>
                  </a:cubicBezTo>
                  <a:cubicBezTo>
                    <a:pt x="10741" y="9153"/>
                    <a:pt x="10041" y="9887"/>
                    <a:pt x="9407" y="10654"/>
                  </a:cubicBezTo>
                  <a:cubicBezTo>
                    <a:pt x="9261" y="10801"/>
                    <a:pt x="9078" y="10894"/>
                    <a:pt x="8887" y="10894"/>
                  </a:cubicBezTo>
                  <a:cubicBezTo>
                    <a:pt x="8816" y="10894"/>
                    <a:pt x="8745" y="10881"/>
                    <a:pt x="8673" y="10855"/>
                  </a:cubicBezTo>
                  <a:lnTo>
                    <a:pt x="6272" y="10021"/>
                  </a:lnTo>
                  <a:cubicBezTo>
                    <a:pt x="6224" y="10007"/>
                    <a:pt x="6173" y="10000"/>
                    <a:pt x="6122" y="10000"/>
                  </a:cubicBezTo>
                  <a:cubicBezTo>
                    <a:pt x="5922" y="10000"/>
                    <a:pt x="5711" y="10102"/>
                    <a:pt x="5604" y="10287"/>
                  </a:cubicBezTo>
                  <a:lnTo>
                    <a:pt x="2903" y="15058"/>
                  </a:lnTo>
                  <a:cubicBezTo>
                    <a:pt x="2769" y="15291"/>
                    <a:pt x="2802" y="15558"/>
                    <a:pt x="3003" y="15758"/>
                  </a:cubicBezTo>
                  <a:lnTo>
                    <a:pt x="4937" y="17426"/>
                  </a:lnTo>
                  <a:cubicBezTo>
                    <a:pt x="5137" y="17593"/>
                    <a:pt x="5204" y="17893"/>
                    <a:pt x="5104" y="18160"/>
                  </a:cubicBezTo>
                  <a:cubicBezTo>
                    <a:pt x="4771" y="19094"/>
                    <a:pt x="4470" y="20061"/>
                    <a:pt x="4237" y="21062"/>
                  </a:cubicBezTo>
                  <a:cubicBezTo>
                    <a:pt x="4170" y="21329"/>
                    <a:pt x="4003" y="21596"/>
                    <a:pt x="3770" y="21762"/>
                  </a:cubicBezTo>
                  <a:lnTo>
                    <a:pt x="401" y="24131"/>
                  </a:lnTo>
                  <a:cubicBezTo>
                    <a:pt x="167" y="24298"/>
                    <a:pt x="34" y="24564"/>
                    <a:pt x="0" y="24865"/>
                  </a:cubicBezTo>
                  <a:lnTo>
                    <a:pt x="0" y="29168"/>
                  </a:lnTo>
                  <a:cubicBezTo>
                    <a:pt x="0" y="29268"/>
                    <a:pt x="34" y="29368"/>
                    <a:pt x="134" y="29435"/>
                  </a:cubicBezTo>
                  <a:lnTo>
                    <a:pt x="2936" y="31069"/>
                  </a:lnTo>
                  <a:cubicBezTo>
                    <a:pt x="2986" y="31086"/>
                    <a:pt x="3036" y="31094"/>
                    <a:pt x="3086" y="31094"/>
                  </a:cubicBezTo>
                  <a:cubicBezTo>
                    <a:pt x="3136" y="31094"/>
                    <a:pt x="3186" y="31086"/>
                    <a:pt x="3236" y="31069"/>
                  </a:cubicBezTo>
                  <a:lnTo>
                    <a:pt x="5137" y="30202"/>
                  </a:lnTo>
                  <a:lnTo>
                    <a:pt x="5137" y="30202"/>
                  </a:lnTo>
                  <a:cubicBezTo>
                    <a:pt x="5171" y="30335"/>
                    <a:pt x="5137" y="30502"/>
                    <a:pt x="5104" y="30669"/>
                  </a:cubicBezTo>
                  <a:lnTo>
                    <a:pt x="2869" y="35105"/>
                  </a:lnTo>
                  <a:cubicBezTo>
                    <a:pt x="2769" y="35339"/>
                    <a:pt x="2836" y="35639"/>
                    <a:pt x="3069" y="35772"/>
                  </a:cubicBezTo>
                  <a:lnTo>
                    <a:pt x="6438" y="37707"/>
                  </a:lnTo>
                  <a:lnTo>
                    <a:pt x="8273" y="38775"/>
                  </a:lnTo>
                  <a:cubicBezTo>
                    <a:pt x="8345" y="38806"/>
                    <a:pt x="8421" y="38821"/>
                    <a:pt x="8496" y="38821"/>
                  </a:cubicBezTo>
                  <a:cubicBezTo>
                    <a:pt x="8662" y="38821"/>
                    <a:pt x="8825" y="38746"/>
                    <a:pt x="8940" y="38608"/>
                  </a:cubicBezTo>
                  <a:lnTo>
                    <a:pt x="11675" y="34471"/>
                  </a:lnTo>
                  <a:cubicBezTo>
                    <a:pt x="11776" y="34338"/>
                    <a:pt x="11909" y="34238"/>
                    <a:pt x="12042" y="34171"/>
                  </a:cubicBezTo>
                  <a:lnTo>
                    <a:pt x="12276" y="36273"/>
                  </a:lnTo>
                  <a:cubicBezTo>
                    <a:pt x="12276" y="36373"/>
                    <a:pt x="12309" y="36473"/>
                    <a:pt x="12409" y="36506"/>
                  </a:cubicBezTo>
                  <a:lnTo>
                    <a:pt x="15211" y="38141"/>
                  </a:lnTo>
                  <a:cubicBezTo>
                    <a:pt x="15261" y="38157"/>
                    <a:pt x="15311" y="38166"/>
                    <a:pt x="15361" y="38166"/>
                  </a:cubicBezTo>
                  <a:cubicBezTo>
                    <a:pt x="15411" y="38166"/>
                    <a:pt x="15461" y="38157"/>
                    <a:pt x="15512" y="38141"/>
                  </a:cubicBezTo>
                  <a:lnTo>
                    <a:pt x="19248" y="35973"/>
                  </a:lnTo>
                  <a:cubicBezTo>
                    <a:pt x="19481" y="35806"/>
                    <a:pt x="19648" y="35572"/>
                    <a:pt x="19681" y="35272"/>
                  </a:cubicBezTo>
                  <a:lnTo>
                    <a:pt x="20048" y="31136"/>
                  </a:lnTo>
                  <a:cubicBezTo>
                    <a:pt x="20115" y="30836"/>
                    <a:pt x="20248" y="30569"/>
                    <a:pt x="20448" y="30369"/>
                  </a:cubicBezTo>
                  <a:cubicBezTo>
                    <a:pt x="21182" y="29668"/>
                    <a:pt x="21883" y="28934"/>
                    <a:pt x="22550" y="28167"/>
                  </a:cubicBezTo>
                  <a:cubicBezTo>
                    <a:pt x="22672" y="28020"/>
                    <a:pt x="22866" y="27928"/>
                    <a:pt x="23065" y="27928"/>
                  </a:cubicBezTo>
                  <a:cubicBezTo>
                    <a:pt x="23138" y="27928"/>
                    <a:pt x="23212" y="27940"/>
                    <a:pt x="23284" y="27967"/>
                  </a:cubicBezTo>
                  <a:lnTo>
                    <a:pt x="25652" y="28801"/>
                  </a:lnTo>
                  <a:cubicBezTo>
                    <a:pt x="25707" y="28814"/>
                    <a:pt x="25761" y="28821"/>
                    <a:pt x="25814" y="28821"/>
                  </a:cubicBezTo>
                  <a:cubicBezTo>
                    <a:pt x="26022" y="28821"/>
                    <a:pt x="26213" y="28720"/>
                    <a:pt x="26319" y="28534"/>
                  </a:cubicBezTo>
                  <a:lnTo>
                    <a:pt x="29055" y="23797"/>
                  </a:lnTo>
                  <a:cubicBezTo>
                    <a:pt x="29155" y="23564"/>
                    <a:pt x="29121" y="23263"/>
                    <a:pt x="28921" y="23097"/>
                  </a:cubicBezTo>
                  <a:lnTo>
                    <a:pt x="27020" y="21429"/>
                  </a:lnTo>
                  <a:cubicBezTo>
                    <a:pt x="26786" y="21229"/>
                    <a:pt x="26720" y="20962"/>
                    <a:pt x="26820" y="20695"/>
                  </a:cubicBezTo>
                  <a:cubicBezTo>
                    <a:pt x="27153" y="19761"/>
                    <a:pt x="27453" y="18794"/>
                    <a:pt x="27687" y="17793"/>
                  </a:cubicBezTo>
                  <a:cubicBezTo>
                    <a:pt x="27754" y="17526"/>
                    <a:pt x="27920" y="17259"/>
                    <a:pt x="28154" y="17092"/>
                  </a:cubicBezTo>
                  <a:lnTo>
                    <a:pt x="31556" y="14691"/>
                  </a:lnTo>
                  <a:cubicBezTo>
                    <a:pt x="31790" y="14491"/>
                    <a:pt x="31923" y="14224"/>
                    <a:pt x="31923" y="13957"/>
                  </a:cubicBezTo>
                  <a:lnTo>
                    <a:pt x="31923" y="9654"/>
                  </a:lnTo>
                  <a:cubicBezTo>
                    <a:pt x="31957" y="9520"/>
                    <a:pt x="31890" y="9420"/>
                    <a:pt x="31823" y="9353"/>
                  </a:cubicBezTo>
                  <a:lnTo>
                    <a:pt x="28988" y="7752"/>
                  </a:lnTo>
                  <a:cubicBezTo>
                    <a:pt x="28954" y="7736"/>
                    <a:pt x="28904" y="7727"/>
                    <a:pt x="28854" y="7727"/>
                  </a:cubicBezTo>
                  <a:cubicBezTo>
                    <a:pt x="28804" y="7727"/>
                    <a:pt x="28754" y="7736"/>
                    <a:pt x="28721" y="7752"/>
                  </a:cubicBezTo>
                  <a:lnTo>
                    <a:pt x="26786" y="8620"/>
                  </a:lnTo>
                  <a:cubicBezTo>
                    <a:pt x="26786" y="8453"/>
                    <a:pt x="26786" y="8286"/>
                    <a:pt x="26853" y="8153"/>
                  </a:cubicBezTo>
                  <a:lnTo>
                    <a:pt x="29055" y="3716"/>
                  </a:lnTo>
                  <a:cubicBezTo>
                    <a:pt x="29188" y="3449"/>
                    <a:pt x="29088" y="3182"/>
                    <a:pt x="28888" y="3049"/>
                  </a:cubicBezTo>
                  <a:lnTo>
                    <a:pt x="26486" y="1648"/>
                  </a:lnTo>
                  <a:lnTo>
                    <a:pt x="23684" y="47"/>
                  </a:lnTo>
                  <a:cubicBezTo>
                    <a:pt x="23612" y="16"/>
                    <a:pt x="23536" y="1"/>
                    <a:pt x="234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9"/>
            <p:cNvSpPr/>
            <p:nvPr/>
          </p:nvSpPr>
          <p:spPr>
            <a:xfrm flipH="1">
              <a:off x="8384269" y="1133532"/>
              <a:ext cx="232124" cy="160937"/>
            </a:xfrm>
            <a:custGeom>
              <a:avLst/>
              <a:gdLst/>
              <a:ahLst/>
              <a:cxnLst/>
              <a:rect l="l" t="t" r="r" b="b"/>
              <a:pathLst>
                <a:path w="12443" h="8627" extrusionOk="0">
                  <a:moveTo>
                    <a:pt x="3997" y="1"/>
                  </a:moveTo>
                  <a:cubicBezTo>
                    <a:pt x="3934" y="1"/>
                    <a:pt x="3867" y="17"/>
                    <a:pt x="3803" y="54"/>
                  </a:cubicBezTo>
                  <a:lnTo>
                    <a:pt x="2402" y="688"/>
                  </a:lnTo>
                  <a:cubicBezTo>
                    <a:pt x="2436" y="821"/>
                    <a:pt x="2402" y="988"/>
                    <a:pt x="2336" y="1155"/>
                  </a:cubicBezTo>
                  <a:lnTo>
                    <a:pt x="134" y="5591"/>
                  </a:lnTo>
                  <a:cubicBezTo>
                    <a:pt x="1" y="5825"/>
                    <a:pt x="101" y="6125"/>
                    <a:pt x="334" y="6258"/>
                  </a:cubicBezTo>
                  <a:lnTo>
                    <a:pt x="3703" y="8193"/>
                  </a:lnTo>
                  <a:lnTo>
                    <a:pt x="3703" y="8193"/>
                  </a:lnTo>
                  <a:lnTo>
                    <a:pt x="3136" y="7860"/>
                  </a:lnTo>
                  <a:cubicBezTo>
                    <a:pt x="2903" y="7726"/>
                    <a:pt x="2803" y="7426"/>
                    <a:pt x="2936" y="7192"/>
                  </a:cubicBezTo>
                  <a:lnTo>
                    <a:pt x="5171" y="2756"/>
                  </a:lnTo>
                  <a:cubicBezTo>
                    <a:pt x="5271" y="2489"/>
                    <a:pt x="5238" y="2189"/>
                    <a:pt x="5104" y="1955"/>
                  </a:cubicBezTo>
                  <a:cubicBezTo>
                    <a:pt x="4771" y="1422"/>
                    <a:pt x="4537" y="888"/>
                    <a:pt x="4337" y="287"/>
                  </a:cubicBezTo>
                  <a:cubicBezTo>
                    <a:pt x="4313" y="118"/>
                    <a:pt x="4165" y="1"/>
                    <a:pt x="3997" y="1"/>
                  </a:cubicBezTo>
                  <a:close/>
                  <a:moveTo>
                    <a:pt x="11502" y="4386"/>
                  </a:moveTo>
                  <a:cubicBezTo>
                    <a:pt x="11482" y="4386"/>
                    <a:pt x="11462" y="4388"/>
                    <a:pt x="11442" y="4390"/>
                  </a:cubicBezTo>
                  <a:cubicBezTo>
                    <a:pt x="10875" y="4524"/>
                    <a:pt x="10275" y="4591"/>
                    <a:pt x="9674" y="4591"/>
                  </a:cubicBezTo>
                  <a:cubicBezTo>
                    <a:pt x="9541" y="4591"/>
                    <a:pt x="9407" y="4591"/>
                    <a:pt x="9307" y="4657"/>
                  </a:cubicBezTo>
                  <a:lnTo>
                    <a:pt x="9508" y="6759"/>
                  </a:lnTo>
                  <a:cubicBezTo>
                    <a:pt x="9508" y="6859"/>
                    <a:pt x="9574" y="6959"/>
                    <a:pt x="9674" y="7026"/>
                  </a:cubicBezTo>
                  <a:lnTo>
                    <a:pt x="12443" y="8627"/>
                  </a:lnTo>
                  <a:cubicBezTo>
                    <a:pt x="12376" y="8560"/>
                    <a:pt x="12310" y="8460"/>
                    <a:pt x="12310" y="8360"/>
                  </a:cubicBezTo>
                  <a:lnTo>
                    <a:pt x="11943" y="4757"/>
                  </a:lnTo>
                  <a:cubicBezTo>
                    <a:pt x="11912" y="4544"/>
                    <a:pt x="11714" y="4386"/>
                    <a:pt x="11502" y="43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9"/>
            <p:cNvSpPr/>
            <p:nvPr/>
          </p:nvSpPr>
          <p:spPr>
            <a:xfrm flipH="1">
              <a:off x="8226205" y="809700"/>
              <a:ext cx="215316" cy="301782"/>
            </a:xfrm>
            <a:custGeom>
              <a:avLst/>
              <a:gdLst/>
              <a:ahLst/>
              <a:cxnLst/>
              <a:rect l="l" t="t" r="r" b="b"/>
              <a:pathLst>
                <a:path w="11542" h="16177" extrusionOk="0">
                  <a:moveTo>
                    <a:pt x="8873" y="1"/>
                  </a:moveTo>
                  <a:lnTo>
                    <a:pt x="8873" y="1"/>
                  </a:lnTo>
                  <a:cubicBezTo>
                    <a:pt x="9440" y="768"/>
                    <a:pt x="9707" y="1869"/>
                    <a:pt x="9707" y="3336"/>
                  </a:cubicBezTo>
                  <a:cubicBezTo>
                    <a:pt x="9707" y="7372"/>
                    <a:pt x="6905" y="12243"/>
                    <a:pt x="3436" y="14244"/>
                  </a:cubicBezTo>
                  <a:cubicBezTo>
                    <a:pt x="2385" y="14859"/>
                    <a:pt x="1452" y="15159"/>
                    <a:pt x="668" y="15159"/>
                  </a:cubicBezTo>
                  <a:cubicBezTo>
                    <a:pt x="431" y="15159"/>
                    <a:pt x="209" y="15132"/>
                    <a:pt x="0" y="15078"/>
                  </a:cubicBezTo>
                  <a:lnTo>
                    <a:pt x="0" y="15078"/>
                  </a:lnTo>
                  <a:cubicBezTo>
                    <a:pt x="611" y="15796"/>
                    <a:pt x="1453" y="16176"/>
                    <a:pt x="2444" y="16176"/>
                  </a:cubicBezTo>
                  <a:cubicBezTo>
                    <a:pt x="3295" y="16176"/>
                    <a:pt x="4254" y="15897"/>
                    <a:pt x="5271" y="15311"/>
                  </a:cubicBezTo>
                  <a:cubicBezTo>
                    <a:pt x="8740" y="13310"/>
                    <a:pt x="11542" y="8440"/>
                    <a:pt x="11542" y="4437"/>
                  </a:cubicBezTo>
                  <a:cubicBezTo>
                    <a:pt x="11542" y="1969"/>
                    <a:pt x="10508" y="401"/>
                    <a:pt x="88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9"/>
            <p:cNvSpPr/>
            <p:nvPr/>
          </p:nvSpPr>
          <p:spPr>
            <a:xfrm flipH="1">
              <a:off x="8073738" y="582948"/>
              <a:ext cx="590561" cy="485011"/>
            </a:xfrm>
            <a:custGeom>
              <a:avLst/>
              <a:gdLst/>
              <a:ahLst/>
              <a:cxnLst/>
              <a:rect l="l" t="t" r="r" b="b"/>
              <a:pathLst>
                <a:path w="31657" h="25999" extrusionOk="0">
                  <a:moveTo>
                    <a:pt x="19318" y="2265"/>
                  </a:moveTo>
                  <a:lnTo>
                    <a:pt x="19347" y="2282"/>
                  </a:lnTo>
                  <a:cubicBezTo>
                    <a:pt x="19338" y="2275"/>
                    <a:pt x="19328" y="2270"/>
                    <a:pt x="19318" y="2265"/>
                  </a:cubicBezTo>
                  <a:close/>
                  <a:moveTo>
                    <a:pt x="16418" y="642"/>
                  </a:moveTo>
                  <a:cubicBezTo>
                    <a:pt x="16361" y="642"/>
                    <a:pt x="16303" y="661"/>
                    <a:pt x="16245" y="681"/>
                  </a:cubicBezTo>
                  <a:lnTo>
                    <a:pt x="12543" y="2849"/>
                  </a:lnTo>
                  <a:cubicBezTo>
                    <a:pt x="12376" y="2949"/>
                    <a:pt x="12242" y="3116"/>
                    <a:pt x="12142" y="3282"/>
                  </a:cubicBezTo>
                  <a:lnTo>
                    <a:pt x="14944" y="4917"/>
                  </a:lnTo>
                  <a:cubicBezTo>
                    <a:pt x="15044" y="4717"/>
                    <a:pt x="15178" y="4550"/>
                    <a:pt x="15345" y="4450"/>
                  </a:cubicBezTo>
                  <a:lnTo>
                    <a:pt x="19047" y="2315"/>
                  </a:lnTo>
                  <a:cubicBezTo>
                    <a:pt x="19109" y="2274"/>
                    <a:pt x="19171" y="2245"/>
                    <a:pt x="19233" y="2245"/>
                  </a:cubicBezTo>
                  <a:cubicBezTo>
                    <a:pt x="19261" y="2245"/>
                    <a:pt x="19290" y="2251"/>
                    <a:pt x="19318" y="2265"/>
                  </a:cubicBezTo>
                  <a:lnTo>
                    <a:pt x="19318" y="2265"/>
                  </a:lnTo>
                  <a:lnTo>
                    <a:pt x="16545" y="681"/>
                  </a:lnTo>
                  <a:cubicBezTo>
                    <a:pt x="16503" y="652"/>
                    <a:pt x="16461" y="642"/>
                    <a:pt x="16418" y="642"/>
                  </a:cubicBezTo>
                  <a:close/>
                  <a:moveTo>
                    <a:pt x="23288" y="1"/>
                  </a:moveTo>
                  <a:cubicBezTo>
                    <a:pt x="23114" y="1"/>
                    <a:pt x="22942" y="75"/>
                    <a:pt x="22850" y="214"/>
                  </a:cubicBezTo>
                  <a:lnTo>
                    <a:pt x="20081" y="4350"/>
                  </a:lnTo>
                  <a:cubicBezTo>
                    <a:pt x="20048" y="4417"/>
                    <a:pt x="19981" y="4483"/>
                    <a:pt x="19914" y="4550"/>
                  </a:cubicBezTo>
                  <a:lnTo>
                    <a:pt x="22716" y="6151"/>
                  </a:lnTo>
                  <a:cubicBezTo>
                    <a:pt x="22783" y="6084"/>
                    <a:pt x="22850" y="6051"/>
                    <a:pt x="22883" y="5951"/>
                  </a:cubicBezTo>
                  <a:lnTo>
                    <a:pt x="25652" y="1815"/>
                  </a:lnTo>
                  <a:cubicBezTo>
                    <a:pt x="25744" y="1677"/>
                    <a:pt x="25900" y="1602"/>
                    <a:pt x="26053" y="1602"/>
                  </a:cubicBezTo>
                  <a:cubicBezTo>
                    <a:pt x="26122" y="1602"/>
                    <a:pt x="26190" y="1617"/>
                    <a:pt x="26252" y="1648"/>
                  </a:cubicBezTo>
                  <a:lnTo>
                    <a:pt x="23517" y="47"/>
                  </a:lnTo>
                  <a:cubicBezTo>
                    <a:pt x="23445" y="16"/>
                    <a:pt x="23366" y="1"/>
                    <a:pt x="23288" y="1"/>
                  </a:cubicBezTo>
                  <a:close/>
                  <a:moveTo>
                    <a:pt x="31603" y="9324"/>
                  </a:moveTo>
                  <a:lnTo>
                    <a:pt x="31656" y="9353"/>
                  </a:lnTo>
                  <a:cubicBezTo>
                    <a:pt x="31639" y="9336"/>
                    <a:pt x="31621" y="9328"/>
                    <a:pt x="31603" y="9324"/>
                  </a:cubicBezTo>
                  <a:close/>
                  <a:moveTo>
                    <a:pt x="28687" y="7727"/>
                  </a:moveTo>
                  <a:cubicBezTo>
                    <a:pt x="28637" y="7727"/>
                    <a:pt x="28587" y="7736"/>
                    <a:pt x="28554" y="7752"/>
                  </a:cubicBezTo>
                  <a:lnTo>
                    <a:pt x="26619" y="8620"/>
                  </a:lnTo>
                  <a:cubicBezTo>
                    <a:pt x="26653" y="8753"/>
                    <a:pt x="26686" y="8853"/>
                    <a:pt x="26753" y="8953"/>
                  </a:cubicBezTo>
                  <a:cubicBezTo>
                    <a:pt x="27053" y="9454"/>
                    <a:pt x="27286" y="9987"/>
                    <a:pt x="27453" y="10521"/>
                  </a:cubicBezTo>
                  <a:cubicBezTo>
                    <a:pt x="27453" y="10554"/>
                    <a:pt x="27487" y="10588"/>
                    <a:pt x="27487" y="10588"/>
                  </a:cubicBezTo>
                  <a:cubicBezTo>
                    <a:pt x="27487" y="10654"/>
                    <a:pt x="27520" y="10721"/>
                    <a:pt x="27587" y="10754"/>
                  </a:cubicBezTo>
                  <a:lnTo>
                    <a:pt x="27620" y="10821"/>
                  </a:lnTo>
                  <a:cubicBezTo>
                    <a:pt x="27653" y="10855"/>
                    <a:pt x="27687" y="10855"/>
                    <a:pt x="27753" y="10888"/>
                  </a:cubicBezTo>
                  <a:lnTo>
                    <a:pt x="27954" y="10888"/>
                  </a:lnTo>
                  <a:cubicBezTo>
                    <a:pt x="27987" y="10855"/>
                    <a:pt x="27987" y="10855"/>
                    <a:pt x="28020" y="10855"/>
                  </a:cubicBezTo>
                  <a:lnTo>
                    <a:pt x="31356" y="9353"/>
                  </a:lnTo>
                  <a:cubicBezTo>
                    <a:pt x="31389" y="9320"/>
                    <a:pt x="31423" y="9320"/>
                    <a:pt x="31456" y="9320"/>
                  </a:cubicBezTo>
                  <a:lnTo>
                    <a:pt x="31556" y="9320"/>
                  </a:lnTo>
                  <a:cubicBezTo>
                    <a:pt x="31572" y="9320"/>
                    <a:pt x="31588" y="9320"/>
                    <a:pt x="31603" y="9324"/>
                  </a:cubicBezTo>
                  <a:lnTo>
                    <a:pt x="31603" y="9324"/>
                  </a:lnTo>
                  <a:lnTo>
                    <a:pt x="28821" y="7752"/>
                  </a:lnTo>
                  <a:cubicBezTo>
                    <a:pt x="28787" y="7736"/>
                    <a:pt x="28737" y="7727"/>
                    <a:pt x="28687" y="7727"/>
                  </a:cubicBezTo>
                  <a:close/>
                  <a:moveTo>
                    <a:pt x="5938" y="10021"/>
                  </a:moveTo>
                  <a:cubicBezTo>
                    <a:pt x="5771" y="10021"/>
                    <a:pt x="5571" y="10121"/>
                    <a:pt x="5471" y="10287"/>
                  </a:cubicBezTo>
                  <a:lnTo>
                    <a:pt x="2736" y="15058"/>
                  </a:lnTo>
                  <a:cubicBezTo>
                    <a:pt x="2669" y="15158"/>
                    <a:pt x="2635" y="15258"/>
                    <a:pt x="2669" y="15391"/>
                  </a:cubicBezTo>
                  <a:lnTo>
                    <a:pt x="5471" y="16992"/>
                  </a:lnTo>
                  <a:cubicBezTo>
                    <a:pt x="5437" y="16892"/>
                    <a:pt x="5471" y="16759"/>
                    <a:pt x="5538" y="16659"/>
                  </a:cubicBezTo>
                  <a:lnTo>
                    <a:pt x="8273" y="11889"/>
                  </a:lnTo>
                  <a:cubicBezTo>
                    <a:pt x="8373" y="11722"/>
                    <a:pt x="8540" y="11622"/>
                    <a:pt x="8706" y="11622"/>
                  </a:cubicBezTo>
                  <a:lnTo>
                    <a:pt x="5938" y="10021"/>
                  </a:lnTo>
                  <a:close/>
                  <a:moveTo>
                    <a:pt x="3870" y="21462"/>
                  </a:moveTo>
                  <a:cubicBezTo>
                    <a:pt x="3803" y="21562"/>
                    <a:pt x="3703" y="21662"/>
                    <a:pt x="3603" y="21729"/>
                  </a:cubicBezTo>
                  <a:lnTo>
                    <a:pt x="234" y="24131"/>
                  </a:lnTo>
                  <a:cubicBezTo>
                    <a:pt x="134" y="24197"/>
                    <a:pt x="34" y="24298"/>
                    <a:pt x="0" y="24398"/>
                  </a:cubicBezTo>
                  <a:lnTo>
                    <a:pt x="2802" y="25999"/>
                  </a:lnTo>
                  <a:cubicBezTo>
                    <a:pt x="2836" y="25899"/>
                    <a:pt x="2936" y="25799"/>
                    <a:pt x="3036" y="25732"/>
                  </a:cubicBezTo>
                  <a:lnTo>
                    <a:pt x="6438" y="23330"/>
                  </a:lnTo>
                  <a:cubicBezTo>
                    <a:pt x="6538" y="23263"/>
                    <a:pt x="6605" y="23163"/>
                    <a:pt x="6672" y="23063"/>
                  </a:cubicBezTo>
                  <a:lnTo>
                    <a:pt x="3870" y="21462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9"/>
            <p:cNvSpPr/>
            <p:nvPr/>
          </p:nvSpPr>
          <p:spPr>
            <a:xfrm flipH="1">
              <a:off x="8073738" y="582948"/>
              <a:ext cx="590561" cy="485011"/>
            </a:xfrm>
            <a:custGeom>
              <a:avLst/>
              <a:gdLst/>
              <a:ahLst/>
              <a:cxnLst/>
              <a:rect l="l" t="t" r="r" b="b"/>
              <a:pathLst>
                <a:path w="31657" h="25999" extrusionOk="0">
                  <a:moveTo>
                    <a:pt x="19318" y="2265"/>
                  </a:moveTo>
                  <a:lnTo>
                    <a:pt x="19347" y="2282"/>
                  </a:lnTo>
                  <a:cubicBezTo>
                    <a:pt x="19338" y="2275"/>
                    <a:pt x="19328" y="2270"/>
                    <a:pt x="19318" y="2265"/>
                  </a:cubicBezTo>
                  <a:close/>
                  <a:moveTo>
                    <a:pt x="16418" y="642"/>
                  </a:moveTo>
                  <a:cubicBezTo>
                    <a:pt x="16361" y="642"/>
                    <a:pt x="16303" y="661"/>
                    <a:pt x="16245" y="681"/>
                  </a:cubicBezTo>
                  <a:lnTo>
                    <a:pt x="12543" y="2849"/>
                  </a:lnTo>
                  <a:cubicBezTo>
                    <a:pt x="12376" y="2949"/>
                    <a:pt x="12242" y="3116"/>
                    <a:pt x="12142" y="3282"/>
                  </a:cubicBezTo>
                  <a:lnTo>
                    <a:pt x="14944" y="4917"/>
                  </a:lnTo>
                  <a:cubicBezTo>
                    <a:pt x="15044" y="4717"/>
                    <a:pt x="15178" y="4550"/>
                    <a:pt x="15345" y="4450"/>
                  </a:cubicBezTo>
                  <a:lnTo>
                    <a:pt x="19047" y="2315"/>
                  </a:lnTo>
                  <a:cubicBezTo>
                    <a:pt x="19109" y="2274"/>
                    <a:pt x="19171" y="2245"/>
                    <a:pt x="19233" y="2245"/>
                  </a:cubicBezTo>
                  <a:cubicBezTo>
                    <a:pt x="19261" y="2245"/>
                    <a:pt x="19290" y="2251"/>
                    <a:pt x="19318" y="2265"/>
                  </a:cubicBezTo>
                  <a:lnTo>
                    <a:pt x="19318" y="2265"/>
                  </a:lnTo>
                  <a:lnTo>
                    <a:pt x="16545" y="681"/>
                  </a:lnTo>
                  <a:cubicBezTo>
                    <a:pt x="16503" y="652"/>
                    <a:pt x="16461" y="642"/>
                    <a:pt x="16418" y="642"/>
                  </a:cubicBezTo>
                  <a:close/>
                  <a:moveTo>
                    <a:pt x="23288" y="1"/>
                  </a:moveTo>
                  <a:cubicBezTo>
                    <a:pt x="23114" y="1"/>
                    <a:pt x="22942" y="75"/>
                    <a:pt x="22850" y="214"/>
                  </a:cubicBezTo>
                  <a:lnTo>
                    <a:pt x="20081" y="4350"/>
                  </a:lnTo>
                  <a:cubicBezTo>
                    <a:pt x="20048" y="4417"/>
                    <a:pt x="19981" y="4483"/>
                    <a:pt x="19914" y="4550"/>
                  </a:cubicBezTo>
                  <a:lnTo>
                    <a:pt x="22716" y="6151"/>
                  </a:lnTo>
                  <a:cubicBezTo>
                    <a:pt x="22783" y="6084"/>
                    <a:pt x="22850" y="6051"/>
                    <a:pt x="22883" y="5951"/>
                  </a:cubicBezTo>
                  <a:lnTo>
                    <a:pt x="25652" y="1815"/>
                  </a:lnTo>
                  <a:cubicBezTo>
                    <a:pt x="25744" y="1677"/>
                    <a:pt x="25900" y="1602"/>
                    <a:pt x="26053" y="1602"/>
                  </a:cubicBezTo>
                  <a:cubicBezTo>
                    <a:pt x="26122" y="1602"/>
                    <a:pt x="26190" y="1617"/>
                    <a:pt x="26252" y="1648"/>
                  </a:cubicBezTo>
                  <a:lnTo>
                    <a:pt x="23517" y="47"/>
                  </a:lnTo>
                  <a:cubicBezTo>
                    <a:pt x="23445" y="16"/>
                    <a:pt x="23366" y="1"/>
                    <a:pt x="23288" y="1"/>
                  </a:cubicBezTo>
                  <a:close/>
                  <a:moveTo>
                    <a:pt x="31603" y="9324"/>
                  </a:moveTo>
                  <a:lnTo>
                    <a:pt x="31656" y="9353"/>
                  </a:lnTo>
                  <a:cubicBezTo>
                    <a:pt x="31639" y="9336"/>
                    <a:pt x="31621" y="9328"/>
                    <a:pt x="31603" y="9324"/>
                  </a:cubicBezTo>
                  <a:close/>
                  <a:moveTo>
                    <a:pt x="28687" y="7727"/>
                  </a:moveTo>
                  <a:cubicBezTo>
                    <a:pt x="28637" y="7727"/>
                    <a:pt x="28587" y="7736"/>
                    <a:pt x="28554" y="7752"/>
                  </a:cubicBezTo>
                  <a:lnTo>
                    <a:pt x="26619" y="8620"/>
                  </a:lnTo>
                  <a:cubicBezTo>
                    <a:pt x="26653" y="8753"/>
                    <a:pt x="26686" y="8853"/>
                    <a:pt x="26753" y="8953"/>
                  </a:cubicBezTo>
                  <a:cubicBezTo>
                    <a:pt x="27053" y="9454"/>
                    <a:pt x="27286" y="9987"/>
                    <a:pt x="27453" y="10521"/>
                  </a:cubicBezTo>
                  <a:cubicBezTo>
                    <a:pt x="27453" y="10554"/>
                    <a:pt x="27487" y="10588"/>
                    <a:pt x="27487" y="10588"/>
                  </a:cubicBezTo>
                  <a:cubicBezTo>
                    <a:pt x="27487" y="10654"/>
                    <a:pt x="27520" y="10721"/>
                    <a:pt x="27587" y="10754"/>
                  </a:cubicBezTo>
                  <a:lnTo>
                    <a:pt x="27620" y="10821"/>
                  </a:lnTo>
                  <a:cubicBezTo>
                    <a:pt x="27653" y="10855"/>
                    <a:pt x="27687" y="10855"/>
                    <a:pt x="27753" y="10888"/>
                  </a:cubicBezTo>
                  <a:lnTo>
                    <a:pt x="27954" y="10888"/>
                  </a:lnTo>
                  <a:cubicBezTo>
                    <a:pt x="27987" y="10855"/>
                    <a:pt x="27987" y="10855"/>
                    <a:pt x="28020" y="10855"/>
                  </a:cubicBezTo>
                  <a:lnTo>
                    <a:pt x="31356" y="9353"/>
                  </a:lnTo>
                  <a:cubicBezTo>
                    <a:pt x="31389" y="9320"/>
                    <a:pt x="31423" y="9320"/>
                    <a:pt x="31456" y="9320"/>
                  </a:cubicBezTo>
                  <a:lnTo>
                    <a:pt x="31556" y="9320"/>
                  </a:lnTo>
                  <a:cubicBezTo>
                    <a:pt x="31572" y="9320"/>
                    <a:pt x="31588" y="9320"/>
                    <a:pt x="31603" y="9324"/>
                  </a:cubicBezTo>
                  <a:lnTo>
                    <a:pt x="31603" y="9324"/>
                  </a:lnTo>
                  <a:lnTo>
                    <a:pt x="28821" y="7752"/>
                  </a:lnTo>
                  <a:cubicBezTo>
                    <a:pt x="28787" y="7736"/>
                    <a:pt x="28737" y="7727"/>
                    <a:pt x="28687" y="7727"/>
                  </a:cubicBezTo>
                  <a:close/>
                  <a:moveTo>
                    <a:pt x="5938" y="10021"/>
                  </a:moveTo>
                  <a:cubicBezTo>
                    <a:pt x="5771" y="10021"/>
                    <a:pt x="5571" y="10121"/>
                    <a:pt x="5471" y="10287"/>
                  </a:cubicBezTo>
                  <a:lnTo>
                    <a:pt x="2736" y="15058"/>
                  </a:lnTo>
                  <a:cubicBezTo>
                    <a:pt x="2669" y="15158"/>
                    <a:pt x="2635" y="15258"/>
                    <a:pt x="2669" y="15391"/>
                  </a:cubicBezTo>
                  <a:lnTo>
                    <a:pt x="5471" y="16992"/>
                  </a:lnTo>
                  <a:cubicBezTo>
                    <a:pt x="5437" y="16892"/>
                    <a:pt x="5471" y="16759"/>
                    <a:pt x="5538" y="16659"/>
                  </a:cubicBezTo>
                  <a:lnTo>
                    <a:pt x="8273" y="11889"/>
                  </a:lnTo>
                  <a:cubicBezTo>
                    <a:pt x="8373" y="11722"/>
                    <a:pt x="8540" y="11622"/>
                    <a:pt x="8706" y="11622"/>
                  </a:cubicBezTo>
                  <a:lnTo>
                    <a:pt x="5938" y="10021"/>
                  </a:lnTo>
                  <a:close/>
                  <a:moveTo>
                    <a:pt x="3870" y="21462"/>
                  </a:moveTo>
                  <a:cubicBezTo>
                    <a:pt x="3803" y="21562"/>
                    <a:pt x="3703" y="21662"/>
                    <a:pt x="3603" y="21729"/>
                  </a:cubicBezTo>
                  <a:lnTo>
                    <a:pt x="234" y="24131"/>
                  </a:lnTo>
                  <a:cubicBezTo>
                    <a:pt x="134" y="24197"/>
                    <a:pt x="34" y="24298"/>
                    <a:pt x="0" y="24398"/>
                  </a:cubicBezTo>
                  <a:lnTo>
                    <a:pt x="2802" y="25999"/>
                  </a:lnTo>
                  <a:cubicBezTo>
                    <a:pt x="2836" y="25899"/>
                    <a:pt x="2936" y="25799"/>
                    <a:pt x="3036" y="25732"/>
                  </a:cubicBezTo>
                  <a:lnTo>
                    <a:pt x="6438" y="23330"/>
                  </a:lnTo>
                  <a:cubicBezTo>
                    <a:pt x="6538" y="23263"/>
                    <a:pt x="6605" y="23163"/>
                    <a:pt x="6672" y="23063"/>
                  </a:cubicBezTo>
                  <a:lnTo>
                    <a:pt x="3870" y="2146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9"/>
            <p:cNvSpPr/>
            <p:nvPr/>
          </p:nvSpPr>
          <p:spPr>
            <a:xfrm flipH="1">
              <a:off x="8071256" y="613002"/>
              <a:ext cx="544353" cy="694153"/>
            </a:xfrm>
            <a:custGeom>
              <a:avLst/>
              <a:gdLst/>
              <a:ahLst/>
              <a:cxnLst/>
              <a:rect l="l" t="t" r="r" b="b"/>
              <a:pathLst>
                <a:path w="29180" h="37210" extrusionOk="0">
                  <a:moveTo>
                    <a:pt x="17399" y="10490"/>
                  </a:moveTo>
                  <a:cubicBezTo>
                    <a:pt x="19461" y="10490"/>
                    <a:pt x="20874" y="12138"/>
                    <a:pt x="20874" y="14981"/>
                  </a:cubicBezTo>
                  <a:cubicBezTo>
                    <a:pt x="20874" y="18984"/>
                    <a:pt x="18072" y="23854"/>
                    <a:pt x="14603" y="25855"/>
                  </a:cubicBezTo>
                  <a:cubicBezTo>
                    <a:pt x="13580" y="26450"/>
                    <a:pt x="12617" y="26731"/>
                    <a:pt x="11766" y="26731"/>
                  </a:cubicBezTo>
                  <a:cubicBezTo>
                    <a:pt x="9703" y="26731"/>
                    <a:pt x="8298" y="25077"/>
                    <a:pt x="8298" y="22220"/>
                  </a:cubicBezTo>
                  <a:cubicBezTo>
                    <a:pt x="8298" y="18217"/>
                    <a:pt x="11100" y="13347"/>
                    <a:pt x="14603" y="11345"/>
                  </a:cubicBezTo>
                  <a:cubicBezTo>
                    <a:pt x="15608" y="10765"/>
                    <a:pt x="16558" y="10490"/>
                    <a:pt x="17399" y="10490"/>
                  </a:cubicBezTo>
                  <a:close/>
                  <a:moveTo>
                    <a:pt x="23421" y="1"/>
                  </a:moveTo>
                  <a:cubicBezTo>
                    <a:pt x="23266" y="1"/>
                    <a:pt x="23116" y="75"/>
                    <a:pt x="23009" y="204"/>
                  </a:cubicBezTo>
                  <a:lnTo>
                    <a:pt x="20273" y="4340"/>
                  </a:lnTo>
                  <a:cubicBezTo>
                    <a:pt x="20106" y="4574"/>
                    <a:pt x="19840" y="4707"/>
                    <a:pt x="19539" y="4707"/>
                  </a:cubicBezTo>
                  <a:cubicBezTo>
                    <a:pt x="18939" y="4707"/>
                    <a:pt x="18339" y="4774"/>
                    <a:pt x="17738" y="4907"/>
                  </a:cubicBezTo>
                  <a:cubicBezTo>
                    <a:pt x="17718" y="4910"/>
                    <a:pt x="17698" y="4911"/>
                    <a:pt x="17678" y="4911"/>
                  </a:cubicBezTo>
                  <a:cubicBezTo>
                    <a:pt x="17466" y="4911"/>
                    <a:pt x="17268" y="4754"/>
                    <a:pt x="17238" y="4540"/>
                  </a:cubicBezTo>
                  <a:lnTo>
                    <a:pt x="16904" y="938"/>
                  </a:lnTo>
                  <a:cubicBezTo>
                    <a:pt x="16904" y="752"/>
                    <a:pt x="16775" y="631"/>
                    <a:pt x="16640" y="631"/>
                  </a:cubicBezTo>
                  <a:cubicBezTo>
                    <a:pt x="16581" y="631"/>
                    <a:pt x="16521" y="654"/>
                    <a:pt x="16471" y="704"/>
                  </a:cubicBezTo>
                  <a:lnTo>
                    <a:pt x="12735" y="2839"/>
                  </a:lnTo>
                  <a:cubicBezTo>
                    <a:pt x="12468" y="3006"/>
                    <a:pt x="12334" y="3239"/>
                    <a:pt x="12268" y="3539"/>
                  </a:cubicBezTo>
                  <a:lnTo>
                    <a:pt x="11901" y="7676"/>
                  </a:lnTo>
                  <a:cubicBezTo>
                    <a:pt x="11867" y="7976"/>
                    <a:pt x="11734" y="8243"/>
                    <a:pt x="11534" y="8476"/>
                  </a:cubicBezTo>
                  <a:cubicBezTo>
                    <a:pt x="10766" y="9143"/>
                    <a:pt x="10066" y="9877"/>
                    <a:pt x="9432" y="10645"/>
                  </a:cubicBezTo>
                  <a:cubicBezTo>
                    <a:pt x="9310" y="10791"/>
                    <a:pt x="9116" y="10884"/>
                    <a:pt x="8917" y="10884"/>
                  </a:cubicBezTo>
                  <a:cubicBezTo>
                    <a:pt x="8844" y="10884"/>
                    <a:pt x="8770" y="10872"/>
                    <a:pt x="8698" y="10845"/>
                  </a:cubicBezTo>
                  <a:lnTo>
                    <a:pt x="6330" y="10011"/>
                  </a:lnTo>
                  <a:cubicBezTo>
                    <a:pt x="6275" y="9997"/>
                    <a:pt x="6220" y="9990"/>
                    <a:pt x="6164" y="9990"/>
                  </a:cubicBezTo>
                  <a:cubicBezTo>
                    <a:pt x="5947" y="9990"/>
                    <a:pt x="5736" y="10092"/>
                    <a:pt x="5629" y="10278"/>
                  </a:cubicBezTo>
                  <a:lnTo>
                    <a:pt x="2928" y="15014"/>
                  </a:lnTo>
                  <a:cubicBezTo>
                    <a:pt x="2794" y="15248"/>
                    <a:pt x="2827" y="15548"/>
                    <a:pt x="3028" y="15715"/>
                  </a:cubicBezTo>
                  <a:lnTo>
                    <a:pt x="4962" y="17383"/>
                  </a:lnTo>
                  <a:cubicBezTo>
                    <a:pt x="5162" y="17583"/>
                    <a:pt x="5229" y="17883"/>
                    <a:pt x="5129" y="18150"/>
                  </a:cubicBezTo>
                  <a:cubicBezTo>
                    <a:pt x="4796" y="19084"/>
                    <a:pt x="4495" y="20018"/>
                    <a:pt x="4295" y="21019"/>
                  </a:cubicBezTo>
                  <a:cubicBezTo>
                    <a:pt x="4195" y="21286"/>
                    <a:pt x="4028" y="21552"/>
                    <a:pt x="3795" y="21719"/>
                  </a:cubicBezTo>
                  <a:lnTo>
                    <a:pt x="392" y="24121"/>
                  </a:lnTo>
                  <a:cubicBezTo>
                    <a:pt x="159" y="24321"/>
                    <a:pt x="25" y="24588"/>
                    <a:pt x="25" y="24855"/>
                  </a:cubicBezTo>
                  <a:lnTo>
                    <a:pt x="25" y="29158"/>
                  </a:lnTo>
                  <a:cubicBezTo>
                    <a:pt x="0" y="29334"/>
                    <a:pt x="127" y="29472"/>
                    <a:pt x="277" y="29472"/>
                  </a:cubicBezTo>
                  <a:cubicBezTo>
                    <a:pt x="325" y="29472"/>
                    <a:pt x="377" y="29457"/>
                    <a:pt x="426" y="29425"/>
                  </a:cubicBezTo>
                  <a:lnTo>
                    <a:pt x="3761" y="27957"/>
                  </a:lnTo>
                  <a:cubicBezTo>
                    <a:pt x="3825" y="27920"/>
                    <a:pt x="3892" y="27904"/>
                    <a:pt x="3956" y="27904"/>
                  </a:cubicBezTo>
                  <a:cubicBezTo>
                    <a:pt x="4126" y="27904"/>
                    <a:pt x="4280" y="28021"/>
                    <a:pt x="4329" y="28190"/>
                  </a:cubicBezTo>
                  <a:cubicBezTo>
                    <a:pt x="4495" y="28791"/>
                    <a:pt x="4762" y="29358"/>
                    <a:pt x="5062" y="29858"/>
                  </a:cubicBezTo>
                  <a:cubicBezTo>
                    <a:pt x="5196" y="30125"/>
                    <a:pt x="5229" y="30392"/>
                    <a:pt x="5096" y="30659"/>
                  </a:cubicBezTo>
                  <a:lnTo>
                    <a:pt x="2894" y="35129"/>
                  </a:lnTo>
                  <a:cubicBezTo>
                    <a:pt x="2761" y="35362"/>
                    <a:pt x="2861" y="35629"/>
                    <a:pt x="3094" y="35763"/>
                  </a:cubicBezTo>
                  <a:lnTo>
                    <a:pt x="5496" y="37164"/>
                  </a:lnTo>
                  <a:cubicBezTo>
                    <a:pt x="5558" y="37195"/>
                    <a:pt x="5630" y="37210"/>
                    <a:pt x="5703" y="37210"/>
                  </a:cubicBezTo>
                  <a:cubicBezTo>
                    <a:pt x="5866" y="37210"/>
                    <a:pt x="6038" y="37135"/>
                    <a:pt x="6130" y="36997"/>
                  </a:cubicBezTo>
                  <a:lnTo>
                    <a:pt x="8898" y="32860"/>
                  </a:lnTo>
                  <a:cubicBezTo>
                    <a:pt x="9065" y="32627"/>
                    <a:pt x="9332" y="32494"/>
                    <a:pt x="9632" y="32494"/>
                  </a:cubicBezTo>
                  <a:cubicBezTo>
                    <a:pt x="10233" y="32494"/>
                    <a:pt x="10833" y="32427"/>
                    <a:pt x="11400" y="32293"/>
                  </a:cubicBezTo>
                  <a:cubicBezTo>
                    <a:pt x="11420" y="32291"/>
                    <a:pt x="11440" y="32289"/>
                    <a:pt x="11460" y="32289"/>
                  </a:cubicBezTo>
                  <a:cubicBezTo>
                    <a:pt x="11672" y="32289"/>
                    <a:pt x="11870" y="32447"/>
                    <a:pt x="11901" y="32660"/>
                  </a:cubicBezTo>
                  <a:lnTo>
                    <a:pt x="12268" y="36263"/>
                  </a:lnTo>
                  <a:cubicBezTo>
                    <a:pt x="12268" y="36449"/>
                    <a:pt x="12397" y="36570"/>
                    <a:pt x="12543" y="36570"/>
                  </a:cubicBezTo>
                  <a:cubicBezTo>
                    <a:pt x="12607" y="36570"/>
                    <a:pt x="12674" y="36547"/>
                    <a:pt x="12735" y="36496"/>
                  </a:cubicBezTo>
                  <a:lnTo>
                    <a:pt x="16471" y="34362"/>
                  </a:lnTo>
                  <a:cubicBezTo>
                    <a:pt x="16704" y="34195"/>
                    <a:pt x="16871" y="33961"/>
                    <a:pt x="16904" y="33661"/>
                  </a:cubicBezTo>
                  <a:lnTo>
                    <a:pt x="17271" y="29525"/>
                  </a:lnTo>
                  <a:cubicBezTo>
                    <a:pt x="17304" y="29225"/>
                    <a:pt x="17438" y="28958"/>
                    <a:pt x="17671" y="28724"/>
                  </a:cubicBezTo>
                  <a:cubicBezTo>
                    <a:pt x="18405" y="28057"/>
                    <a:pt x="19106" y="27323"/>
                    <a:pt x="19740" y="26556"/>
                  </a:cubicBezTo>
                  <a:cubicBezTo>
                    <a:pt x="19886" y="26409"/>
                    <a:pt x="20068" y="26317"/>
                    <a:pt x="20260" y="26317"/>
                  </a:cubicBezTo>
                  <a:cubicBezTo>
                    <a:pt x="20330" y="26317"/>
                    <a:pt x="20402" y="26329"/>
                    <a:pt x="20473" y="26356"/>
                  </a:cubicBezTo>
                  <a:lnTo>
                    <a:pt x="22875" y="27190"/>
                  </a:lnTo>
                  <a:cubicBezTo>
                    <a:pt x="22923" y="27203"/>
                    <a:pt x="22973" y="27210"/>
                    <a:pt x="23024" y="27210"/>
                  </a:cubicBezTo>
                  <a:cubicBezTo>
                    <a:pt x="23224" y="27210"/>
                    <a:pt x="23436" y="27109"/>
                    <a:pt x="23542" y="26923"/>
                  </a:cubicBezTo>
                  <a:lnTo>
                    <a:pt x="26278" y="22186"/>
                  </a:lnTo>
                  <a:cubicBezTo>
                    <a:pt x="26378" y="21953"/>
                    <a:pt x="26344" y="21652"/>
                    <a:pt x="26144" y="21486"/>
                  </a:cubicBezTo>
                  <a:lnTo>
                    <a:pt x="24243" y="19818"/>
                  </a:lnTo>
                  <a:cubicBezTo>
                    <a:pt x="24009" y="19618"/>
                    <a:pt x="23943" y="19351"/>
                    <a:pt x="24043" y="19084"/>
                  </a:cubicBezTo>
                  <a:cubicBezTo>
                    <a:pt x="24376" y="18150"/>
                    <a:pt x="24676" y="17183"/>
                    <a:pt x="24910" y="16182"/>
                  </a:cubicBezTo>
                  <a:cubicBezTo>
                    <a:pt x="24977" y="15915"/>
                    <a:pt x="25143" y="15648"/>
                    <a:pt x="25377" y="15481"/>
                  </a:cubicBezTo>
                  <a:lnTo>
                    <a:pt x="28779" y="13080"/>
                  </a:lnTo>
                  <a:cubicBezTo>
                    <a:pt x="29013" y="12880"/>
                    <a:pt x="29146" y="12613"/>
                    <a:pt x="29180" y="12346"/>
                  </a:cubicBezTo>
                  <a:lnTo>
                    <a:pt x="29180" y="8043"/>
                  </a:lnTo>
                  <a:cubicBezTo>
                    <a:pt x="29180" y="7867"/>
                    <a:pt x="29047" y="7728"/>
                    <a:pt x="28896" y="7728"/>
                  </a:cubicBezTo>
                  <a:cubicBezTo>
                    <a:pt x="28846" y="7728"/>
                    <a:pt x="28795" y="7743"/>
                    <a:pt x="28746" y="7776"/>
                  </a:cubicBezTo>
                  <a:lnTo>
                    <a:pt x="25410" y="9244"/>
                  </a:lnTo>
                  <a:cubicBezTo>
                    <a:pt x="25346" y="9280"/>
                    <a:pt x="25280" y="9297"/>
                    <a:pt x="25216" y="9297"/>
                  </a:cubicBezTo>
                  <a:cubicBezTo>
                    <a:pt x="25046" y="9297"/>
                    <a:pt x="24892" y="9180"/>
                    <a:pt x="24843" y="9010"/>
                  </a:cubicBezTo>
                  <a:cubicBezTo>
                    <a:pt x="24676" y="8410"/>
                    <a:pt x="24443" y="7876"/>
                    <a:pt x="24109" y="7342"/>
                  </a:cubicBezTo>
                  <a:cubicBezTo>
                    <a:pt x="23976" y="7109"/>
                    <a:pt x="23943" y="6808"/>
                    <a:pt x="24076" y="6542"/>
                  </a:cubicBezTo>
                  <a:lnTo>
                    <a:pt x="26278" y="2105"/>
                  </a:lnTo>
                  <a:cubicBezTo>
                    <a:pt x="26378" y="1872"/>
                    <a:pt x="26311" y="1571"/>
                    <a:pt x="26077" y="1438"/>
                  </a:cubicBezTo>
                  <a:lnTo>
                    <a:pt x="23676" y="70"/>
                  </a:lnTo>
                  <a:cubicBezTo>
                    <a:pt x="23593" y="23"/>
                    <a:pt x="23506" y="1"/>
                    <a:pt x="23421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9"/>
            <p:cNvSpPr/>
            <p:nvPr/>
          </p:nvSpPr>
          <p:spPr>
            <a:xfrm flipH="1">
              <a:off x="8071256" y="613002"/>
              <a:ext cx="544353" cy="694153"/>
            </a:xfrm>
            <a:custGeom>
              <a:avLst/>
              <a:gdLst/>
              <a:ahLst/>
              <a:cxnLst/>
              <a:rect l="l" t="t" r="r" b="b"/>
              <a:pathLst>
                <a:path w="29180" h="37210" extrusionOk="0">
                  <a:moveTo>
                    <a:pt x="17399" y="10490"/>
                  </a:moveTo>
                  <a:cubicBezTo>
                    <a:pt x="19461" y="10490"/>
                    <a:pt x="20874" y="12138"/>
                    <a:pt x="20874" y="14981"/>
                  </a:cubicBezTo>
                  <a:cubicBezTo>
                    <a:pt x="20874" y="18984"/>
                    <a:pt x="18072" y="23854"/>
                    <a:pt x="14603" y="25855"/>
                  </a:cubicBezTo>
                  <a:cubicBezTo>
                    <a:pt x="13580" y="26450"/>
                    <a:pt x="12617" y="26731"/>
                    <a:pt x="11766" y="26731"/>
                  </a:cubicBezTo>
                  <a:cubicBezTo>
                    <a:pt x="9703" y="26731"/>
                    <a:pt x="8298" y="25077"/>
                    <a:pt x="8298" y="22220"/>
                  </a:cubicBezTo>
                  <a:cubicBezTo>
                    <a:pt x="8298" y="18217"/>
                    <a:pt x="11100" y="13347"/>
                    <a:pt x="14603" y="11345"/>
                  </a:cubicBezTo>
                  <a:cubicBezTo>
                    <a:pt x="15608" y="10765"/>
                    <a:pt x="16558" y="10490"/>
                    <a:pt x="17399" y="10490"/>
                  </a:cubicBezTo>
                  <a:close/>
                  <a:moveTo>
                    <a:pt x="23421" y="1"/>
                  </a:moveTo>
                  <a:cubicBezTo>
                    <a:pt x="23266" y="1"/>
                    <a:pt x="23116" y="75"/>
                    <a:pt x="23009" y="204"/>
                  </a:cubicBezTo>
                  <a:lnTo>
                    <a:pt x="20273" y="4340"/>
                  </a:lnTo>
                  <a:cubicBezTo>
                    <a:pt x="20106" y="4574"/>
                    <a:pt x="19840" y="4707"/>
                    <a:pt x="19539" y="4707"/>
                  </a:cubicBezTo>
                  <a:cubicBezTo>
                    <a:pt x="18939" y="4707"/>
                    <a:pt x="18339" y="4774"/>
                    <a:pt x="17738" y="4907"/>
                  </a:cubicBezTo>
                  <a:cubicBezTo>
                    <a:pt x="17718" y="4910"/>
                    <a:pt x="17698" y="4911"/>
                    <a:pt x="17678" y="4911"/>
                  </a:cubicBezTo>
                  <a:cubicBezTo>
                    <a:pt x="17466" y="4911"/>
                    <a:pt x="17268" y="4754"/>
                    <a:pt x="17238" y="4540"/>
                  </a:cubicBezTo>
                  <a:lnTo>
                    <a:pt x="16904" y="938"/>
                  </a:lnTo>
                  <a:cubicBezTo>
                    <a:pt x="16904" y="752"/>
                    <a:pt x="16775" y="631"/>
                    <a:pt x="16640" y="631"/>
                  </a:cubicBezTo>
                  <a:cubicBezTo>
                    <a:pt x="16581" y="631"/>
                    <a:pt x="16521" y="654"/>
                    <a:pt x="16471" y="704"/>
                  </a:cubicBezTo>
                  <a:lnTo>
                    <a:pt x="12735" y="2839"/>
                  </a:lnTo>
                  <a:cubicBezTo>
                    <a:pt x="12468" y="3006"/>
                    <a:pt x="12334" y="3239"/>
                    <a:pt x="12268" y="3539"/>
                  </a:cubicBezTo>
                  <a:lnTo>
                    <a:pt x="11901" y="7676"/>
                  </a:lnTo>
                  <a:cubicBezTo>
                    <a:pt x="11867" y="7976"/>
                    <a:pt x="11734" y="8243"/>
                    <a:pt x="11534" y="8476"/>
                  </a:cubicBezTo>
                  <a:cubicBezTo>
                    <a:pt x="10766" y="9143"/>
                    <a:pt x="10066" y="9877"/>
                    <a:pt x="9432" y="10645"/>
                  </a:cubicBezTo>
                  <a:cubicBezTo>
                    <a:pt x="9310" y="10791"/>
                    <a:pt x="9116" y="10884"/>
                    <a:pt x="8917" y="10884"/>
                  </a:cubicBezTo>
                  <a:cubicBezTo>
                    <a:pt x="8844" y="10884"/>
                    <a:pt x="8770" y="10872"/>
                    <a:pt x="8698" y="10845"/>
                  </a:cubicBezTo>
                  <a:lnTo>
                    <a:pt x="6330" y="10011"/>
                  </a:lnTo>
                  <a:cubicBezTo>
                    <a:pt x="6275" y="9997"/>
                    <a:pt x="6220" y="9990"/>
                    <a:pt x="6164" y="9990"/>
                  </a:cubicBezTo>
                  <a:cubicBezTo>
                    <a:pt x="5947" y="9990"/>
                    <a:pt x="5736" y="10092"/>
                    <a:pt x="5629" y="10278"/>
                  </a:cubicBezTo>
                  <a:lnTo>
                    <a:pt x="2928" y="15014"/>
                  </a:lnTo>
                  <a:cubicBezTo>
                    <a:pt x="2794" y="15248"/>
                    <a:pt x="2827" y="15548"/>
                    <a:pt x="3028" y="15715"/>
                  </a:cubicBezTo>
                  <a:lnTo>
                    <a:pt x="4962" y="17383"/>
                  </a:lnTo>
                  <a:cubicBezTo>
                    <a:pt x="5162" y="17583"/>
                    <a:pt x="5229" y="17883"/>
                    <a:pt x="5129" y="18150"/>
                  </a:cubicBezTo>
                  <a:cubicBezTo>
                    <a:pt x="4796" y="19084"/>
                    <a:pt x="4495" y="20018"/>
                    <a:pt x="4295" y="21019"/>
                  </a:cubicBezTo>
                  <a:cubicBezTo>
                    <a:pt x="4195" y="21286"/>
                    <a:pt x="4028" y="21552"/>
                    <a:pt x="3795" y="21719"/>
                  </a:cubicBezTo>
                  <a:lnTo>
                    <a:pt x="392" y="24121"/>
                  </a:lnTo>
                  <a:cubicBezTo>
                    <a:pt x="159" y="24321"/>
                    <a:pt x="25" y="24588"/>
                    <a:pt x="25" y="24855"/>
                  </a:cubicBezTo>
                  <a:lnTo>
                    <a:pt x="25" y="29158"/>
                  </a:lnTo>
                  <a:cubicBezTo>
                    <a:pt x="0" y="29334"/>
                    <a:pt x="127" y="29472"/>
                    <a:pt x="277" y="29472"/>
                  </a:cubicBezTo>
                  <a:cubicBezTo>
                    <a:pt x="325" y="29472"/>
                    <a:pt x="377" y="29457"/>
                    <a:pt x="426" y="29425"/>
                  </a:cubicBezTo>
                  <a:lnTo>
                    <a:pt x="3761" y="27957"/>
                  </a:lnTo>
                  <a:cubicBezTo>
                    <a:pt x="3825" y="27920"/>
                    <a:pt x="3892" y="27904"/>
                    <a:pt x="3956" y="27904"/>
                  </a:cubicBezTo>
                  <a:cubicBezTo>
                    <a:pt x="4126" y="27904"/>
                    <a:pt x="4280" y="28021"/>
                    <a:pt x="4329" y="28190"/>
                  </a:cubicBezTo>
                  <a:cubicBezTo>
                    <a:pt x="4495" y="28791"/>
                    <a:pt x="4762" y="29358"/>
                    <a:pt x="5062" y="29858"/>
                  </a:cubicBezTo>
                  <a:cubicBezTo>
                    <a:pt x="5196" y="30125"/>
                    <a:pt x="5229" y="30392"/>
                    <a:pt x="5096" y="30659"/>
                  </a:cubicBezTo>
                  <a:lnTo>
                    <a:pt x="2894" y="35129"/>
                  </a:lnTo>
                  <a:cubicBezTo>
                    <a:pt x="2761" y="35362"/>
                    <a:pt x="2861" y="35629"/>
                    <a:pt x="3094" y="35763"/>
                  </a:cubicBezTo>
                  <a:lnTo>
                    <a:pt x="5496" y="37164"/>
                  </a:lnTo>
                  <a:cubicBezTo>
                    <a:pt x="5558" y="37195"/>
                    <a:pt x="5630" y="37210"/>
                    <a:pt x="5703" y="37210"/>
                  </a:cubicBezTo>
                  <a:cubicBezTo>
                    <a:pt x="5866" y="37210"/>
                    <a:pt x="6038" y="37135"/>
                    <a:pt x="6130" y="36997"/>
                  </a:cubicBezTo>
                  <a:lnTo>
                    <a:pt x="8898" y="32860"/>
                  </a:lnTo>
                  <a:cubicBezTo>
                    <a:pt x="9065" y="32627"/>
                    <a:pt x="9332" y="32494"/>
                    <a:pt x="9632" y="32494"/>
                  </a:cubicBezTo>
                  <a:cubicBezTo>
                    <a:pt x="10233" y="32494"/>
                    <a:pt x="10833" y="32427"/>
                    <a:pt x="11400" y="32293"/>
                  </a:cubicBezTo>
                  <a:cubicBezTo>
                    <a:pt x="11420" y="32291"/>
                    <a:pt x="11440" y="32289"/>
                    <a:pt x="11460" y="32289"/>
                  </a:cubicBezTo>
                  <a:cubicBezTo>
                    <a:pt x="11672" y="32289"/>
                    <a:pt x="11870" y="32447"/>
                    <a:pt x="11901" y="32660"/>
                  </a:cubicBezTo>
                  <a:lnTo>
                    <a:pt x="12268" y="36263"/>
                  </a:lnTo>
                  <a:cubicBezTo>
                    <a:pt x="12268" y="36449"/>
                    <a:pt x="12397" y="36570"/>
                    <a:pt x="12543" y="36570"/>
                  </a:cubicBezTo>
                  <a:cubicBezTo>
                    <a:pt x="12607" y="36570"/>
                    <a:pt x="12674" y="36547"/>
                    <a:pt x="12735" y="36496"/>
                  </a:cubicBezTo>
                  <a:lnTo>
                    <a:pt x="16471" y="34362"/>
                  </a:lnTo>
                  <a:cubicBezTo>
                    <a:pt x="16704" y="34195"/>
                    <a:pt x="16871" y="33961"/>
                    <a:pt x="16904" y="33661"/>
                  </a:cubicBezTo>
                  <a:lnTo>
                    <a:pt x="17271" y="29525"/>
                  </a:lnTo>
                  <a:cubicBezTo>
                    <a:pt x="17304" y="29225"/>
                    <a:pt x="17438" y="28958"/>
                    <a:pt x="17671" y="28724"/>
                  </a:cubicBezTo>
                  <a:cubicBezTo>
                    <a:pt x="18405" y="28057"/>
                    <a:pt x="19106" y="27323"/>
                    <a:pt x="19740" y="26556"/>
                  </a:cubicBezTo>
                  <a:cubicBezTo>
                    <a:pt x="19886" y="26409"/>
                    <a:pt x="20068" y="26317"/>
                    <a:pt x="20260" y="26317"/>
                  </a:cubicBezTo>
                  <a:cubicBezTo>
                    <a:pt x="20330" y="26317"/>
                    <a:pt x="20402" y="26329"/>
                    <a:pt x="20473" y="26356"/>
                  </a:cubicBezTo>
                  <a:lnTo>
                    <a:pt x="22875" y="27190"/>
                  </a:lnTo>
                  <a:cubicBezTo>
                    <a:pt x="22923" y="27203"/>
                    <a:pt x="22973" y="27210"/>
                    <a:pt x="23024" y="27210"/>
                  </a:cubicBezTo>
                  <a:cubicBezTo>
                    <a:pt x="23224" y="27210"/>
                    <a:pt x="23436" y="27109"/>
                    <a:pt x="23542" y="26923"/>
                  </a:cubicBezTo>
                  <a:lnTo>
                    <a:pt x="26278" y="22186"/>
                  </a:lnTo>
                  <a:cubicBezTo>
                    <a:pt x="26378" y="21953"/>
                    <a:pt x="26344" y="21652"/>
                    <a:pt x="26144" y="21486"/>
                  </a:cubicBezTo>
                  <a:lnTo>
                    <a:pt x="24243" y="19818"/>
                  </a:lnTo>
                  <a:cubicBezTo>
                    <a:pt x="24009" y="19618"/>
                    <a:pt x="23943" y="19351"/>
                    <a:pt x="24043" y="19084"/>
                  </a:cubicBezTo>
                  <a:cubicBezTo>
                    <a:pt x="24376" y="18150"/>
                    <a:pt x="24676" y="17183"/>
                    <a:pt x="24910" y="16182"/>
                  </a:cubicBezTo>
                  <a:cubicBezTo>
                    <a:pt x="24977" y="15915"/>
                    <a:pt x="25143" y="15648"/>
                    <a:pt x="25377" y="15481"/>
                  </a:cubicBezTo>
                  <a:lnTo>
                    <a:pt x="28779" y="13080"/>
                  </a:lnTo>
                  <a:cubicBezTo>
                    <a:pt x="29013" y="12880"/>
                    <a:pt x="29146" y="12613"/>
                    <a:pt x="29180" y="12346"/>
                  </a:cubicBezTo>
                  <a:lnTo>
                    <a:pt x="29180" y="8043"/>
                  </a:lnTo>
                  <a:cubicBezTo>
                    <a:pt x="29180" y="7867"/>
                    <a:pt x="29047" y="7728"/>
                    <a:pt x="28896" y="7728"/>
                  </a:cubicBezTo>
                  <a:cubicBezTo>
                    <a:pt x="28846" y="7728"/>
                    <a:pt x="28795" y="7743"/>
                    <a:pt x="28746" y="7776"/>
                  </a:cubicBezTo>
                  <a:lnTo>
                    <a:pt x="25410" y="9244"/>
                  </a:lnTo>
                  <a:cubicBezTo>
                    <a:pt x="25346" y="9280"/>
                    <a:pt x="25280" y="9297"/>
                    <a:pt x="25216" y="9297"/>
                  </a:cubicBezTo>
                  <a:cubicBezTo>
                    <a:pt x="25046" y="9297"/>
                    <a:pt x="24892" y="9180"/>
                    <a:pt x="24843" y="9010"/>
                  </a:cubicBezTo>
                  <a:cubicBezTo>
                    <a:pt x="24676" y="8410"/>
                    <a:pt x="24443" y="7876"/>
                    <a:pt x="24109" y="7342"/>
                  </a:cubicBezTo>
                  <a:cubicBezTo>
                    <a:pt x="23976" y="7109"/>
                    <a:pt x="23943" y="6808"/>
                    <a:pt x="24076" y="6542"/>
                  </a:cubicBezTo>
                  <a:lnTo>
                    <a:pt x="26278" y="2105"/>
                  </a:lnTo>
                  <a:cubicBezTo>
                    <a:pt x="26378" y="1872"/>
                    <a:pt x="26311" y="1571"/>
                    <a:pt x="26077" y="1438"/>
                  </a:cubicBezTo>
                  <a:lnTo>
                    <a:pt x="23676" y="70"/>
                  </a:lnTo>
                  <a:cubicBezTo>
                    <a:pt x="23593" y="23"/>
                    <a:pt x="23506" y="1"/>
                    <a:pt x="234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9"/>
            <p:cNvSpPr/>
            <p:nvPr/>
          </p:nvSpPr>
          <p:spPr>
            <a:xfrm flipH="1">
              <a:off x="7638143" y="536236"/>
              <a:ext cx="382726" cy="466655"/>
            </a:xfrm>
            <a:custGeom>
              <a:avLst/>
              <a:gdLst/>
              <a:ahLst/>
              <a:cxnLst/>
              <a:rect l="l" t="t" r="r" b="b"/>
              <a:pathLst>
                <a:path w="20516" h="25015" extrusionOk="0">
                  <a:moveTo>
                    <a:pt x="12843" y="7988"/>
                  </a:moveTo>
                  <a:cubicBezTo>
                    <a:pt x="12976" y="8255"/>
                    <a:pt x="13043" y="8522"/>
                    <a:pt x="13077" y="8822"/>
                  </a:cubicBezTo>
                  <a:cubicBezTo>
                    <a:pt x="13477" y="11090"/>
                    <a:pt x="12042" y="14293"/>
                    <a:pt x="9908" y="15994"/>
                  </a:cubicBezTo>
                  <a:cubicBezTo>
                    <a:pt x="9240" y="16528"/>
                    <a:pt x="8473" y="16894"/>
                    <a:pt x="7639" y="16995"/>
                  </a:cubicBezTo>
                  <a:cubicBezTo>
                    <a:pt x="7506" y="16728"/>
                    <a:pt x="7439" y="16461"/>
                    <a:pt x="7406" y="16161"/>
                  </a:cubicBezTo>
                  <a:cubicBezTo>
                    <a:pt x="7006" y="13892"/>
                    <a:pt x="8440" y="10690"/>
                    <a:pt x="10575" y="8989"/>
                  </a:cubicBezTo>
                  <a:cubicBezTo>
                    <a:pt x="11242" y="8455"/>
                    <a:pt x="12009" y="8088"/>
                    <a:pt x="12843" y="7988"/>
                  </a:cubicBezTo>
                  <a:close/>
                  <a:moveTo>
                    <a:pt x="13641" y="1"/>
                  </a:moveTo>
                  <a:cubicBezTo>
                    <a:pt x="13389" y="1"/>
                    <a:pt x="13151" y="151"/>
                    <a:pt x="13010" y="349"/>
                  </a:cubicBezTo>
                  <a:lnTo>
                    <a:pt x="11776" y="2751"/>
                  </a:lnTo>
                  <a:cubicBezTo>
                    <a:pt x="11642" y="2951"/>
                    <a:pt x="11475" y="3085"/>
                    <a:pt x="11275" y="3185"/>
                  </a:cubicBezTo>
                  <a:lnTo>
                    <a:pt x="11209" y="3018"/>
                  </a:lnTo>
                  <a:cubicBezTo>
                    <a:pt x="11175" y="2918"/>
                    <a:pt x="11108" y="2818"/>
                    <a:pt x="11042" y="2784"/>
                  </a:cubicBezTo>
                  <a:lnTo>
                    <a:pt x="8940" y="1583"/>
                  </a:lnTo>
                  <a:cubicBezTo>
                    <a:pt x="8895" y="1553"/>
                    <a:pt x="8837" y="1537"/>
                    <a:pt x="8777" y="1537"/>
                  </a:cubicBezTo>
                  <a:cubicBezTo>
                    <a:pt x="8704" y="1537"/>
                    <a:pt x="8628" y="1562"/>
                    <a:pt x="8573" y="1617"/>
                  </a:cubicBezTo>
                  <a:lnTo>
                    <a:pt x="6605" y="3185"/>
                  </a:lnTo>
                  <a:cubicBezTo>
                    <a:pt x="6338" y="3385"/>
                    <a:pt x="6205" y="3685"/>
                    <a:pt x="6205" y="4019"/>
                  </a:cubicBezTo>
                  <a:lnTo>
                    <a:pt x="6338" y="5920"/>
                  </a:lnTo>
                  <a:cubicBezTo>
                    <a:pt x="6338" y="6253"/>
                    <a:pt x="6205" y="6554"/>
                    <a:pt x="6005" y="6821"/>
                  </a:cubicBezTo>
                  <a:cubicBezTo>
                    <a:pt x="5705" y="7221"/>
                    <a:pt x="5404" y="7621"/>
                    <a:pt x="5104" y="8055"/>
                  </a:cubicBezTo>
                  <a:cubicBezTo>
                    <a:pt x="4904" y="8288"/>
                    <a:pt x="4604" y="8455"/>
                    <a:pt x="4270" y="8455"/>
                  </a:cubicBezTo>
                  <a:lnTo>
                    <a:pt x="3003" y="8388"/>
                  </a:lnTo>
                  <a:cubicBezTo>
                    <a:pt x="2702" y="8388"/>
                    <a:pt x="2436" y="8588"/>
                    <a:pt x="2269" y="8855"/>
                  </a:cubicBezTo>
                  <a:lnTo>
                    <a:pt x="1068" y="11557"/>
                  </a:lnTo>
                  <a:cubicBezTo>
                    <a:pt x="968" y="11791"/>
                    <a:pt x="1068" y="12058"/>
                    <a:pt x="1268" y="12191"/>
                  </a:cubicBezTo>
                  <a:lnTo>
                    <a:pt x="2702" y="13025"/>
                  </a:lnTo>
                  <a:cubicBezTo>
                    <a:pt x="2736" y="13125"/>
                    <a:pt x="2769" y="13258"/>
                    <a:pt x="2736" y="13392"/>
                  </a:cubicBezTo>
                  <a:cubicBezTo>
                    <a:pt x="2636" y="13792"/>
                    <a:pt x="2569" y="14259"/>
                    <a:pt x="2502" y="14660"/>
                  </a:cubicBezTo>
                  <a:cubicBezTo>
                    <a:pt x="2469" y="14993"/>
                    <a:pt x="2336" y="15293"/>
                    <a:pt x="2102" y="15560"/>
                  </a:cubicBezTo>
                  <a:lnTo>
                    <a:pt x="334" y="17161"/>
                  </a:lnTo>
                  <a:cubicBezTo>
                    <a:pt x="101" y="17395"/>
                    <a:pt x="1" y="17728"/>
                    <a:pt x="34" y="18029"/>
                  </a:cubicBezTo>
                  <a:lnTo>
                    <a:pt x="367" y="19963"/>
                  </a:lnTo>
                  <a:cubicBezTo>
                    <a:pt x="367" y="20063"/>
                    <a:pt x="434" y="20163"/>
                    <a:pt x="534" y="20230"/>
                  </a:cubicBezTo>
                  <a:lnTo>
                    <a:pt x="2602" y="21431"/>
                  </a:lnTo>
                  <a:cubicBezTo>
                    <a:pt x="2662" y="21461"/>
                    <a:pt x="2722" y="21478"/>
                    <a:pt x="2779" y="21478"/>
                  </a:cubicBezTo>
                  <a:cubicBezTo>
                    <a:pt x="2849" y="21478"/>
                    <a:pt x="2914" y="21453"/>
                    <a:pt x="2969" y="21398"/>
                  </a:cubicBezTo>
                  <a:lnTo>
                    <a:pt x="3737" y="20897"/>
                  </a:lnTo>
                  <a:lnTo>
                    <a:pt x="3003" y="22865"/>
                  </a:lnTo>
                  <a:cubicBezTo>
                    <a:pt x="2936" y="23066"/>
                    <a:pt x="3003" y="23299"/>
                    <a:pt x="3169" y="23432"/>
                  </a:cubicBezTo>
                  <a:lnTo>
                    <a:pt x="5271" y="24633"/>
                  </a:lnTo>
                  <a:cubicBezTo>
                    <a:pt x="5304" y="24667"/>
                    <a:pt x="5371" y="24700"/>
                    <a:pt x="5404" y="24700"/>
                  </a:cubicBezTo>
                  <a:lnTo>
                    <a:pt x="6739" y="25000"/>
                  </a:lnTo>
                  <a:cubicBezTo>
                    <a:pt x="6783" y="25010"/>
                    <a:pt x="6828" y="25015"/>
                    <a:pt x="6873" y="25015"/>
                  </a:cubicBezTo>
                  <a:cubicBezTo>
                    <a:pt x="7125" y="25015"/>
                    <a:pt x="7359" y="24860"/>
                    <a:pt x="7473" y="24633"/>
                  </a:cubicBezTo>
                  <a:lnTo>
                    <a:pt x="8740" y="22265"/>
                  </a:lnTo>
                  <a:cubicBezTo>
                    <a:pt x="8874" y="22065"/>
                    <a:pt x="9040" y="21898"/>
                    <a:pt x="9240" y="21798"/>
                  </a:cubicBezTo>
                  <a:lnTo>
                    <a:pt x="9307" y="21998"/>
                  </a:lnTo>
                  <a:cubicBezTo>
                    <a:pt x="9307" y="22098"/>
                    <a:pt x="9374" y="22198"/>
                    <a:pt x="9474" y="22232"/>
                  </a:cubicBezTo>
                  <a:lnTo>
                    <a:pt x="11542" y="23432"/>
                  </a:lnTo>
                  <a:lnTo>
                    <a:pt x="11575" y="23432"/>
                  </a:lnTo>
                  <a:cubicBezTo>
                    <a:pt x="11623" y="23456"/>
                    <a:pt x="11670" y="23467"/>
                    <a:pt x="11716" y="23467"/>
                  </a:cubicBezTo>
                  <a:cubicBezTo>
                    <a:pt x="11799" y="23467"/>
                    <a:pt x="11878" y="23430"/>
                    <a:pt x="11942" y="23366"/>
                  </a:cubicBezTo>
                  <a:lnTo>
                    <a:pt x="13944" y="21798"/>
                  </a:lnTo>
                  <a:cubicBezTo>
                    <a:pt x="14177" y="21598"/>
                    <a:pt x="14311" y="21298"/>
                    <a:pt x="14311" y="20964"/>
                  </a:cubicBezTo>
                  <a:lnTo>
                    <a:pt x="14211" y="19096"/>
                  </a:lnTo>
                  <a:cubicBezTo>
                    <a:pt x="14211" y="18762"/>
                    <a:pt x="14311" y="18429"/>
                    <a:pt x="14511" y="18162"/>
                  </a:cubicBezTo>
                  <a:cubicBezTo>
                    <a:pt x="14844" y="17762"/>
                    <a:pt x="15145" y="17361"/>
                    <a:pt x="15445" y="16928"/>
                  </a:cubicBezTo>
                  <a:cubicBezTo>
                    <a:pt x="15612" y="16694"/>
                    <a:pt x="15912" y="16528"/>
                    <a:pt x="16245" y="16528"/>
                  </a:cubicBezTo>
                  <a:lnTo>
                    <a:pt x="17513" y="16594"/>
                  </a:lnTo>
                  <a:cubicBezTo>
                    <a:pt x="17847" y="16594"/>
                    <a:pt x="18113" y="16427"/>
                    <a:pt x="18247" y="16127"/>
                  </a:cubicBezTo>
                  <a:lnTo>
                    <a:pt x="19448" y="13459"/>
                  </a:lnTo>
                  <a:cubicBezTo>
                    <a:pt x="19581" y="13192"/>
                    <a:pt x="19448" y="12892"/>
                    <a:pt x="19181" y="12758"/>
                  </a:cubicBezTo>
                  <a:lnTo>
                    <a:pt x="18147" y="12358"/>
                  </a:lnTo>
                  <a:cubicBezTo>
                    <a:pt x="17880" y="12224"/>
                    <a:pt x="17747" y="11924"/>
                    <a:pt x="17813" y="11624"/>
                  </a:cubicBezTo>
                  <a:cubicBezTo>
                    <a:pt x="17880" y="11157"/>
                    <a:pt x="17947" y="10723"/>
                    <a:pt x="18013" y="10323"/>
                  </a:cubicBezTo>
                  <a:cubicBezTo>
                    <a:pt x="18047" y="9989"/>
                    <a:pt x="18180" y="9689"/>
                    <a:pt x="18414" y="9456"/>
                  </a:cubicBezTo>
                  <a:lnTo>
                    <a:pt x="20182" y="7821"/>
                  </a:lnTo>
                  <a:cubicBezTo>
                    <a:pt x="20415" y="7588"/>
                    <a:pt x="20515" y="7288"/>
                    <a:pt x="20482" y="6954"/>
                  </a:cubicBezTo>
                  <a:lnTo>
                    <a:pt x="20148" y="5019"/>
                  </a:lnTo>
                  <a:cubicBezTo>
                    <a:pt x="20148" y="4919"/>
                    <a:pt x="20082" y="4819"/>
                    <a:pt x="19981" y="4752"/>
                  </a:cubicBezTo>
                  <a:lnTo>
                    <a:pt x="17880" y="3552"/>
                  </a:lnTo>
                  <a:cubicBezTo>
                    <a:pt x="17839" y="3538"/>
                    <a:pt x="17791" y="3530"/>
                    <a:pt x="17741" y="3530"/>
                  </a:cubicBezTo>
                  <a:cubicBezTo>
                    <a:pt x="17669" y="3530"/>
                    <a:pt x="17591" y="3546"/>
                    <a:pt x="17513" y="3585"/>
                  </a:cubicBezTo>
                  <a:lnTo>
                    <a:pt x="16779" y="4085"/>
                  </a:lnTo>
                  <a:lnTo>
                    <a:pt x="17513" y="2117"/>
                  </a:lnTo>
                  <a:cubicBezTo>
                    <a:pt x="17613" y="1917"/>
                    <a:pt x="17513" y="1684"/>
                    <a:pt x="17313" y="1583"/>
                  </a:cubicBezTo>
                  <a:lnTo>
                    <a:pt x="15245" y="383"/>
                  </a:lnTo>
                  <a:cubicBezTo>
                    <a:pt x="15178" y="349"/>
                    <a:pt x="15145" y="316"/>
                    <a:pt x="15078" y="316"/>
                  </a:cubicBezTo>
                  <a:lnTo>
                    <a:pt x="13777" y="16"/>
                  </a:lnTo>
                  <a:cubicBezTo>
                    <a:pt x="13732" y="6"/>
                    <a:pt x="13686" y="1"/>
                    <a:pt x="13641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9"/>
            <p:cNvSpPr/>
            <p:nvPr/>
          </p:nvSpPr>
          <p:spPr>
            <a:xfrm flipH="1">
              <a:off x="7638143" y="536236"/>
              <a:ext cx="382726" cy="466655"/>
            </a:xfrm>
            <a:custGeom>
              <a:avLst/>
              <a:gdLst/>
              <a:ahLst/>
              <a:cxnLst/>
              <a:rect l="l" t="t" r="r" b="b"/>
              <a:pathLst>
                <a:path w="20516" h="25015" extrusionOk="0">
                  <a:moveTo>
                    <a:pt x="12843" y="7988"/>
                  </a:moveTo>
                  <a:cubicBezTo>
                    <a:pt x="12976" y="8255"/>
                    <a:pt x="13043" y="8522"/>
                    <a:pt x="13077" y="8822"/>
                  </a:cubicBezTo>
                  <a:cubicBezTo>
                    <a:pt x="13477" y="11090"/>
                    <a:pt x="12042" y="14293"/>
                    <a:pt x="9908" y="15994"/>
                  </a:cubicBezTo>
                  <a:cubicBezTo>
                    <a:pt x="9240" y="16528"/>
                    <a:pt x="8473" y="16894"/>
                    <a:pt x="7639" y="16995"/>
                  </a:cubicBezTo>
                  <a:cubicBezTo>
                    <a:pt x="7506" y="16728"/>
                    <a:pt x="7439" y="16461"/>
                    <a:pt x="7406" y="16161"/>
                  </a:cubicBezTo>
                  <a:cubicBezTo>
                    <a:pt x="7006" y="13892"/>
                    <a:pt x="8440" y="10690"/>
                    <a:pt x="10575" y="8989"/>
                  </a:cubicBezTo>
                  <a:cubicBezTo>
                    <a:pt x="11242" y="8455"/>
                    <a:pt x="12009" y="8088"/>
                    <a:pt x="12843" y="7988"/>
                  </a:cubicBezTo>
                  <a:close/>
                  <a:moveTo>
                    <a:pt x="13641" y="1"/>
                  </a:moveTo>
                  <a:cubicBezTo>
                    <a:pt x="13389" y="1"/>
                    <a:pt x="13151" y="151"/>
                    <a:pt x="13010" y="349"/>
                  </a:cubicBezTo>
                  <a:lnTo>
                    <a:pt x="11776" y="2751"/>
                  </a:lnTo>
                  <a:cubicBezTo>
                    <a:pt x="11642" y="2951"/>
                    <a:pt x="11475" y="3085"/>
                    <a:pt x="11275" y="3185"/>
                  </a:cubicBezTo>
                  <a:lnTo>
                    <a:pt x="11209" y="3018"/>
                  </a:lnTo>
                  <a:cubicBezTo>
                    <a:pt x="11175" y="2918"/>
                    <a:pt x="11108" y="2818"/>
                    <a:pt x="11042" y="2784"/>
                  </a:cubicBezTo>
                  <a:lnTo>
                    <a:pt x="8940" y="1583"/>
                  </a:lnTo>
                  <a:cubicBezTo>
                    <a:pt x="8895" y="1553"/>
                    <a:pt x="8837" y="1537"/>
                    <a:pt x="8777" y="1537"/>
                  </a:cubicBezTo>
                  <a:cubicBezTo>
                    <a:pt x="8704" y="1537"/>
                    <a:pt x="8628" y="1562"/>
                    <a:pt x="8573" y="1617"/>
                  </a:cubicBezTo>
                  <a:lnTo>
                    <a:pt x="6605" y="3185"/>
                  </a:lnTo>
                  <a:cubicBezTo>
                    <a:pt x="6338" y="3385"/>
                    <a:pt x="6205" y="3685"/>
                    <a:pt x="6205" y="4019"/>
                  </a:cubicBezTo>
                  <a:lnTo>
                    <a:pt x="6338" y="5920"/>
                  </a:lnTo>
                  <a:cubicBezTo>
                    <a:pt x="6338" y="6253"/>
                    <a:pt x="6205" y="6554"/>
                    <a:pt x="6005" y="6821"/>
                  </a:cubicBezTo>
                  <a:cubicBezTo>
                    <a:pt x="5705" y="7221"/>
                    <a:pt x="5404" y="7621"/>
                    <a:pt x="5104" y="8055"/>
                  </a:cubicBezTo>
                  <a:cubicBezTo>
                    <a:pt x="4904" y="8288"/>
                    <a:pt x="4604" y="8455"/>
                    <a:pt x="4270" y="8455"/>
                  </a:cubicBezTo>
                  <a:lnTo>
                    <a:pt x="3003" y="8388"/>
                  </a:lnTo>
                  <a:cubicBezTo>
                    <a:pt x="2702" y="8388"/>
                    <a:pt x="2436" y="8588"/>
                    <a:pt x="2269" y="8855"/>
                  </a:cubicBezTo>
                  <a:lnTo>
                    <a:pt x="1068" y="11557"/>
                  </a:lnTo>
                  <a:cubicBezTo>
                    <a:pt x="968" y="11791"/>
                    <a:pt x="1068" y="12058"/>
                    <a:pt x="1268" y="12191"/>
                  </a:cubicBezTo>
                  <a:lnTo>
                    <a:pt x="2702" y="13025"/>
                  </a:lnTo>
                  <a:cubicBezTo>
                    <a:pt x="2736" y="13125"/>
                    <a:pt x="2769" y="13258"/>
                    <a:pt x="2736" y="13392"/>
                  </a:cubicBezTo>
                  <a:cubicBezTo>
                    <a:pt x="2636" y="13792"/>
                    <a:pt x="2569" y="14259"/>
                    <a:pt x="2502" y="14660"/>
                  </a:cubicBezTo>
                  <a:cubicBezTo>
                    <a:pt x="2469" y="14993"/>
                    <a:pt x="2336" y="15293"/>
                    <a:pt x="2102" y="15560"/>
                  </a:cubicBezTo>
                  <a:lnTo>
                    <a:pt x="334" y="17161"/>
                  </a:lnTo>
                  <a:cubicBezTo>
                    <a:pt x="101" y="17395"/>
                    <a:pt x="1" y="17728"/>
                    <a:pt x="34" y="18029"/>
                  </a:cubicBezTo>
                  <a:lnTo>
                    <a:pt x="367" y="19963"/>
                  </a:lnTo>
                  <a:cubicBezTo>
                    <a:pt x="367" y="20063"/>
                    <a:pt x="434" y="20163"/>
                    <a:pt x="534" y="20230"/>
                  </a:cubicBezTo>
                  <a:lnTo>
                    <a:pt x="2602" y="21431"/>
                  </a:lnTo>
                  <a:cubicBezTo>
                    <a:pt x="2662" y="21461"/>
                    <a:pt x="2722" y="21478"/>
                    <a:pt x="2779" y="21478"/>
                  </a:cubicBezTo>
                  <a:cubicBezTo>
                    <a:pt x="2849" y="21478"/>
                    <a:pt x="2914" y="21453"/>
                    <a:pt x="2969" y="21398"/>
                  </a:cubicBezTo>
                  <a:lnTo>
                    <a:pt x="3737" y="20897"/>
                  </a:lnTo>
                  <a:lnTo>
                    <a:pt x="3003" y="22865"/>
                  </a:lnTo>
                  <a:cubicBezTo>
                    <a:pt x="2936" y="23066"/>
                    <a:pt x="3003" y="23299"/>
                    <a:pt x="3169" y="23432"/>
                  </a:cubicBezTo>
                  <a:lnTo>
                    <a:pt x="5271" y="24633"/>
                  </a:lnTo>
                  <a:cubicBezTo>
                    <a:pt x="5304" y="24667"/>
                    <a:pt x="5371" y="24700"/>
                    <a:pt x="5404" y="24700"/>
                  </a:cubicBezTo>
                  <a:lnTo>
                    <a:pt x="6739" y="25000"/>
                  </a:lnTo>
                  <a:cubicBezTo>
                    <a:pt x="6783" y="25010"/>
                    <a:pt x="6828" y="25015"/>
                    <a:pt x="6873" y="25015"/>
                  </a:cubicBezTo>
                  <a:cubicBezTo>
                    <a:pt x="7125" y="25015"/>
                    <a:pt x="7359" y="24860"/>
                    <a:pt x="7473" y="24633"/>
                  </a:cubicBezTo>
                  <a:lnTo>
                    <a:pt x="8740" y="22265"/>
                  </a:lnTo>
                  <a:cubicBezTo>
                    <a:pt x="8874" y="22065"/>
                    <a:pt x="9040" y="21898"/>
                    <a:pt x="9240" y="21798"/>
                  </a:cubicBezTo>
                  <a:lnTo>
                    <a:pt x="9307" y="21998"/>
                  </a:lnTo>
                  <a:cubicBezTo>
                    <a:pt x="9307" y="22098"/>
                    <a:pt x="9374" y="22198"/>
                    <a:pt x="9474" y="22232"/>
                  </a:cubicBezTo>
                  <a:lnTo>
                    <a:pt x="11542" y="23432"/>
                  </a:lnTo>
                  <a:lnTo>
                    <a:pt x="11575" y="23432"/>
                  </a:lnTo>
                  <a:cubicBezTo>
                    <a:pt x="11623" y="23456"/>
                    <a:pt x="11670" y="23467"/>
                    <a:pt x="11716" y="23467"/>
                  </a:cubicBezTo>
                  <a:cubicBezTo>
                    <a:pt x="11799" y="23467"/>
                    <a:pt x="11878" y="23430"/>
                    <a:pt x="11942" y="23366"/>
                  </a:cubicBezTo>
                  <a:lnTo>
                    <a:pt x="13944" y="21798"/>
                  </a:lnTo>
                  <a:cubicBezTo>
                    <a:pt x="14177" y="21598"/>
                    <a:pt x="14311" y="21298"/>
                    <a:pt x="14311" y="20964"/>
                  </a:cubicBezTo>
                  <a:lnTo>
                    <a:pt x="14211" y="19096"/>
                  </a:lnTo>
                  <a:cubicBezTo>
                    <a:pt x="14211" y="18762"/>
                    <a:pt x="14311" y="18429"/>
                    <a:pt x="14511" y="18162"/>
                  </a:cubicBezTo>
                  <a:cubicBezTo>
                    <a:pt x="14844" y="17762"/>
                    <a:pt x="15145" y="17361"/>
                    <a:pt x="15445" y="16928"/>
                  </a:cubicBezTo>
                  <a:cubicBezTo>
                    <a:pt x="15612" y="16694"/>
                    <a:pt x="15912" y="16528"/>
                    <a:pt x="16245" y="16528"/>
                  </a:cubicBezTo>
                  <a:lnTo>
                    <a:pt x="17513" y="16594"/>
                  </a:lnTo>
                  <a:cubicBezTo>
                    <a:pt x="17847" y="16594"/>
                    <a:pt x="18113" y="16427"/>
                    <a:pt x="18247" y="16127"/>
                  </a:cubicBezTo>
                  <a:lnTo>
                    <a:pt x="19448" y="13459"/>
                  </a:lnTo>
                  <a:cubicBezTo>
                    <a:pt x="19581" y="13192"/>
                    <a:pt x="19448" y="12892"/>
                    <a:pt x="19181" y="12758"/>
                  </a:cubicBezTo>
                  <a:lnTo>
                    <a:pt x="18147" y="12358"/>
                  </a:lnTo>
                  <a:cubicBezTo>
                    <a:pt x="17880" y="12224"/>
                    <a:pt x="17747" y="11924"/>
                    <a:pt x="17813" y="11624"/>
                  </a:cubicBezTo>
                  <a:cubicBezTo>
                    <a:pt x="17880" y="11157"/>
                    <a:pt x="17947" y="10723"/>
                    <a:pt x="18013" y="10323"/>
                  </a:cubicBezTo>
                  <a:cubicBezTo>
                    <a:pt x="18047" y="9989"/>
                    <a:pt x="18180" y="9689"/>
                    <a:pt x="18414" y="9456"/>
                  </a:cubicBezTo>
                  <a:lnTo>
                    <a:pt x="20182" y="7821"/>
                  </a:lnTo>
                  <a:cubicBezTo>
                    <a:pt x="20415" y="7588"/>
                    <a:pt x="20515" y="7288"/>
                    <a:pt x="20482" y="6954"/>
                  </a:cubicBezTo>
                  <a:lnTo>
                    <a:pt x="20148" y="5019"/>
                  </a:lnTo>
                  <a:cubicBezTo>
                    <a:pt x="20148" y="4919"/>
                    <a:pt x="20082" y="4819"/>
                    <a:pt x="19981" y="4752"/>
                  </a:cubicBezTo>
                  <a:lnTo>
                    <a:pt x="17880" y="3552"/>
                  </a:lnTo>
                  <a:cubicBezTo>
                    <a:pt x="17839" y="3538"/>
                    <a:pt x="17791" y="3530"/>
                    <a:pt x="17741" y="3530"/>
                  </a:cubicBezTo>
                  <a:cubicBezTo>
                    <a:pt x="17669" y="3530"/>
                    <a:pt x="17591" y="3546"/>
                    <a:pt x="17513" y="3585"/>
                  </a:cubicBezTo>
                  <a:lnTo>
                    <a:pt x="16779" y="4085"/>
                  </a:lnTo>
                  <a:lnTo>
                    <a:pt x="17513" y="2117"/>
                  </a:lnTo>
                  <a:cubicBezTo>
                    <a:pt x="17613" y="1917"/>
                    <a:pt x="17513" y="1684"/>
                    <a:pt x="17313" y="1583"/>
                  </a:cubicBezTo>
                  <a:lnTo>
                    <a:pt x="15245" y="383"/>
                  </a:lnTo>
                  <a:cubicBezTo>
                    <a:pt x="15178" y="349"/>
                    <a:pt x="15145" y="316"/>
                    <a:pt x="15078" y="316"/>
                  </a:cubicBezTo>
                  <a:lnTo>
                    <a:pt x="13777" y="16"/>
                  </a:lnTo>
                  <a:cubicBezTo>
                    <a:pt x="13732" y="6"/>
                    <a:pt x="13686" y="1"/>
                    <a:pt x="13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9"/>
            <p:cNvSpPr/>
            <p:nvPr/>
          </p:nvSpPr>
          <p:spPr>
            <a:xfrm flipH="1">
              <a:off x="7805535" y="911929"/>
              <a:ext cx="161198" cy="83220"/>
            </a:xfrm>
            <a:custGeom>
              <a:avLst/>
              <a:gdLst/>
              <a:ahLst/>
              <a:cxnLst/>
              <a:rect l="l" t="t" r="r" b="b"/>
              <a:pathLst>
                <a:path w="8641" h="4461" extrusionOk="0">
                  <a:moveTo>
                    <a:pt x="7599" y="1240"/>
                  </a:moveTo>
                  <a:cubicBezTo>
                    <a:pt x="7533" y="1240"/>
                    <a:pt x="7467" y="1257"/>
                    <a:pt x="7406" y="1292"/>
                  </a:cubicBezTo>
                  <a:cubicBezTo>
                    <a:pt x="7139" y="1392"/>
                    <a:pt x="6839" y="1492"/>
                    <a:pt x="6572" y="1559"/>
                  </a:cubicBezTo>
                  <a:cubicBezTo>
                    <a:pt x="6472" y="1592"/>
                    <a:pt x="6372" y="1626"/>
                    <a:pt x="6305" y="1659"/>
                  </a:cubicBezTo>
                  <a:lnTo>
                    <a:pt x="6372" y="1859"/>
                  </a:lnTo>
                  <a:cubicBezTo>
                    <a:pt x="6372" y="1959"/>
                    <a:pt x="6439" y="2026"/>
                    <a:pt x="6539" y="2093"/>
                  </a:cubicBezTo>
                  <a:lnTo>
                    <a:pt x="8640" y="3293"/>
                  </a:lnTo>
                  <a:cubicBezTo>
                    <a:pt x="8540" y="3227"/>
                    <a:pt x="8507" y="3127"/>
                    <a:pt x="8473" y="3060"/>
                  </a:cubicBezTo>
                  <a:lnTo>
                    <a:pt x="8040" y="1592"/>
                  </a:lnTo>
                  <a:cubicBezTo>
                    <a:pt x="7966" y="1371"/>
                    <a:pt x="7783" y="1240"/>
                    <a:pt x="7599" y="1240"/>
                  </a:cubicBezTo>
                  <a:close/>
                  <a:moveTo>
                    <a:pt x="2084" y="0"/>
                  </a:moveTo>
                  <a:cubicBezTo>
                    <a:pt x="1987" y="0"/>
                    <a:pt x="1888" y="30"/>
                    <a:pt x="1802" y="91"/>
                  </a:cubicBezTo>
                  <a:lnTo>
                    <a:pt x="801" y="758"/>
                  </a:lnTo>
                  <a:lnTo>
                    <a:pt x="67" y="2726"/>
                  </a:lnTo>
                  <a:cubicBezTo>
                    <a:pt x="1" y="2927"/>
                    <a:pt x="67" y="3160"/>
                    <a:pt x="267" y="3260"/>
                  </a:cubicBezTo>
                  <a:lnTo>
                    <a:pt x="2336" y="4461"/>
                  </a:lnTo>
                  <a:cubicBezTo>
                    <a:pt x="2169" y="4328"/>
                    <a:pt x="2102" y="4127"/>
                    <a:pt x="2169" y="3927"/>
                  </a:cubicBezTo>
                  <a:lnTo>
                    <a:pt x="3069" y="1492"/>
                  </a:lnTo>
                  <a:cubicBezTo>
                    <a:pt x="3170" y="1192"/>
                    <a:pt x="3069" y="892"/>
                    <a:pt x="2869" y="658"/>
                  </a:cubicBezTo>
                  <a:cubicBezTo>
                    <a:pt x="2736" y="525"/>
                    <a:pt x="2636" y="391"/>
                    <a:pt x="2502" y="258"/>
                  </a:cubicBezTo>
                  <a:cubicBezTo>
                    <a:pt x="2418" y="89"/>
                    <a:pt x="2253" y="0"/>
                    <a:pt x="20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9"/>
            <p:cNvSpPr/>
            <p:nvPr/>
          </p:nvSpPr>
          <p:spPr>
            <a:xfrm flipH="1">
              <a:off x="7730243" y="685066"/>
              <a:ext cx="147505" cy="191139"/>
            </a:xfrm>
            <a:custGeom>
              <a:avLst/>
              <a:gdLst/>
              <a:ahLst/>
              <a:cxnLst/>
              <a:rect l="l" t="t" r="r" b="b"/>
              <a:pathLst>
                <a:path w="7907" h="10246" extrusionOk="0">
                  <a:moveTo>
                    <a:pt x="5421" y="1"/>
                  </a:moveTo>
                  <a:cubicBezTo>
                    <a:pt x="5350" y="1"/>
                    <a:pt x="5278" y="4"/>
                    <a:pt x="5204" y="10"/>
                  </a:cubicBezTo>
                  <a:cubicBezTo>
                    <a:pt x="5304" y="277"/>
                    <a:pt x="5405" y="544"/>
                    <a:pt x="5438" y="844"/>
                  </a:cubicBezTo>
                  <a:cubicBezTo>
                    <a:pt x="5838" y="3112"/>
                    <a:pt x="4404" y="6315"/>
                    <a:pt x="2269" y="8016"/>
                  </a:cubicBezTo>
                  <a:cubicBezTo>
                    <a:pt x="1602" y="8550"/>
                    <a:pt x="835" y="8916"/>
                    <a:pt x="1" y="9017"/>
                  </a:cubicBezTo>
                  <a:cubicBezTo>
                    <a:pt x="370" y="9826"/>
                    <a:pt x="1037" y="10246"/>
                    <a:pt x="1859" y="10246"/>
                  </a:cubicBezTo>
                  <a:cubicBezTo>
                    <a:pt x="2595" y="10246"/>
                    <a:pt x="3455" y="9910"/>
                    <a:pt x="4337" y="9217"/>
                  </a:cubicBezTo>
                  <a:cubicBezTo>
                    <a:pt x="6472" y="7515"/>
                    <a:pt x="7906" y="4313"/>
                    <a:pt x="7539" y="2045"/>
                  </a:cubicBezTo>
                  <a:cubicBezTo>
                    <a:pt x="7289" y="700"/>
                    <a:pt x="6482" y="1"/>
                    <a:pt x="54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9"/>
            <p:cNvSpPr/>
            <p:nvPr/>
          </p:nvSpPr>
          <p:spPr>
            <a:xfrm flipH="1">
              <a:off x="7648105" y="536199"/>
              <a:ext cx="372149" cy="351927"/>
            </a:xfrm>
            <a:custGeom>
              <a:avLst/>
              <a:gdLst/>
              <a:ahLst/>
              <a:cxnLst/>
              <a:rect l="l" t="t" r="r" b="b"/>
              <a:pathLst>
                <a:path w="19949" h="18865" extrusionOk="0">
                  <a:moveTo>
                    <a:pt x="10920" y="2734"/>
                  </a:moveTo>
                  <a:lnTo>
                    <a:pt x="11009" y="2786"/>
                  </a:lnTo>
                  <a:cubicBezTo>
                    <a:pt x="10983" y="2761"/>
                    <a:pt x="10953" y="2744"/>
                    <a:pt x="10920" y="2734"/>
                  </a:cubicBezTo>
                  <a:close/>
                  <a:moveTo>
                    <a:pt x="13590" y="1"/>
                  </a:moveTo>
                  <a:cubicBezTo>
                    <a:pt x="13345" y="1"/>
                    <a:pt x="13115" y="130"/>
                    <a:pt x="12977" y="351"/>
                  </a:cubicBezTo>
                  <a:lnTo>
                    <a:pt x="11743" y="2720"/>
                  </a:lnTo>
                  <a:cubicBezTo>
                    <a:pt x="11676" y="2853"/>
                    <a:pt x="11576" y="2953"/>
                    <a:pt x="11442" y="3053"/>
                  </a:cubicBezTo>
                  <a:lnTo>
                    <a:pt x="13544" y="4254"/>
                  </a:lnTo>
                  <a:cubicBezTo>
                    <a:pt x="13644" y="4187"/>
                    <a:pt x="13744" y="4054"/>
                    <a:pt x="13811" y="3954"/>
                  </a:cubicBezTo>
                  <a:lnTo>
                    <a:pt x="15078" y="1552"/>
                  </a:lnTo>
                  <a:cubicBezTo>
                    <a:pt x="15189" y="1331"/>
                    <a:pt x="15414" y="1202"/>
                    <a:pt x="15658" y="1202"/>
                  </a:cubicBezTo>
                  <a:cubicBezTo>
                    <a:pt x="15709" y="1202"/>
                    <a:pt x="15761" y="1207"/>
                    <a:pt x="15812" y="1219"/>
                  </a:cubicBezTo>
                  <a:lnTo>
                    <a:pt x="17146" y="1519"/>
                  </a:lnTo>
                  <a:cubicBezTo>
                    <a:pt x="17180" y="1519"/>
                    <a:pt x="17247" y="1552"/>
                    <a:pt x="17280" y="1552"/>
                  </a:cubicBezTo>
                  <a:lnTo>
                    <a:pt x="15212" y="351"/>
                  </a:lnTo>
                  <a:cubicBezTo>
                    <a:pt x="15145" y="318"/>
                    <a:pt x="15112" y="318"/>
                    <a:pt x="15078" y="318"/>
                  </a:cubicBezTo>
                  <a:lnTo>
                    <a:pt x="13744" y="18"/>
                  </a:lnTo>
                  <a:cubicBezTo>
                    <a:pt x="13693" y="6"/>
                    <a:pt x="13641" y="1"/>
                    <a:pt x="13590" y="1"/>
                  </a:cubicBezTo>
                  <a:close/>
                  <a:moveTo>
                    <a:pt x="19893" y="4754"/>
                  </a:moveTo>
                  <a:lnTo>
                    <a:pt x="19948" y="4788"/>
                  </a:lnTo>
                  <a:cubicBezTo>
                    <a:pt x="19948" y="4758"/>
                    <a:pt x="19922" y="4755"/>
                    <a:pt x="19893" y="4754"/>
                  </a:cubicBezTo>
                  <a:close/>
                  <a:moveTo>
                    <a:pt x="8782" y="1517"/>
                  </a:moveTo>
                  <a:cubicBezTo>
                    <a:pt x="8697" y="1517"/>
                    <a:pt x="8605" y="1554"/>
                    <a:pt x="8540" y="1619"/>
                  </a:cubicBezTo>
                  <a:lnTo>
                    <a:pt x="6572" y="3187"/>
                  </a:lnTo>
                  <a:cubicBezTo>
                    <a:pt x="6405" y="3320"/>
                    <a:pt x="6272" y="3487"/>
                    <a:pt x="6239" y="3720"/>
                  </a:cubicBezTo>
                  <a:lnTo>
                    <a:pt x="8307" y="4921"/>
                  </a:lnTo>
                  <a:cubicBezTo>
                    <a:pt x="8374" y="4721"/>
                    <a:pt x="8474" y="4521"/>
                    <a:pt x="8640" y="4387"/>
                  </a:cubicBezTo>
                  <a:lnTo>
                    <a:pt x="10642" y="2820"/>
                  </a:lnTo>
                  <a:cubicBezTo>
                    <a:pt x="10700" y="2762"/>
                    <a:pt x="10781" y="2726"/>
                    <a:pt x="10858" y="2726"/>
                  </a:cubicBezTo>
                  <a:cubicBezTo>
                    <a:pt x="10879" y="2726"/>
                    <a:pt x="10900" y="2729"/>
                    <a:pt x="10920" y="2734"/>
                  </a:cubicBezTo>
                  <a:lnTo>
                    <a:pt x="10920" y="2734"/>
                  </a:lnTo>
                  <a:lnTo>
                    <a:pt x="8907" y="1552"/>
                  </a:lnTo>
                  <a:cubicBezTo>
                    <a:pt x="8872" y="1528"/>
                    <a:pt x="8828" y="1517"/>
                    <a:pt x="8782" y="1517"/>
                  </a:cubicBezTo>
                  <a:close/>
                  <a:moveTo>
                    <a:pt x="17729" y="3517"/>
                  </a:moveTo>
                  <a:cubicBezTo>
                    <a:pt x="17650" y="3517"/>
                    <a:pt x="17575" y="3546"/>
                    <a:pt x="17513" y="3587"/>
                  </a:cubicBezTo>
                  <a:lnTo>
                    <a:pt x="16746" y="4087"/>
                  </a:lnTo>
                  <a:lnTo>
                    <a:pt x="16579" y="4554"/>
                  </a:lnTo>
                  <a:cubicBezTo>
                    <a:pt x="16513" y="4821"/>
                    <a:pt x="16579" y="5155"/>
                    <a:pt x="16813" y="5388"/>
                  </a:cubicBezTo>
                  <a:cubicBezTo>
                    <a:pt x="16913" y="5522"/>
                    <a:pt x="17046" y="5655"/>
                    <a:pt x="17146" y="5788"/>
                  </a:cubicBezTo>
                  <a:cubicBezTo>
                    <a:pt x="17146" y="5822"/>
                    <a:pt x="17180" y="5855"/>
                    <a:pt x="17213" y="5889"/>
                  </a:cubicBezTo>
                  <a:lnTo>
                    <a:pt x="17313" y="5955"/>
                  </a:lnTo>
                  <a:cubicBezTo>
                    <a:pt x="17347" y="5989"/>
                    <a:pt x="17413" y="6022"/>
                    <a:pt x="17480" y="6022"/>
                  </a:cubicBezTo>
                  <a:cubicBezTo>
                    <a:pt x="17513" y="6039"/>
                    <a:pt x="17555" y="6047"/>
                    <a:pt x="17597" y="6047"/>
                  </a:cubicBezTo>
                  <a:cubicBezTo>
                    <a:pt x="17638" y="6047"/>
                    <a:pt x="17680" y="6039"/>
                    <a:pt x="17714" y="6022"/>
                  </a:cubicBezTo>
                  <a:cubicBezTo>
                    <a:pt x="17747" y="6022"/>
                    <a:pt x="17814" y="5989"/>
                    <a:pt x="17847" y="5955"/>
                  </a:cubicBezTo>
                  <a:lnTo>
                    <a:pt x="19615" y="4821"/>
                  </a:lnTo>
                  <a:cubicBezTo>
                    <a:pt x="19648" y="4788"/>
                    <a:pt x="19682" y="4754"/>
                    <a:pt x="19748" y="4754"/>
                  </a:cubicBezTo>
                  <a:cubicBezTo>
                    <a:pt x="19765" y="4738"/>
                    <a:pt x="19790" y="4729"/>
                    <a:pt x="19815" y="4729"/>
                  </a:cubicBezTo>
                  <a:cubicBezTo>
                    <a:pt x="19840" y="4729"/>
                    <a:pt x="19865" y="4738"/>
                    <a:pt x="19882" y="4754"/>
                  </a:cubicBezTo>
                  <a:cubicBezTo>
                    <a:pt x="19885" y="4754"/>
                    <a:pt x="19889" y="4754"/>
                    <a:pt x="19893" y="4754"/>
                  </a:cubicBezTo>
                  <a:lnTo>
                    <a:pt x="19893" y="4754"/>
                  </a:lnTo>
                  <a:lnTo>
                    <a:pt x="17880" y="3554"/>
                  </a:lnTo>
                  <a:cubicBezTo>
                    <a:pt x="17829" y="3528"/>
                    <a:pt x="17778" y="3517"/>
                    <a:pt x="17729" y="3517"/>
                  </a:cubicBezTo>
                  <a:close/>
                  <a:moveTo>
                    <a:pt x="2970" y="8390"/>
                  </a:moveTo>
                  <a:cubicBezTo>
                    <a:pt x="2770" y="8390"/>
                    <a:pt x="2569" y="8457"/>
                    <a:pt x="2436" y="8590"/>
                  </a:cubicBezTo>
                  <a:lnTo>
                    <a:pt x="4504" y="9791"/>
                  </a:lnTo>
                  <a:cubicBezTo>
                    <a:pt x="4671" y="9658"/>
                    <a:pt x="4871" y="9625"/>
                    <a:pt x="5071" y="9625"/>
                  </a:cubicBezTo>
                  <a:lnTo>
                    <a:pt x="6339" y="9691"/>
                  </a:lnTo>
                  <a:cubicBezTo>
                    <a:pt x="6472" y="9691"/>
                    <a:pt x="6572" y="9658"/>
                    <a:pt x="6706" y="9625"/>
                  </a:cubicBezTo>
                  <a:lnTo>
                    <a:pt x="4604" y="8390"/>
                  </a:lnTo>
                  <a:cubicBezTo>
                    <a:pt x="4504" y="8424"/>
                    <a:pt x="4371" y="8457"/>
                    <a:pt x="4237" y="8457"/>
                  </a:cubicBezTo>
                  <a:lnTo>
                    <a:pt x="2970" y="8390"/>
                  </a:lnTo>
                  <a:close/>
                  <a:moveTo>
                    <a:pt x="2002" y="15562"/>
                  </a:moveTo>
                  <a:lnTo>
                    <a:pt x="268" y="17163"/>
                  </a:lnTo>
                  <a:cubicBezTo>
                    <a:pt x="134" y="17297"/>
                    <a:pt x="34" y="17464"/>
                    <a:pt x="1" y="17664"/>
                  </a:cubicBezTo>
                  <a:lnTo>
                    <a:pt x="2069" y="18865"/>
                  </a:lnTo>
                  <a:cubicBezTo>
                    <a:pt x="2136" y="18664"/>
                    <a:pt x="2202" y="18498"/>
                    <a:pt x="2369" y="18364"/>
                  </a:cubicBezTo>
                  <a:lnTo>
                    <a:pt x="4104" y="16763"/>
                  </a:lnTo>
                  <a:lnTo>
                    <a:pt x="2002" y="15562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9"/>
            <p:cNvSpPr/>
            <p:nvPr/>
          </p:nvSpPr>
          <p:spPr>
            <a:xfrm flipH="1">
              <a:off x="7648105" y="536199"/>
              <a:ext cx="372149" cy="351927"/>
            </a:xfrm>
            <a:custGeom>
              <a:avLst/>
              <a:gdLst/>
              <a:ahLst/>
              <a:cxnLst/>
              <a:rect l="l" t="t" r="r" b="b"/>
              <a:pathLst>
                <a:path w="19949" h="18865" extrusionOk="0">
                  <a:moveTo>
                    <a:pt x="10920" y="2734"/>
                  </a:moveTo>
                  <a:lnTo>
                    <a:pt x="11009" y="2786"/>
                  </a:lnTo>
                  <a:cubicBezTo>
                    <a:pt x="10983" y="2761"/>
                    <a:pt x="10953" y="2744"/>
                    <a:pt x="10920" y="2734"/>
                  </a:cubicBezTo>
                  <a:close/>
                  <a:moveTo>
                    <a:pt x="13590" y="1"/>
                  </a:moveTo>
                  <a:cubicBezTo>
                    <a:pt x="13345" y="1"/>
                    <a:pt x="13115" y="130"/>
                    <a:pt x="12977" y="351"/>
                  </a:cubicBezTo>
                  <a:lnTo>
                    <a:pt x="11743" y="2720"/>
                  </a:lnTo>
                  <a:cubicBezTo>
                    <a:pt x="11676" y="2853"/>
                    <a:pt x="11576" y="2953"/>
                    <a:pt x="11442" y="3053"/>
                  </a:cubicBezTo>
                  <a:lnTo>
                    <a:pt x="13544" y="4254"/>
                  </a:lnTo>
                  <a:cubicBezTo>
                    <a:pt x="13644" y="4187"/>
                    <a:pt x="13744" y="4054"/>
                    <a:pt x="13811" y="3954"/>
                  </a:cubicBezTo>
                  <a:lnTo>
                    <a:pt x="15078" y="1552"/>
                  </a:lnTo>
                  <a:cubicBezTo>
                    <a:pt x="15189" y="1331"/>
                    <a:pt x="15414" y="1202"/>
                    <a:pt x="15658" y="1202"/>
                  </a:cubicBezTo>
                  <a:cubicBezTo>
                    <a:pt x="15709" y="1202"/>
                    <a:pt x="15761" y="1207"/>
                    <a:pt x="15812" y="1219"/>
                  </a:cubicBezTo>
                  <a:lnTo>
                    <a:pt x="17146" y="1519"/>
                  </a:lnTo>
                  <a:cubicBezTo>
                    <a:pt x="17180" y="1519"/>
                    <a:pt x="17247" y="1552"/>
                    <a:pt x="17280" y="1552"/>
                  </a:cubicBezTo>
                  <a:lnTo>
                    <a:pt x="15212" y="351"/>
                  </a:lnTo>
                  <a:cubicBezTo>
                    <a:pt x="15145" y="318"/>
                    <a:pt x="15112" y="318"/>
                    <a:pt x="15078" y="318"/>
                  </a:cubicBezTo>
                  <a:lnTo>
                    <a:pt x="13744" y="18"/>
                  </a:lnTo>
                  <a:cubicBezTo>
                    <a:pt x="13693" y="6"/>
                    <a:pt x="13641" y="1"/>
                    <a:pt x="13590" y="1"/>
                  </a:cubicBezTo>
                  <a:close/>
                  <a:moveTo>
                    <a:pt x="19893" y="4754"/>
                  </a:moveTo>
                  <a:lnTo>
                    <a:pt x="19948" y="4788"/>
                  </a:lnTo>
                  <a:cubicBezTo>
                    <a:pt x="19948" y="4758"/>
                    <a:pt x="19922" y="4755"/>
                    <a:pt x="19893" y="4754"/>
                  </a:cubicBezTo>
                  <a:close/>
                  <a:moveTo>
                    <a:pt x="8782" y="1517"/>
                  </a:moveTo>
                  <a:cubicBezTo>
                    <a:pt x="8697" y="1517"/>
                    <a:pt x="8605" y="1554"/>
                    <a:pt x="8540" y="1619"/>
                  </a:cubicBezTo>
                  <a:lnTo>
                    <a:pt x="6572" y="3187"/>
                  </a:lnTo>
                  <a:cubicBezTo>
                    <a:pt x="6405" y="3320"/>
                    <a:pt x="6272" y="3487"/>
                    <a:pt x="6239" y="3720"/>
                  </a:cubicBezTo>
                  <a:lnTo>
                    <a:pt x="8307" y="4921"/>
                  </a:lnTo>
                  <a:cubicBezTo>
                    <a:pt x="8374" y="4721"/>
                    <a:pt x="8474" y="4521"/>
                    <a:pt x="8640" y="4387"/>
                  </a:cubicBezTo>
                  <a:lnTo>
                    <a:pt x="10642" y="2820"/>
                  </a:lnTo>
                  <a:cubicBezTo>
                    <a:pt x="10700" y="2762"/>
                    <a:pt x="10781" y="2726"/>
                    <a:pt x="10858" y="2726"/>
                  </a:cubicBezTo>
                  <a:cubicBezTo>
                    <a:pt x="10879" y="2726"/>
                    <a:pt x="10900" y="2729"/>
                    <a:pt x="10920" y="2734"/>
                  </a:cubicBezTo>
                  <a:lnTo>
                    <a:pt x="10920" y="2734"/>
                  </a:lnTo>
                  <a:lnTo>
                    <a:pt x="8907" y="1552"/>
                  </a:lnTo>
                  <a:cubicBezTo>
                    <a:pt x="8872" y="1528"/>
                    <a:pt x="8828" y="1517"/>
                    <a:pt x="8782" y="1517"/>
                  </a:cubicBezTo>
                  <a:close/>
                  <a:moveTo>
                    <a:pt x="17729" y="3517"/>
                  </a:moveTo>
                  <a:cubicBezTo>
                    <a:pt x="17650" y="3517"/>
                    <a:pt x="17575" y="3546"/>
                    <a:pt x="17513" y="3587"/>
                  </a:cubicBezTo>
                  <a:lnTo>
                    <a:pt x="16746" y="4087"/>
                  </a:lnTo>
                  <a:lnTo>
                    <a:pt x="16579" y="4554"/>
                  </a:lnTo>
                  <a:cubicBezTo>
                    <a:pt x="16513" y="4821"/>
                    <a:pt x="16579" y="5155"/>
                    <a:pt x="16813" y="5388"/>
                  </a:cubicBezTo>
                  <a:cubicBezTo>
                    <a:pt x="16913" y="5522"/>
                    <a:pt x="17046" y="5655"/>
                    <a:pt x="17146" y="5788"/>
                  </a:cubicBezTo>
                  <a:cubicBezTo>
                    <a:pt x="17146" y="5822"/>
                    <a:pt x="17180" y="5855"/>
                    <a:pt x="17213" y="5889"/>
                  </a:cubicBezTo>
                  <a:lnTo>
                    <a:pt x="17313" y="5955"/>
                  </a:lnTo>
                  <a:cubicBezTo>
                    <a:pt x="17347" y="5989"/>
                    <a:pt x="17413" y="6022"/>
                    <a:pt x="17480" y="6022"/>
                  </a:cubicBezTo>
                  <a:cubicBezTo>
                    <a:pt x="17513" y="6039"/>
                    <a:pt x="17555" y="6047"/>
                    <a:pt x="17597" y="6047"/>
                  </a:cubicBezTo>
                  <a:cubicBezTo>
                    <a:pt x="17638" y="6047"/>
                    <a:pt x="17680" y="6039"/>
                    <a:pt x="17714" y="6022"/>
                  </a:cubicBezTo>
                  <a:cubicBezTo>
                    <a:pt x="17747" y="6022"/>
                    <a:pt x="17814" y="5989"/>
                    <a:pt x="17847" y="5955"/>
                  </a:cubicBezTo>
                  <a:lnTo>
                    <a:pt x="19615" y="4821"/>
                  </a:lnTo>
                  <a:cubicBezTo>
                    <a:pt x="19648" y="4788"/>
                    <a:pt x="19682" y="4754"/>
                    <a:pt x="19748" y="4754"/>
                  </a:cubicBezTo>
                  <a:cubicBezTo>
                    <a:pt x="19765" y="4738"/>
                    <a:pt x="19790" y="4729"/>
                    <a:pt x="19815" y="4729"/>
                  </a:cubicBezTo>
                  <a:cubicBezTo>
                    <a:pt x="19840" y="4729"/>
                    <a:pt x="19865" y="4738"/>
                    <a:pt x="19882" y="4754"/>
                  </a:cubicBezTo>
                  <a:cubicBezTo>
                    <a:pt x="19885" y="4754"/>
                    <a:pt x="19889" y="4754"/>
                    <a:pt x="19893" y="4754"/>
                  </a:cubicBezTo>
                  <a:lnTo>
                    <a:pt x="19893" y="4754"/>
                  </a:lnTo>
                  <a:lnTo>
                    <a:pt x="17880" y="3554"/>
                  </a:lnTo>
                  <a:cubicBezTo>
                    <a:pt x="17829" y="3528"/>
                    <a:pt x="17778" y="3517"/>
                    <a:pt x="17729" y="3517"/>
                  </a:cubicBezTo>
                  <a:close/>
                  <a:moveTo>
                    <a:pt x="2970" y="8390"/>
                  </a:moveTo>
                  <a:cubicBezTo>
                    <a:pt x="2770" y="8390"/>
                    <a:pt x="2569" y="8457"/>
                    <a:pt x="2436" y="8590"/>
                  </a:cubicBezTo>
                  <a:lnTo>
                    <a:pt x="4504" y="9791"/>
                  </a:lnTo>
                  <a:cubicBezTo>
                    <a:pt x="4671" y="9658"/>
                    <a:pt x="4871" y="9625"/>
                    <a:pt x="5071" y="9625"/>
                  </a:cubicBezTo>
                  <a:lnTo>
                    <a:pt x="6339" y="9691"/>
                  </a:lnTo>
                  <a:cubicBezTo>
                    <a:pt x="6472" y="9691"/>
                    <a:pt x="6572" y="9658"/>
                    <a:pt x="6706" y="9625"/>
                  </a:cubicBezTo>
                  <a:lnTo>
                    <a:pt x="4604" y="8390"/>
                  </a:lnTo>
                  <a:cubicBezTo>
                    <a:pt x="4504" y="8424"/>
                    <a:pt x="4371" y="8457"/>
                    <a:pt x="4237" y="8457"/>
                  </a:cubicBezTo>
                  <a:lnTo>
                    <a:pt x="2970" y="8390"/>
                  </a:lnTo>
                  <a:close/>
                  <a:moveTo>
                    <a:pt x="2002" y="15562"/>
                  </a:moveTo>
                  <a:lnTo>
                    <a:pt x="268" y="17163"/>
                  </a:lnTo>
                  <a:cubicBezTo>
                    <a:pt x="134" y="17297"/>
                    <a:pt x="34" y="17464"/>
                    <a:pt x="1" y="17664"/>
                  </a:cubicBezTo>
                  <a:lnTo>
                    <a:pt x="2069" y="18865"/>
                  </a:lnTo>
                  <a:cubicBezTo>
                    <a:pt x="2136" y="18664"/>
                    <a:pt x="2202" y="18498"/>
                    <a:pt x="2369" y="18364"/>
                  </a:cubicBezTo>
                  <a:lnTo>
                    <a:pt x="4104" y="16763"/>
                  </a:lnTo>
                  <a:lnTo>
                    <a:pt x="2002" y="1556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9"/>
            <p:cNvSpPr/>
            <p:nvPr/>
          </p:nvSpPr>
          <p:spPr>
            <a:xfrm flipH="1">
              <a:off x="7637528" y="558641"/>
              <a:ext cx="344763" cy="443672"/>
            </a:xfrm>
            <a:custGeom>
              <a:avLst/>
              <a:gdLst/>
              <a:ahLst/>
              <a:cxnLst/>
              <a:rect l="l" t="t" r="r" b="b"/>
              <a:pathLst>
                <a:path w="18481" h="23783" extrusionOk="0">
                  <a:moveTo>
                    <a:pt x="11026" y="6763"/>
                  </a:moveTo>
                  <a:cubicBezTo>
                    <a:pt x="12108" y="6763"/>
                    <a:pt x="12926" y="7475"/>
                    <a:pt x="13143" y="8822"/>
                  </a:cubicBezTo>
                  <a:cubicBezTo>
                    <a:pt x="13510" y="11090"/>
                    <a:pt x="12076" y="14292"/>
                    <a:pt x="9941" y="15994"/>
                  </a:cubicBezTo>
                  <a:cubicBezTo>
                    <a:pt x="9060" y="16685"/>
                    <a:pt x="8201" y="17018"/>
                    <a:pt x="7467" y="17018"/>
                  </a:cubicBezTo>
                  <a:cubicBezTo>
                    <a:pt x="6395" y="17018"/>
                    <a:pt x="5589" y="16306"/>
                    <a:pt x="5371" y="14960"/>
                  </a:cubicBezTo>
                  <a:cubicBezTo>
                    <a:pt x="5004" y="12691"/>
                    <a:pt x="6405" y="9489"/>
                    <a:pt x="8540" y="7788"/>
                  </a:cubicBezTo>
                  <a:cubicBezTo>
                    <a:pt x="9421" y="7097"/>
                    <a:pt x="10285" y="6763"/>
                    <a:pt x="11026" y="6763"/>
                  </a:cubicBezTo>
                  <a:close/>
                  <a:moveTo>
                    <a:pt x="13677" y="1"/>
                  </a:moveTo>
                  <a:cubicBezTo>
                    <a:pt x="13424" y="1"/>
                    <a:pt x="13185" y="155"/>
                    <a:pt x="13043" y="382"/>
                  </a:cubicBezTo>
                  <a:lnTo>
                    <a:pt x="11809" y="2751"/>
                  </a:lnTo>
                  <a:cubicBezTo>
                    <a:pt x="11609" y="3018"/>
                    <a:pt x="11342" y="3218"/>
                    <a:pt x="11042" y="3318"/>
                  </a:cubicBezTo>
                  <a:cubicBezTo>
                    <a:pt x="10742" y="3385"/>
                    <a:pt x="10475" y="3485"/>
                    <a:pt x="10208" y="3585"/>
                  </a:cubicBezTo>
                  <a:cubicBezTo>
                    <a:pt x="10148" y="3607"/>
                    <a:pt x="10086" y="3618"/>
                    <a:pt x="10026" y="3618"/>
                  </a:cubicBezTo>
                  <a:cubicBezTo>
                    <a:pt x="9818" y="3618"/>
                    <a:pt x="9626" y="3491"/>
                    <a:pt x="9574" y="3285"/>
                  </a:cubicBezTo>
                  <a:lnTo>
                    <a:pt x="9141" y="1817"/>
                  </a:lnTo>
                  <a:cubicBezTo>
                    <a:pt x="9096" y="1639"/>
                    <a:pt x="8933" y="1535"/>
                    <a:pt x="8780" y="1535"/>
                  </a:cubicBezTo>
                  <a:cubicBezTo>
                    <a:pt x="8703" y="1535"/>
                    <a:pt x="8629" y="1561"/>
                    <a:pt x="8573" y="1617"/>
                  </a:cubicBezTo>
                  <a:lnTo>
                    <a:pt x="6605" y="3184"/>
                  </a:lnTo>
                  <a:cubicBezTo>
                    <a:pt x="6372" y="3385"/>
                    <a:pt x="6238" y="3685"/>
                    <a:pt x="6238" y="4018"/>
                  </a:cubicBezTo>
                  <a:lnTo>
                    <a:pt x="6339" y="5920"/>
                  </a:lnTo>
                  <a:cubicBezTo>
                    <a:pt x="6339" y="6253"/>
                    <a:pt x="6238" y="6554"/>
                    <a:pt x="6038" y="6820"/>
                  </a:cubicBezTo>
                  <a:cubicBezTo>
                    <a:pt x="5705" y="7221"/>
                    <a:pt x="5405" y="7621"/>
                    <a:pt x="5104" y="8055"/>
                  </a:cubicBezTo>
                  <a:cubicBezTo>
                    <a:pt x="4938" y="8288"/>
                    <a:pt x="4637" y="8455"/>
                    <a:pt x="4304" y="8455"/>
                  </a:cubicBezTo>
                  <a:lnTo>
                    <a:pt x="3036" y="8422"/>
                  </a:lnTo>
                  <a:cubicBezTo>
                    <a:pt x="2703" y="8422"/>
                    <a:pt x="2436" y="8588"/>
                    <a:pt x="2302" y="8889"/>
                  </a:cubicBezTo>
                  <a:lnTo>
                    <a:pt x="1068" y="11557"/>
                  </a:lnTo>
                  <a:cubicBezTo>
                    <a:pt x="968" y="11824"/>
                    <a:pt x="1101" y="12124"/>
                    <a:pt x="1368" y="12258"/>
                  </a:cubicBezTo>
                  <a:lnTo>
                    <a:pt x="2369" y="12691"/>
                  </a:lnTo>
                  <a:cubicBezTo>
                    <a:pt x="2669" y="12825"/>
                    <a:pt x="2803" y="13125"/>
                    <a:pt x="2736" y="13392"/>
                  </a:cubicBezTo>
                  <a:cubicBezTo>
                    <a:pt x="2636" y="13825"/>
                    <a:pt x="2569" y="14259"/>
                    <a:pt x="2502" y="14693"/>
                  </a:cubicBezTo>
                  <a:cubicBezTo>
                    <a:pt x="2469" y="15026"/>
                    <a:pt x="2336" y="15327"/>
                    <a:pt x="2102" y="15560"/>
                  </a:cubicBezTo>
                  <a:lnTo>
                    <a:pt x="334" y="17195"/>
                  </a:lnTo>
                  <a:cubicBezTo>
                    <a:pt x="101" y="17395"/>
                    <a:pt x="1" y="17728"/>
                    <a:pt x="34" y="18062"/>
                  </a:cubicBezTo>
                  <a:lnTo>
                    <a:pt x="368" y="19963"/>
                  </a:lnTo>
                  <a:cubicBezTo>
                    <a:pt x="368" y="20149"/>
                    <a:pt x="513" y="20270"/>
                    <a:pt x="681" y="20270"/>
                  </a:cubicBezTo>
                  <a:cubicBezTo>
                    <a:pt x="754" y="20270"/>
                    <a:pt x="830" y="20247"/>
                    <a:pt x="901" y="20197"/>
                  </a:cubicBezTo>
                  <a:lnTo>
                    <a:pt x="2636" y="19029"/>
                  </a:lnTo>
                  <a:cubicBezTo>
                    <a:pt x="2716" y="18983"/>
                    <a:pt x="2808" y="18961"/>
                    <a:pt x="2899" y="18961"/>
                  </a:cubicBezTo>
                  <a:cubicBezTo>
                    <a:pt x="3075" y="18961"/>
                    <a:pt x="3249" y="19043"/>
                    <a:pt x="3336" y="19196"/>
                  </a:cubicBezTo>
                  <a:cubicBezTo>
                    <a:pt x="3470" y="19329"/>
                    <a:pt x="3570" y="19496"/>
                    <a:pt x="3703" y="19596"/>
                  </a:cubicBezTo>
                  <a:cubicBezTo>
                    <a:pt x="3903" y="19830"/>
                    <a:pt x="3970" y="20163"/>
                    <a:pt x="3903" y="20430"/>
                  </a:cubicBezTo>
                  <a:lnTo>
                    <a:pt x="3003" y="22865"/>
                  </a:lnTo>
                  <a:cubicBezTo>
                    <a:pt x="2903" y="23132"/>
                    <a:pt x="3070" y="23432"/>
                    <a:pt x="3336" y="23466"/>
                  </a:cubicBezTo>
                  <a:lnTo>
                    <a:pt x="4671" y="23766"/>
                  </a:lnTo>
                  <a:cubicBezTo>
                    <a:pt x="4722" y="23777"/>
                    <a:pt x="4774" y="23783"/>
                    <a:pt x="4824" y="23783"/>
                  </a:cubicBezTo>
                  <a:cubicBezTo>
                    <a:pt x="5069" y="23783"/>
                    <a:pt x="5294" y="23653"/>
                    <a:pt x="5405" y="23432"/>
                  </a:cubicBezTo>
                  <a:lnTo>
                    <a:pt x="6672" y="21064"/>
                  </a:lnTo>
                  <a:cubicBezTo>
                    <a:pt x="6839" y="20764"/>
                    <a:pt x="7106" y="20564"/>
                    <a:pt x="7406" y="20497"/>
                  </a:cubicBezTo>
                  <a:cubicBezTo>
                    <a:pt x="7706" y="20397"/>
                    <a:pt x="7973" y="20330"/>
                    <a:pt x="8240" y="20230"/>
                  </a:cubicBezTo>
                  <a:cubicBezTo>
                    <a:pt x="8311" y="20194"/>
                    <a:pt x="8385" y="20178"/>
                    <a:pt x="8456" y="20178"/>
                  </a:cubicBezTo>
                  <a:cubicBezTo>
                    <a:pt x="8651" y="20178"/>
                    <a:pt x="8825" y="20302"/>
                    <a:pt x="8874" y="20497"/>
                  </a:cubicBezTo>
                  <a:lnTo>
                    <a:pt x="9341" y="21998"/>
                  </a:lnTo>
                  <a:cubicBezTo>
                    <a:pt x="9362" y="22168"/>
                    <a:pt x="9505" y="22270"/>
                    <a:pt x="9649" y="22270"/>
                  </a:cubicBezTo>
                  <a:cubicBezTo>
                    <a:pt x="9732" y="22270"/>
                    <a:pt x="9814" y="22237"/>
                    <a:pt x="9874" y="22165"/>
                  </a:cubicBezTo>
                  <a:lnTo>
                    <a:pt x="11876" y="20597"/>
                  </a:lnTo>
                  <a:cubicBezTo>
                    <a:pt x="12109" y="20397"/>
                    <a:pt x="12243" y="20097"/>
                    <a:pt x="12243" y="19763"/>
                  </a:cubicBezTo>
                  <a:lnTo>
                    <a:pt x="12143" y="17862"/>
                  </a:lnTo>
                  <a:cubicBezTo>
                    <a:pt x="12143" y="17528"/>
                    <a:pt x="12243" y="17228"/>
                    <a:pt x="12443" y="16961"/>
                  </a:cubicBezTo>
                  <a:cubicBezTo>
                    <a:pt x="12776" y="16561"/>
                    <a:pt x="13077" y="16160"/>
                    <a:pt x="13377" y="15727"/>
                  </a:cubicBezTo>
                  <a:cubicBezTo>
                    <a:pt x="13544" y="15493"/>
                    <a:pt x="13844" y="15327"/>
                    <a:pt x="14177" y="15327"/>
                  </a:cubicBezTo>
                  <a:lnTo>
                    <a:pt x="15445" y="15393"/>
                  </a:lnTo>
                  <a:cubicBezTo>
                    <a:pt x="15779" y="15393"/>
                    <a:pt x="16045" y="15193"/>
                    <a:pt x="16179" y="14926"/>
                  </a:cubicBezTo>
                  <a:lnTo>
                    <a:pt x="17380" y="12224"/>
                  </a:lnTo>
                  <a:cubicBezTo>
                    <a:pt x="17513" y="11957"/>
                    <a:pt x="17380" y="11657"/>
                    <a:pt x="17113" y="11557"/>
                  </a:cubicBezTo>
                  <a:lnTo>
                    <a:pt x="16079" y="11123"/>
                  </a:lnTo>
                  <a:cubicBezTo>
                    <a:pt x="15812" y="11023"/>
                    <a:pt x="15679" y="10723"/>
                    <a:pt x="15745" y="10423"/>
                  </a:cubicBezTo>
                  <a:cubicBezTo>
                    <a:pt x="15845" y="10023"/>
                    <a:pt x="15912" y="9556"/>
                    <a:pt x="15945" y="9155"/>
                  </a:cubicBezTo>
                  <a:cubicBezTo>
                    <a:pt x="16012" y="8822"/>
                    <a:pt x="16146" y="8522"/>
                    <a:pt x="16379" y="8255"/>
                  </a:cubicBezTo>
                  <a:lnTo>
                    <a:pt x="18147" y="6654"/>
                  </a:lnTo>
                  <a:cubicBezTo>
                    <a:pt x="18380" y="6420"/>
                    <a:pt x="18481" y="6087"/>
                    <a:pt x="18414" y="5753"/>
                  </a:cubicBezTo>
                  <a:lnTo>
                    <a:pt x="18080" y="3818"/>
                  </a:lnTo>
                  <a:cubicBezTo>
                    <a:pt x="18080" y="3640"/>
                    <a:pt x="17947" y="3522"/>
                    <a:pt x="17799" y="3522"/>
                  </a:cubicBezTo>
                  <a:cubicBezTo>
                    <a:pt x="17724" y="3522"/>
                    <a:pt x="17647" y="3551"/>
                    <a:pt x="17580" y="3618"/>
                  </a:cubicBezTo>
                  <a:lnTo>
                    <a:pt x="15812" y="4752"/>
                  </a:lnTo>
                  <a:cubicBezTo>
                    <a:pt x="15724" y="4815"/>
                    <a:pt x="15621" y="4845"/>
                    <a:pt x="15521" y="4845"/>
                  </a:cubicBezTo>
                  <a:cubicBezTo>
                    <a:pt x="15355" y="4845"/>
                    <a:pt x="15195" y="4764"/>
                    <a:pt x="15111" y="4619"/>
                  </a:cubicBezTo>
                  <a:cubicBezTo>
                    <a:pt x="15011" y="4452"/>
                    <a:pt x="14878" y="4319"/>
                    <a:pt x="14745" y="4185"/>
                  </a:cubicBezTo>
                  <a:cubicBezTo>
                    <a:pt x="14544" y="3952"/>
                    <a:pt x="14478" y="3651"/>
                    <a:pt x="14544" y="3351"/>
                  </a:cubicBezTo>
                  <a:lnTo>
                    <a:pt x="15445" y="916"/>
                  </a:lnTo>
                  <a:cubicBezTo>
                    <a:pt x="15545" y="649"/>
                    <a:pt x="15378" y="382"/>
                    <a:pt x="15111" y="316"/>
                  </a:cubicBezTo>
                  <a:lnTo>
                    <a:pt x="13811" y="16"/>
                  </a:lnTo>
                  <a:cubicBezTo>
                    <a:pt x="13766" y="6"/>
                    <a:pt x="13721" y="1"/>
                    <a:pt x="13677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9"/>
            <p:cNvSpPr/>
            <p:nvPr/>
          </p:nvSpPr>
          <p:spPr>
            <a:xfrm flipH="1">
              <a:off x="7637528" y="558641"/>
              <a:ext cx="344763" cy="443672"/>
            </a:xfrm>
            <a:custGeom>
              <a:avLst/>
              <a:gdLst/>
              <a:ahLst/>
              <a:cxnLst/>
              <a:rect l="l" t="t" r="r" b="b"/>
              <a:pathLst>
                <a:path w="18481" h="23783" extrusionOk="0">
                  <a:moveTo>
                    <a:pt x="11026" y="6763"/>
                  </a:moveTo>
                  <a:cubicBezTo>
                    <a:pt x="12108" y="6763"/>
                    <a:pt x="12926" y="7475"/>
                    <a:pt x="13143" y="8822"/>
                  </a:cubicBezTo>
                  <a:cubicBezTo>
                    <a:pt x="13510" y="11090"/>
                    <a:pt x="12076" y="14292"/>
                    <a:pt x="9941" y="15994"/>
                  </a:cubicBezTo>
                  <a:cubicBezTo>
                    <a:pt x="9060" y="16685"/>
                    <a:pt x="8201" y="17018"/>
                    <a:pt x="7467" y="17018"/>
                  </a:cubicBezTo>
                  <a:cubicBezTo>
                    <a:pt x="6395" y="17018"/>
                    <a:pt x="5589" y="16306"/>
                    <a:pt x="5371" y="14960"/>
                  </a:cubicBezTo>
                  <a:cubicBezTo>
                    <a:pt x="5004" y="12691"/>
                    <a:pt x="6405" y="9489"/>
                    <a:pt x="8540" y="7788"/>
                  </a:cubicBezTo>
                  <a:cubicBezTo>
                    <a:pt x="9421" y="7097"/>
                    <a:pt x="10285" y="6763"/>
                    <a:pt x="11026" y="6763"/>
                  </a:cubicBezTo>
                  <a:close/>
                  <a:moveTo>
                    <a:pt x="13677" y="1"/>
                  </a:moveTo>
                  <a:cubicBezTo>
                    <a:pt x="13424" y="1"/>
                    <a:pt x="13185" y="155"/>
                    <a:pt x="13043" y="382"/>
                  </a:cubicBezTo>
                  <a:lnTo>
                    <a:pt x="11809" y="2751"/>
                  </a:lnTo>
                  <a:cubicBezTo>
                    <a:pt x="11609" y="3018"/>
                    <a:pt x="11342" y="3218"/>
                    <a:pt x="11042" y="3318"/>
                  </a:cubicBezTo>
                  <a:cubicBezTo>
                    <a:pt x="10742" y="3385"/>
                    <a:pt x="10475" y="3485"/>
                    <a:pt x="10208" y="3585"/>
                  </a:cubicBezTo>
                  <a:cubicBezTo>
                    <a:pt x="10148" y="3607"/>
                    <a:pt x="10086" y="3618"/>
                    <a:pt x="10026" y="3618"/>
                  </a:cubicBezTo>
                  <a:cubicBezTo>
                    <a:pt x="9818" y="3618"/>
                    <a:pt x="9626" y="3491"/>
                    <a:pt x="9574" y="3285"/>
                  </a:cubicBezTo>
                  <a:lnTo>
                    <a:pt x="9141" y="1817"/>
                  </a:lnTo>
                  <a:cubicBezTo>
                    <a:pt x="9096" y="1639"/>
                    <a:pt x="8933" y="1535"/>
                    <a:pt x="8780" y="1535"/>
                  </a:cubicBezTo>
                  <a:cubicBezTo>
                    <a:pt x="8703" y="1535"/>
                    <a:pt x="8629" y="1561"/>
                    <a:pt x="8573" y="1617"/>
                  </a:cubicBezTo>
                  <a:lnTo>
                    <a:pt x="6605" y="3184"/>
                  </a:lnTo>
                  <a:cubicBezTo>
                    <a:pt x="6372" y="3385"/>
                    <a:pt x="6238" y="3685"/>
                    <a:pt x="6238" y="4018"/>
                  </a:cubicBezTo>
                  <a:lnTo>
                    <a:pt x="6339" y="5920"/>
                  </a:lnTo>
                  <a:cubicBezTo>
                    <a:pt x="6339" y="6253"/>
                    <a:pt x="6238" y="6554"/>
                    <a:pt x="6038" y="6820"/>
                  </a:cubicBezTo>
                  <a:cubicBezTo>
                    <a:pt x="5705" y="7221"/>
                    <a:pt x="5405" y="7621"/>
                    <a:pt x="5104" y="8055"/>
                  </a:cubicBezTo>
                  <a:cubicBezTo>
                    <a:pt x="4938" y="8288"/>
                    <a:pt x="4637" y="8455"/>
                    <a:pt x="4304" y="8455"/>
                  </a:cubicBezTo>
                  <a:lnTo>
                    <a:pt x="3036" y="8422"/>
                  </a:lnTo>
                  <a:cubicBezTo>
                    <a:pt x="2703" y="8422"/>
                    <a:pt x="2436" y="8588"/>
                    <a:pt x="2302" y="8889"/>
                  </a:cubicBezTo>
                  <a:lnTo>
                    <a:pt x="1068" y="11557"/>
                  </a:lnTo>
                  <a:cubicBezTo>
                    <a:pt x="968" y="11824"/>
                    <a:pt x="1101" y="12124"/>
                    <a:pt x="1368" y="12258"/>
                  </a:cubicBezTo>
                  <a:lnTo>
                    <a:pt x="2369" y="12691"/>
                  </a:lnTo>
                  <a:cubicBezTo>
                    <a:pt x="2669" y="12825"/>
                    <a:pt x="2803" y="13125"/>
                    <a:pt x="2736" y="13392"/>
                  </a:cubicBezTo>
                  <a:cubicBezTo>
                    <a:pt x="2636" y="13825"/>
                    <a:pt x="2569" y="14259"/>
                    <a:pt x="2502" y="14693"/>
                  </a:cubicBezTo>
                  <a:cubicBezTo>
                    <a:pt x="2469" y="15026"/>
                    <a:pt x="2336" y="15327"/>
                    <a:pt x="2102" y="15560"/>
                  </a:cubicBezTo>
                  <a:lnTo>
                    <a:pt x="334" y="17195"/>
                  </a:lnTo>
                  <a:cubicBezTo>
                    <a:pt x="101" y="17395"/>
                    <a:pt x="1" y="17728"/>
                    <a:pt x="34" y="18062"/>
                  </a:cubicBezTo>
                  <a:lnTo>
                    <a:pt x="368" y="19963"/>
                  </a:lnTo>
                  <a:cubicBezTo>
                    <a:pt x="368" y="20149"/>
                    <a:pt x="513" y="20270"/>
                    <a:pt x="681" y="20270"/>
                  </a:cubicBezTo>
                  <a:cubicBezTo>
                    <a:pt x="754" y="20270"/>
                    <a:pt x="830" y="20247"/>
                    <a:pt x="901" y="20197"/>
                  </a:cubicBezTo>
                  <a:lnTo>
                    <a:pt x="2636" y="19029"/>
                  </a:lnTo>
                  <a:cubicBezTo>
                    <a:pt x="2716" y="18983"/>
                    <a:pt x="2808" y="18961"/>
                    <a:pt x="2899" y="18961"/>
                  </a:cubicBezTo>
                  <a:cubicBezTo>
                    <a:pt x="3075" y="18961"/>
                    <a:pt x="3249" y="19043"/>
                    <a:pt x="3336" y="19196"/>
                  </a:cubicBezTo>
                  <a:cubicBezTo>
                    <a:pt x="3470" y="19329"/>
                    <a:pt x="3570" y="19496"/>
                    <a:pt x="3703" y="19596"/>
                  </a:cubicBezTo>
                  <a:cubicBezTo>
                    <a:pt x="3903" y="19830"/>
                    <a:pt x="3970" y="20163"/>
                    <a:pt x="3903" y="20430"/>
                  </a:cubicBezTo>
                  <a:lnTo>
                    <a:pt x="3003" y="22865"/>
                  </a:lnTo>
                  <a:cubicBezTo>
                    <a:pt x="2903" y="23132"/>
                    <a:pt x="3070" y="23432"/>
                    <a:pt x="3336" y="23466"/>
                  </a:cubicBezTo>
                  <a:lnTo>
                    <a:pt x="4671" y="23766"/>
                  </a:lnTo>
                  <a:cubicBezTo>
                    <a:pt x="4722" y="23777"/>
                    <a:pt x="4774" y="23783"/>
                    <a:pt x="4824" y="23783"/>
                  </a:cubicBezTo>
                  <a:cubicBezTo>
                    <a:pt x="5069" y="23783"/>
                    <a:pt x="5294" y="23653"/>
                    <a:pt x="5405" y="23432"/>
                  </a:cubicBezTo>
                  <a:lnTo>
                    <a:pt x="6672" y="21064"/>
                  </a:lnTo>
                  <a:cubicBezTo>
                    <a:pt x="6839" y="20764"/>
                    <a:pt x="7106" y="20564"/>
                    <a:pt x="7406" y="20497"/>
                  </a:cubicBezTo>
                  <a:cubicBezTo>
                    <a:pt x="7706" y="20397"/>
                    <a:pt x="7973" y="20330"/>
                    <a:pt x="8240" y="20230"/>
                  </a:cubicBezTo>
                  <a:cubicBezTo>
                    <a:pt x="8311" y="20194"/>
                    <a:pt x="8385" y="20178"/>
                    <a:pt x="8456" y="20178"/>
                  </a:cubicBezTo>
                  <a:cubicBezTo>
                    <a:pt x="8651" y="20178"/>
                    <a:pt x="8825" y="20302"/>
                    <a:pt x="8874" y="20497"/>
                  </a:cubicBezTo>
                  <a:lnTo>
                    <a:pt x="9341" y="21998"/>
                  </a:lnTo>
                  <a:cubicBezTo>
                    <a:pt x="9362" y="22168"/>
                    <a:pt x="9505" y="22270"/>
                    <a:pt x="9649" y="22270"/>
                  </a:cubicBezTo>
                  <a:cubicBezTo>
                    <a:pt x="9732" y="22270"/>
                    <a:pt x="9814" y="22237"/>
                    <a:pt x="9874" y="22165"/>
                  </a:cubicBezTo>
                  <a:lnTo>
                    <a:pt x="11876" y="20597"/>
                  </a:lnTo>
                  <a:cubicBezTo>
                    <a:pt x="12109" y="20397"/>
                    <a:pt x="12243" y="20097"/>
                    <a:pt x="12243" y="19763"/>
                  </a:cubicBezTo>
                  <a:lnTo>
                    <a:pt x="12143" y="17862"/>
                  </a:lnTo>
                  <a:cubicBezTo>
                    <a:pt x="12143" y="17528"/>
                    <a:pt x="12243" y="17228"/>
                    <a:pt x="12443" y="16961"/>
                  </a:cubicBezTo>
                  <a:cubicBezTo>
                    <a:pt x="12776" y="16561"/>
                    <a:pt x="13077" y="16160"/>
                    <a:pt x="13377" y="15727"/>
                  </a:cubicBezTo>
                  <a:cubicBezTo>
                    <a:pt x="13544" y="15493"/>
                    <a:pt x="13844" y="15327"/>
                    <a:pt x="14177" y="15327"/>
                  </a:cubicBezTo>
                  <a:lnTo>
                    <a:pt x="15445" y="15393"/>
                  </a:lnTo>
                  <a:cubicBezTo>
                    <a:pt x="15779" y="15393"/>
                    <a:pt x="16045" y="15193"/>
                    <a:pt x="16179" y="14926"/>
                  </a:cubicBezTo>
                  <a:lnTo>
                    <a:pt x="17380" y="12224"/>
                  </a:lnTo>
                  <a:cubicBezTo>
                    <a:pt x="17513" y="11957"/>
                    <a:pt x="17380" y="11657"/>
                    <a:pt x="17113" y="11557"/>
                  </a:cubicBezTo>
                  <a:lnTo>
                    <a:pt x="16079" y="11123"/>
                  </a:lnTo>
                  <a:cubicBezTo>
                    <a:pt x="15812" y="11023"/>
                    <a:pt x="15679" y="10723"/>
                    <a:pt x="15745" y="10423"/>
                  </a:cubicBezTo>
                  <a:cubicBezTo>
                    <a:pt x="15845" y="10023"/>
                    <a:pt x="15912" y="9556"/>
                    <a:pt x="15945" y="9155"/>
                  </a:cubicBezTo>
                  <a:cubicBezTo>
                    <a:pt x="16012" y="8822"/>
                    <a:pt x="16146" y="8522"/>
                    <a:pt x="16379" y="8255"/>
                  </a:cubicBezTo>
                  <a:lnTo>
                    <a:pt x="18147" y="6654"/>
                  </a:lnTo>
                  <a:cubicBezTo>
                    <a:pt x="18380" y="6420"/>
                    <a:pt x="18481" y="6087"/>
                    <a:pt x="18414" y="5753"/>
                  </a:cubicBezTo>
                  <a:lnTo>
                    <a:pt x="18080" y="3818"/>
                  </a:lnTo>
                  <a:cubicBezTo>
                    <a:pt x="18080" y="3640"/>
                    <a:pt x="17947" y="3522"/>
                    <a:pt x="17799" y="3522"/>
                  </a:cubicBezTo>
                  <a:cubicBezTo>
                    <a:pt x="17724" y="3522"/>
                    <a:pt x="17647" y="3551"/>
                    <a:pt x="17580" y="3618"/>
                  </a:cubicBezTo>
                  <a:lnTo>
                    <a:pt x="15812" y="4752"/>
                  </a:lnTo>
                  <a:cubicBezTo>
                    <a:pt x="15724" y="4815"/>
                    <a:pt x="15621" y="4845"/>
                    <a:pt x="15521" y="4845"/>
                  </a:cubicBezTo>
                  <a:cubicBezTo>
                    <a:pt x="15355" y="4845"/>
                    <a:pt x="15195" y="4764"/>
                    <a:pt x="15111" y="4619"/>
                  </a:cubicBezTo>
                  <a:cubicBezTo>
                    <a:pt x="15011" y="4452"/>
                    <a:pt x="14878" y="4319"/>
                    <a:pt x="14745" y="4185"/>
                  </a:cubicBezTo>
                  <a:cubicBezTo>
                    <a:pt x="14544" y="3952"/>
                    <a:pt x="14478" y="3651"/>
                    <a:pt x="14544" y="3351"/>
                  </a:cubicBezTo>
                  <a:lnTo>
                    <a:pt x="15445" y="916"/>
                  </a:lnTo>
                  <a:cubicBezTo>
                    <a:pt x="15545" y="649"/>
                    <a:pt x="15378" y="382"/>
                    <a:pt x="15111" y="316"/>
                  </a:cubicBezTo>
                  <a:lnTo>
                    <a:pt x="13811" y="16"/>
                  </a:lnTo>
                  <a:cubicBezTo>
                    <a:pt x="13766" y="6"/>
                    <a:pt x="13721" y="1"/>
                    <a:pt x="136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5" name="Google Shape;2095;p44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bg2"/>
                </a:solidFill>
              </a:rPr>
              <a:t>Our</a:t>
            </a:r>
            <a:r>
              <a:rPr lang="en-GB" dirty="0"/>
              <a:t> Team</a:t>
            </a:r>
            <a:endParaRPr dirty="0"/>
          </a:p>
        </p:txBody>
      </p:sp>
      <p:sp>
        <p:nvSpPr>
          <p:cNvPr id="2096" name="Google Shape;2096;p44"/>
          <p:cNvSpPr txBox="1">
            <a:spLocks noGrp="1"/>
          </p:cNvSpPr>
          <p:nvPr>
            <p:ph type="title"/>
          </p:nvPr>
        </p:nvSpPr>
        <p:spPr>
          <a:xfrm>
            <a:off x="1958456" y="1528529"/>
            <a:ext cx="26961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Miroslav Ganev</a:t>
            </a:r>
            <a:endParaRPr dirty="0"/>
          </a:p>
        </p:txBody>
      </p:sp>
      <p:sp>
        <p:nvSpPr>
          <p:cNvPr id="2097" name="Google Shape;2097;p44"/>
          <p:cNvSpPr txBox="1">
            <a:spLocks noGrp="1"/>
          </p:cNvSpPr>
          <p:nvPr>
            <p:ph type="title" idx="2"/>
          </p:nvPr>
        </p:nvSpPr>
        <p:spPr>
          <a:xfrm>
            <a:off x="5724565" y="1481204"/>
            <a:ext cx="26961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Lazar </a:t>
            </a:r>
            <a:r>
              <a:rPr lang="en-GB" dirty="0" err="1"/>
              <a:t>Apostolov</a:t>
            </a:r>
            <a:endParaRPr dirty="0"/>
          </a:p>
        </p:txBody>
      </p:sp>
      <p:sp>
        <p:nvSpPr>
          <p:cNvPr id="2098" name="Google Shape;2098;p44"/>
          <p:cNvSpPr txBox="1">
            <a:spLocks noGrp="1"/>
          </p:cNvSpPr>
          <p:nvPr>
            <p:ph type="subTitle" idx="1"/>
          </p:nvPr>
        </p:nvSpPr>
        <p:spPr>
          <a:xfrm>
            <a:off x="1958456" y="1855928"/>
            <a:ext cx="2316233" cy="7158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Scrum Trainer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10A</a:t>
            </a:r>
          </a:p>
        </p:txBody>
      </p:sp>
      <p:sp>
        <p:nvSpPr>
          <p:cNvPr id="2099" name="Google Shape;2099;p44"/>
          <p:cNvSpPr txBox="1">
            <a:spLocks noGrp="1"/>
          </p:cNvSpPr>
          <p:nvPr>
            <p:ph type="subTitle" idx="3"/>
          </p:nvPr>
        </p:nvSpPr>
        <p:spPr>
          <a:xfrm>
            <a:off x="5724559" y="1855928"/>
            <a:ext cx="25563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Back-end developer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10B</a:t>
            </a:r>
            <a:endParaRPr dirty="0"/>
          </a:p>
        </p:txBody>
      </p:sp>
      <p:sp>
        <p:nvSpPr>
          <p:cNvPr id="2100" name="Google Shape;2100;p44"/>
          <p:cNvSpPr txBox="1">
            <a:spLocks noGrp="1"/>
          </p:cNvSpPr>
          <p:nvPr>
            <p:ph type="title" idx="4"/>
          </p:nvPr>
        </p:nvSpPr>
        <p:spPr>
          <a:xfrm>
            <a:off x="1958456" y="3176341"/>
            <a:ext cx="26961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Georgi Iavanov</a:t>
            </a:r>
            <a:endParaRPr dirty="0"/>
          </a:p>
        </p:txBody>
      </p:sp>
      <p:sp>
        <p:nvSpPr>
          <p:cNvPr id="2101" name="Google Shape;2101;p44"/>
          <p:cNvSpPr txBox="1">
            <a:spLocks noGrp="1"/>
          </p:cNvSpPr>
          <p:nvPr>
            <p:ph type="title" idx="5"/>
          </p:nvPr>
        </p:nvSpPr>
        <p:spPr>
          <a:xfrm>
            <a:off x="5724565" y="3239683"/>
            <a:ext cx="26961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Stelian Nikolov</a:t>
            </a:r>
            <a:endParaRPr dirty="0"/>
          </a:p>
        </p:txBody>
      </p:sp>
      <p:sp>
        <p:nvSpPr>
          <p:cNvPr id="2102" name="Google Shape;2102;p44"/>
          <p:cNvSpPr txBox="1">
            <a:spLocks noGrp="1"/>
          </p:cNvSpPr>
          <p:nvPr>
            <p:ph type="subTitle" idx="6"/>
          </p:nvPr>
        </p:nvSpPr>
        <p:spPr>
          <a:xfrm>
            <a:off x="1958450" y="3564429"/>
            <a:ext cx="235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Back-end developer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10V</a:t>
            </a:r>
            <a:endParaRPr dirty="0"/>
          </a:p>
        </p:txBody>
      </p:sp>
      <p:sp>
        <p:nvSpPr>
          <p:cNvPr id="2103" name="Google Shape;2103;p44"/>
          <p:cNvSpPr txBox="1">
            <a:spLocks noGrp="1"/>
          </p:cNvSpPr>
          <p:nvPr>
            <p:ph type="subTitle" idx="7"/>
          </p:nvPr>
        </p:nvSpPr>
        <p:spPr>
          <a:xfrm>
            <a:off x="5724558" y="3633283"/>
            <a:ext cx="269610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Front-end developer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10G</a:t>
            </a:r>
            <a:endParaRPr dirty="0"/>
          </a:p>
        </p:txBody>
      </p:sp>
      <p:sp>
        <p:nvSpPr>
          <p:cNvPr id="2104" name="Google Shape;2104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120" name="Google Shape;2120;p44"/>
          <p:cNvSpPr/>
          <p:nvPr/>
        </p:nvSpPr>
        <p:spPr>
          <a:xfrm>
            <a:off x="6173315" y="206319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21" name="Google Shape;2121;p44"/>
          <p:cNvSpPr/>
          <p:nvPr/>
        </p:nvSpPr>
        <p:spPr>
          <a:xfrm rot="1163850">
            <a:off x="7993458" y="4266720"/>
            <a:ext cx="474631" cy="637007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B80E58-508B-3AFC-B18D-2517A94C2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51" y="1293148"/>
            <a:ext cx="1301379" cy="11577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F04B62-6B6F-C0D6-8685-E26D03113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1215" y="1263420"/>
            <a:ext cx="1143604" cy="11577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6FD11A-E500-E253-862A-DB7D899329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000" y="3035138"/>
            <a:ext cx="1111891" cy="10585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A3B9D6-DCE5-AAB8-7F90-F026FE8DF7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1215" y="3050649"/>
            <a:ext cx="1143604" cy="10864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6" name="Google Shape;3896;p7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dirty="0"/>
              <a:t>Stages</a:t>
            </a:r>
            <a:endParaRPr sz="2600" dirty="0"/>
          </a:p>
        </p:txBody>
      </p:sp>
      <p:sp>
        <p:nvSpPr>
          <p:cNvPr id="3897" name="Google Shape;3897;p77"/>
          <p:cNvSpPr/>
          <p:nvPr/>
        </p:nvSpPr>
        <p:spPr>
          <a:xfrm>
            <a:off x="1257925" y="1649588"/>
            <a:ext cx="6948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8" name="Google Shape;3898;p77"/>
          <p:cNvSpPr/>
          <p:nvPr/>
        </p:nvSpPr>
        <p:spPr>
          <a:xfrm>
            <a:off x="3235704" y="3459188"/>
            <a:ext cx="6948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9" name="Google Shape;3899;p77"/>
          <p:cNvSpPr/>
          <p:nvPr/>
        </p:nvSpPr>
        <p:spPr>
          <a:xfrm>
            <a:off x="5213508" y="1649588"/>
            <a:ext cx="6948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0" name="Google Shape;3900;p77"/>
          <p:cNvSpPr/>
          <p:nvPr/>
        </p:nvSpPr>
        <p:spPr>
          <a:xfrm>
            <a:off x="7191288" y="3459188"/>
            <a:ext cx="6948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1" name="Google Shape;3901;p77"/>
          <p:cNvSpPr/>
          <p:nvPr/>
        </p:nvSpPr>
        <p:spPr>
          <a:xfrm>
            <a:off x="821850" y="2692550"/>
            <a:ext cx="1566900" cy="418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rPr>
              <a:t>Stage 1: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lt1"/>
              </a:solidFill>
              <a:latin typeface="Azeret Mono"/>
              <a:ea typeface="Azeret Mono"/>
              <a:cs typeface="Azeret Mono"/>
              <a:sym typeface="Azeret Mono"/>
            </a:endParaRPr>
          </a:p>
        </p:txBody>
      </p:sp>
      <p:sp>
        <p:nvSpPr>
          <p:cNvPr id="3902" name="Google Shape;3902;p77"/>
          <p:cNvSpPr/>
          <p:nvPr/>
        </p:nvSpPr>
        <p:spPr>
          <a:xfrm>
            <a:off x="2799650" y="2692550"/>
            <a:ext cx="1566900" cy="418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rPr>
              <a:t>Stage 2: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lt1"/>
              </a:solidFill>
              <a:latin typeface="Azeret Mono"/>
              <a:ea typeface="Azeret Mono"/>
              <a:cs typeface="Azeret Mono"/>
              <a:sym typeface="Azeret Mono"/>
            </a:endParaRPr>
          </a:p>
        </p:txBody>
      </p:sp>
      <p:sp>
        <p:nvSpPr>
          <p:cNvPr id="3903" name="Google Shape;3903;p77"/>
          <p:cNvSpPr/>
          <p:nvPr/>
        </p:nvSpPr>
        <p:spPr>
          <a:xfrm>
            <a:off x="4777450" y="2692550"/>
            <a:ext cx="1566900" cy="418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rPr>
              <a:t>Stage 3:</a:t>
            </a:r>
          </a:p>
        </p:txBody>
      </p:sp>
      <p:sp>
        <p:nvSpPr>
          <p:cNvPr id="3904" name="Google Shape;3904;p77"/>
          <p:cNvSpPr/>
          <p:nvPr/>
        </p:nvSpPr>
        <p:spPr>
          <a:xfrm>
            <a:off x="6755250" y="2692550"/>
            <a:ext cx="1566900" cy="418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rPr>
              <a:t>Stage 4: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lt1"/>
              </a:solidFill>
              <a:latin typeface="Azeret Mono"/>
              <a:ea typeface="Azeret Mono"/>
              <a:cs typeface="Azeret Mono"/>
              <a:sym typeface="Azeret Mono"/>
            </a:endParaRPr>
          </a:p>
        </p:txBody>
      </p:sp>
      <p:sp>
        <p:nvSpPr>
          <p:cNvPr id="3905" name="Google Shape;3905;p77"/>
          <p:cNvSpPr/>
          <p:nvPr/>
        </p:nvSpPr>
        <p:spPr>
          <a:xfrm>
            <a:off x="2799663" y="1800201"/>
            <a:ext cx="1566900" cy="5441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Making basic app’s design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06" name="Google Shape;3906;p77"/>
          <p:cNvSpPr/>
          <p:nvPr/>
        </p:nvSpPr>
        <p:spPr>
          <a:xfrm>
            <a:off x="6755213" y="1649600"/>
            <a:ext cx="1566900" cy="69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Finishing the app and making documentation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07" name="Google Shape;3907;p77"/>
          <p:cNvSpPr/>
          <p:nvPr/>
        </p:nvSpPr>
        <p:spPr>
          <a:xfrm>
            <a:off x="4777438" y="3459200"/>
            <a:ext cx="1566900" cy="69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Implementing our app idea through code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08" name="Google Shape;3908;p77"/>
          <p:cNvSpPr/>
          <p:nvPr/>
        </p:nvSpPr>
        <p:spPr>
          <a:xfrm>
            <a:off x="821838" y="3459200"/>
            <a:ext cx="1566900" cy="69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Creating logo and discussing ideas about the app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909" name="Google Shape;3909;p77"/>
          <p:cNvCxnSpPr>
            <a:stCxn id="3897" idx="2"/>
            <a:endCxn id="3901" idx="0"/>
          </p:cNvCxnSpPr>
          <p:nvPr/>
        </p:nvCxnSpPr>
        <p:spPr>
          <a:xfrm>
            <a:off x="1605325" y="2344388"/>
            <a:ext cx="0" cy="348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0" name="Google Shape;3910;p77"/>
          <p:cNvCxnSpPr>
            <a:stCxn id="3901" idx="2"/>
            <a:endCxn id="3908" idx="0"/>
          </p:cNvCxnSpPr>
          <p:nvPr/>
        </p:nvCxnSpPr>
        <p:spPr>
          <a:xfrm>
            <a:off x="1605300" y="3111050"/>
            <a:ext cx="0" cy="348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1" name="Google Shape;3911;p77"/>
          <p:cNvCxnSpPr>
            <a:cxnSpLocks/>
            <a:stCxn id="3905" idx="2"/>
            <a:endCxn id="3902" idx="0"/>
          </p:cNvCxnSpPr>
          <p:nvPr/>
        </p:nvCxnSpPr>
        <p:spPr>
          <a:xfrm flipH="1">
            <a:off x="3583100" y="2344400"/>
            <a:ext cx="13" cy="3481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2" name="Google Shape;3912;p77"/>
          <p:cNvCxnSpPr>
            <a:stCxn id="3902" idx="2"/>
            <a:endCxn id="3898" idx="0"/>
          </p:cNvCxnSpPr>
          <p:nvPr/>
        </p:nvCxnSpPr>
        <p:spPr>
          <a:xfrm>
            <a:off x="3583100" y="3111050"/>
            <a:ext cx="0" cy="34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3" name="Google Shape;3913;p77"/>
          <p:cNvCxnSpPr>
            <a:stCxn id="3899" idx="2"/>
            <a:endCxn id="3903" idx="0"/>
          </p:cNvCxnSpPr>
          <p:nvPr/>
        </p:nvCxnSpPr>
        <p:spPr>
          <a:xfrm>
            <a:off x="5560908" y="2344388"/>
            <a:ext cx="0" cy="348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4" name="Google Shape;3914;p77"/>
          <p:cNvCxnSpPr>
            <a:stCxn id="3903" idx="2"/>
            <a:endCxn id="3907" idx="0"/>
          </p:cNvCxnSpPr>
          <p:nvPr/>
        </p:nvCxnSpPr>
        <p:spPr>
          <a:xfrm>
            <a:off x="5560900" y="3111050"/>
            <a:ext cx="0" cy="348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5" name="Google Shape;3915;p77"/>
          <p:cNvCxnSpPr>
            <a:stCxn id="3906" idx="2"/>
            <a:endCxn id="3904" idx="0"/>
          </p:cNvCxnSpPr>
          <p:nvPr/>
        </p:nvCxnSpPr>
        <p:spPr>
          <a:xfrm>
            <a:off x="7538663" y="2344400"/>
            <a:ext cx="0" cy="348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6" name="Google Shape;3916;p77"/>
          <p:cNvCxnSpPr>
            <a:stCxn id="3904" idx="2"/>
            <a:endCxn id="3900" idx="0"/>
          </p:cNvCxnSpPr>
          <p:nvPr/>
        </p:nvCxnSpPr>
        <p:spPr>
          <a:xfrm>
            <a:off x="7538700" y="3111050"/>
            <a:ext cx="0" cy="34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7" name="Google Shape;3917;p77"/>
          <p:cNvCxnSpPr>
            <a:endCxn id="3902" idx="1"/>
          </p:cNvCxnSpPr>
          <p:nvPr/>
        </p:nvCxnSpPr>
        <p:spPr>
          <a:xfrm>
            <a:off x="2388650" y="2901800"/>
            <a:ext cx="41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8" name="Google Shape;3918;p77"/>
          <p:cNvCxnSpPr>
            <a:stCxn id="3902" idx="3"/>
            <a:endCxn id="3903" idx="1"/>
          </p:cNvCxnSpPr>
          <p:nvPr/>
        </p:nvCxnSpPr>
        <p:spPr>
          <a:xfrm>
            <a:off x="4366550" y="2901800"/>
            <a:ext cx="41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9" name="Google Shape;3919;p77"/>
          <p:cNvCxnSpPr>
            <a:stCxn id="3903" idx="3"/>
            <a:endCxn id="3904" idx="1"/>
          </p:cNvCxnSpPr>
          <p:nvPr/>
        </p:nvCxnSpPr>
        <p:spPr>
          <a:xfrm>
            <a:off x="6344350" y="2901800"/>
            <a:ext cx="41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920" name="Google Shape;3920;p77"/>
          <p:cNvGrpSpPr/>
          <p:nvPr/>
        </p:nvGrpSpPr>
        <p:grpSpPr>
          <a:xfrm>
            <a:off x="1432362" y="1800201"/>
            <a:ext cx="345937" cy="393603"/>
            <a:chOff x="1529350" y="258825"/>
            <a:chExt cx="423475" cy="481825"/>
          </a:xfrm>
        </p:grpSpPr>
        <p:sp>
          <p:nvSpPr>
            <p:cNvPr id="3921" name="Google Shape;3921;p77"/>
            <p:cNvSpPr/>
            <p:nvPr/>
          </p:nvSpPr>
          <p:spPr>
            <a:xfrm>
              <a:off x="1585800" y="258825"/>
              <a:ext cx="310650" cy="430550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22" name="Google Shape;3922;p77"/>
            <p:cNvSpPr/>
            <p:nvPr/>
          </p:nvSpPr>
          <p:spPr>
            <a:xfrm>
              <a:off x="1529350" y="583200"/>
              <a:ext cx="423475" cy="157450"/>
            </a:xfrm>
            <a:custGeom>
              <a:avLst/>
              <a:gdLst/>
              <a:ahLst/>
              <a:cxnLst/>
              <a:rect l="l" t="t" r="r" b="b"/>
              <a:pathLst>
                <a:path w="16939" h="6298" extrusionOk="0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923" name="Google Shape;3923;p77"/>
          <p:cNvGrpSpPr/>
          <p:nvPr/>
        </p:nvGrpSpPr>
        <p:grpSpPr>
          <a:xfrm>
            <a:off x="5383745" y="1800578"/>
            <a:ext cx="354310" cy="392847"/>
            <a:chOff x="3300325" y="249875"/>
            <a:chExt cx="433725" cy="480900"/>
          </a:xfrm>
        </p:grpSpPr>
        <p:sp>
          <p:nvSpPr>
            <p:cNvPr id="3924" name="Google Shape;3924;p77"/>
            <p:cNvSpPr/>
            <p:nvPr/>
          </p:nvSpPr>
          <p:spPr>
            <a:xfrm>
              <a:off x="3610875" y="334550"/>
              <a:ext cx="56475" cy="28250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25" name="Google Shape;3925;p77"/>
            <p:cNvSpPr/>
            <p:nvPr/>
          </p:nvSpPr>
          <p:spPr>
            <a:xfrm>
              <a:off x="346767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26" name="Google Shape;3926;p77"/>
            <p:cNvSpPr/>
            <p:nvPr/>
          </p:nvSpPr>
          <p:spPr>
            <a:xfrm>
              <a:off x="356652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27" name="Google Shape;3927;p77"/>
            <p:cNvSpPr/>
            <p:nvPr/>
          </p:nvSpPr>
          <p:spPr>
            <a:xfrm>
              <a:off x="3413250" y="334550"/>
              <a:ext cx="56500" cy="28250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28" name="Google Shape;3928;p77"/>
            <p:cNvSpPr/>
            <p:nvPr/>
          </p:nvSpPr>
          <p:spPr>
            <a:xfrm>
              <a:off x="3300325" y="476675"/>
              <a:ext cx="84725" cy="254100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29" name="Google Shape;3929;p77"/>
            <p:cNvSpPr/>
            <p:nvPr/>
          </p:nvSpPr>
          <p:spPr>
            <a:xfrm>
              <a:off x="3413250" y="335525"/>
              <a:ext cx="320800" cy="395250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930" name="Google Shape;3930;p77"/>
          <p:cNvGrpSpPr/>
          <p:nvPr/>
        </p:nvGrpSpPr>
        <p:grpSpPr>
          <a:xfrm>
            <a:off x="3385344" y="3702802"/>
            <a:ext cx="395502" cy="207574"/>
            <a:chOff x="2084325" y="363300"/>
            <a:chExt cx="484150" cy="254100"/>
          </a:xfrm>
        </p:grpSpPr>
        <p:sp>
          <p:nvSpPr>
            <p:cNvPr id="3931" name="Google Shape;3931;p77"/>
            <p:cNvSpPr/>
            <p:nvPr/>
          </p:nvSpPr>
          <p:spPr>
            <a:xfrm>
              <a:off x="2084325" y="363300"/>
              <a:ext cx="484150" cy="254100"/>
            </a:xfrm>
            <a:custGeom>
              <a:avLst/>
              <a:gdLst/>
              <a:ahLst/>
              <a:cxnLst/>
              <a:rect l="l" t="t" r="r" b="b"/>
              <a:pathLst>
                <a:path w="19366" h="10164" extrusionOk="0">
                  <a:moveTo>
                    <a:pt x="9686" y="1128"/>
                  </a:moveTo>
                  <a:cubicBezTo>
                    <a:pt x="10195" y="1128"/>
                    <a:pt x="10707" y="1226"/>
                    <a:pt x="11196" y="1428"/>
                  </a:cubicBezTo>
                  <a:cubicBezTo>
                    <a:pt x="12671" y="2042"/>
                    <a:pt x="13635" y="3482"/>
                    <a:pt x="13635" y="5081"/>
                  </a:cubicBezTo>
                  <a:cubicBezTo>
                    <a:pt x="13632" y="7264"/>
                    <a:pt x="11864" y="9031"/>
                    <a:pt x="9684" y="9034"/>
                  </a:cubicBezTo>
                  <a:cubicBezTo>
                    <a:pt x="8085" y="9034"/>
                    <a:pt x="6643" y="8071"/>
                    <a:pt x="6032" y="6592"/>
                  </a:cubicBezTo>
                  <a:cubicBezTo>
                    <a:pt x="5420" y="5117"/>
                    <a:pt x="5758" y="3415"/>
                    <a:pt x="6887" y="2286"/>
                  </a:cubicBezTo>
                  <a:cubicBezTo>
                    <a:pt x="7645" y="1530"/>
                    <a:pt x="8657" y="1128"/>
                    <a:pt x="9686" y="1128"/>
                  </a:cubicBezTo>
                  <a:close/>
                  <a:moveTo>
                    <a:pt x="9684" y="1"/>
                  </a:moveTo>
                  <a:cubicBezTo>
                    <a:pt x="4502" y="1"/>
                    <a:pt x="361" y="4512"/>
                    <a:pt x="190" y="4704"/>
                  </a:cubicBezTo>
                  <a:cubicBezTo>
                    <a:pt x="0" y="4918"/>
                    <a:pt x="0" y="5243"/>
                    <a:pt x="190" y="5457"/>
                  </a:cubicBezTo>
                  <a:cubicBezTo>
                    <a:pt x="361" y="5650"/>
                    <a:pt x="4502" y="10164"/>
                    <a:pt x="9684" y="10164"/>
                  </a:cubicBezTo>
                  <a:cubicBezTo>
                    <a:pt x="14867" y="10164"/>
                    <a:pt x="19004" y="5650"/>
                    <a:pt x="19176" y="5457"/>
                  </a:cubicBezTo>
                  <a:cubicBezTo>
                    <a:pt x="19365" y="5243"/>
                    <a:pt x="19365" y="4918"/>
                    <a:pt x="19176" y="4704"/>
                  </a:cubicBezTo>
                  <a:cubicBezTo>
                    <a:pt x="19004" y="4512"/>
                    <a:pt x="14867" y="1"/>
                    <a:pt x="96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32" name="Google Shape;3932;p77"/>
            <p:cNvSpPr/>
            <p:nvPr/>
          </p:nvSpPr>
          <p:spPr>
            <a:xfrm>
              <a:off x="2250600" y="419775"/>
              <a:ext cx="145175" cy="141125"/>
            </a:xfrm>
            <a:custGeom>
              <a:avLst/>
              <a:gdLst/>
              <a:ahLst/>
              <a:cxnLst/>
              <a:rect l="l" t="t" r="r" b="b"/>
              <a:pathLst>
                <a:path w="5807" h="5645" extrusionOk="0">
                  <a:moveTo>
                    <a:pt x="3018" y="0"/>
                  </a:moveTo>
                  <a:cubicBezTo>
                    <a:pt x="1922" y="0"/>
                    <a:pt x="929" y="634"/>
                    <a:pt x="468" y="1626"/>
                  </a:cubicBezTo>
                  <a:cubicBezTo>
                    <a:pt x="1" y="2623"/>
                    <a:pt x="158" y="3797"/>
                    <a:pt x="862" y="4637"/>
                  </a:cubicBezTo>
                  <a:cubicBezTo>
                    <a:pt x="1407" y="5287"/>
                    <a:pt x="2203" y="5645"/>
                    <a:pt x="3025" y="5645"/>
                  </a:cubicBezTo>
                  <a:cubicBezTo>
                    <a:pt x="3270" y="5645"/>
                    <a:pt x="3518" y="5613"/>
                    <a:pt x="3762" y="5547"/>
                  </a:cubicBezTo>
                  <a:cubicBezTo>
                    <a:pt x="4825" y="5258"/>
                    <a:pt x="5620" y="4382"/>
                    <a:pt x="5807" y="3297"/>
                  </a:cubicBezTo>
                  <a:lnTo>
                    <a:pt x="5807" y="3297"/>
                  </a:lnTo>
                  <a:cubicBezTo>
                    <a:pt x="5625" y="3356"/>
                    <a:pt x="5446" y="3383"/>
                    <a:pt x="5272" y="3383"/>
                  </a:cubicBezTo>
                  <a:cubicBezTo>
                    <a:pt x="4356" y="3383"/>
                    <a:pt x="3596" y="2626"/>
                    <a:pt x="3596" y="1692"/>
                  </a:cubicBezTo>
                  <a:cubicBezTo>
                    <a:pt x="3596" y="1147"/>
                    <a:pt x="3861" y="633"/>
                    <a:pt x="4307" y="316"/>
                  </a:cubicBezTo>
                  <a:cubicBezTo>
                    <a:pt x="3913" y="112"/>
                    <a:pt x="3476" y="3"/>
                    <a:pt x="3033" y="0"/>
                  </a:cubicBezTo>
                  <a:cubicBezTo>
                    <a:pt x="3028" y="0"/>
                    <a:pt x="3023" y="0"/>
                    <a:pt x="30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933" name="Google Shape;3933;p77"/>
          <p:cNvGrpSpPr/>
          <p:nvPr/>
        </p:nvGrpSpPr>
        <p:grpSpPr>
          <a:xfrm>
            <a:off x="7340939" y="3610086"/>
            <a:ext cx="408797" cy="393031"/>
            <a:chOff x="3854700" y="249750"/>
            <a:chExt cx="500425" cy="481125"/>
          </a:xfrm>
        </p:grpSpPr>
        <p:sp>
          <p:nvSpPr>
            <p:cNvPr id="3934" name="Google Shape;3934;p77"/>
            <p:cNvSpPr/>
            <p:nvPr/>
          </p:nvSpPr>
          <p:spPr>
            <a:xfrm>
              <a:off x="4206725" y="598350"/>
              <a:ext cx="70775" cy="68025"/>
            </a:xfrm>
            <a:custGeom>
              <a:avLst/>
              <a:gdLst/>
              <a:ahLst/>
              <a:cxnLst/>
              <a:rect l="l" t="t" r="r" b="b"/>
              <a:pathLst>
                <a:path w="2831" h="2721" extrusionOk="0">
                  <a:moveTo>
                    <a:pt x="622" y="1"/>
                  </a:moveTo>
                  <a:cubicBezTo>
                    <a:pt x="478" y="1"/>
                    <a:pt x="333" y="56"/>
                    <a:pt x="223" y="165"/>
                  </a:cubicBezTo>
                  <a:cubicBezTo>
                    <a:pt x="0" y="388"/>
                    <a:pt x="0" y="744"/>
                    <a:pt x="223" y="966"/>
                  </a:cubicBezTo>
                  <a:lnTo>
                    <a:pt x="1819" y="2562"/>
                  </a:lnTo>
                  <a:cubicBezTo>
                    <a:pt x="1929" y="2668"/>
                    <a:pt x="2070" y="2721"/>
                    <a:pt x="2211" y="2721"/>
                  </a:cubicBezTo>
                  <a:cubicBezTo>
                    <a:pt x="2356" y="2721"/>
                    <a:pt x="2501" y="2665"/>
                    <a:pt x="2611" y="2553"/>
                  </a:cubicBezTo>
                  <a:cubicBezTo>
                    <a:pt x="2828" y="2337"/>
                    <a:pt x="2831" y="1984"/>
                    <a:pt x="2617" y="1764"/>
                  </a:cubicBezTo>
                  <a:lnTo>
                    <a:pt x="1021" y="165"/>
                  </a:lnTo>
                  <a:cubicBezTo>
                    <a:pt x="911" y="56"/>
                    <a:pt x="767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35" name="Google Shape;3935;p77"/>
            <p:cNvSpPr/>
            <p:nvPr/>
          </p:nvSpPr>
          <p:spPr>
            <a:xfrm>
              <a:off x="4226750" y="538600"/>
              <a:ext cx="91250" cy="48150"/>
            </a:xfrm>
            <a:custGeom>
              <a:avLst/>
              <a:gdLst/>
              <a:ahLst/>
              <a:cxnLst/>
              <a:rect l="l" t="t" r="r" b="b"/>
              <a:pathLst>
                <a:path w="3650" h="1926" extrusionOk="0">
                  <a:moveTo>
                    <a:pt x="631" y="1"/>
                  </a:moveTo>
                  <a:cubicBezTo>
                    <a:pt x="393" y="1"/>
                    <a:pt x="175" y="151"/>
                    <a:pt x="97" y="387"/>
                  </a:cubicBezTo>
                  <a:cubicBezTo>
                    <a:pt x="0" y="676"/>
                    <a:pt x="151" y="993"/>
                    <a:pt x="440" y="1098"/>
                  </a:cubicBezTo>
                  <a:lnTo>
                    <a:pt x="2837" y="1896"/>
                  </a:lnTo>
                  <a:cubicBezTo>
                    <a:pt x="2896" y="1916"/>
                    <a:pt x="2956" y="1925"/>
                    <a:pt x="3014" y="1925"/>
                  </a:cubicBezTo>
                  <a:cubicBezTo>
                    <a:pt x="3251" y="1925"/>
                    <a:pt x="3471" y="1774"/>
                    <a:pt x="3551" y="1538"/>
                  </a:cubicBezTo>
                  <a:cubicBezTo>
                    <a:pt x="3650" y="1243"/>
                    <a:pt x="3490" y="920"/>
                    <a:pt x="3192" y="824"/>
                  </a:cubicBezTo>
                  <a:lnTo>
                    <a:pt x="798" y="26"/>
                  </a:lnTo>
                  <a:cubicBezTo>
                    <a:pt x="742" y="9"/>
                    <a:pt x="686" y="1"/>
                    <a:pt x="6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36" name="Google Shape;3936;p77"/>
            <p:cNvSpPr/>
            <p:nvPr/>
          </p:nvSpPr>
          <p:spPr>
            <a:xfrm>
              <a:off x="4146500" y="618325"/>
              <a:ext cx="52050" cy="88650"/>
            </a:xfrm>
            <a:custGeom>
              <a:avLst/>
              <a:gdLst/>
              <a:ahLst/>
              <a:cxnLst/>
              <a:rect l="l" t="t" r="r" b="b"/>
              <a:pathLst>
                <a:path w="2082" h="3546" extrusionOk="0">
                  <a:moveTo>
                    <a:pt x="632" y="1"/>
                  </a:moveTo>
                  <a:cubicBezTo>
                    <a:pt x="574" y="1"/>
                    <a:pt x="514" y="10"/>
                    <a:pt x="455" y="29"/>
                  </a:cubicBezTo>
                  <a:cubicBezTo>
                    <a:pt x="160" y="128"/>
                    <a:pt x="0" y="447"/>
                    <a:pt x="100" y="746"/>
                  </a:cubicBezTo>
                  <a:lnTo>
                    <a:pt x="898" y="3140"/>
                  </a:lnTo>
                  <a:cubicBezTo>
                    <a:pt x="970" y="3386"/>
                    <a:pt x="1196" y="3546"/>
                    <a:pt x="1439" y="3546"/>
                  </a:cubicBezTo>
                  <a:cubicBezTo>
                    <a:pt x="1498" y="3546"/>
                    <a:pt x="1558" y="3536"/>
                    <a:pt x="1617" y="3516"/>
                  </a:cubicBezTo>
                  <a:cubicBezTo>
                    <a:pt x="1921" y="3417"/>
                    <a:pt x="2081" y="3082"/>
                    <a:pt x="1970" y="2784"/>
                  </a:cubicBezTo>
                  <a:lnTo>
                    <a:pt x="1172" y="387"/>
                  </a:lnTo>
                  <a:cubicBezTo>
                    <a:pt x="1092" y="150"/>
                    <a:pt x="871" y="1"/>
                    <a:pt x="6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37" name="Google Shape;3937;p77"/>
            <p:cNvSpPr/>
            <p:nvPr/>
          </p:nvSpPr>
          <p:spPr>
            <a:xfrm>
              <a:off x="3927425" y="319075"/>
              <a:ext cx="70650" cy="67850"/>
            </a:xfrm>
            <a:custGeom>
              <a:avLst/>
              <a:gdLst/>
              <a:ahLst/>
              <a:cxnLst/>
              <a:rect l="l" t="t" r="r" b="b"/>
              <a:pathLst>
                <a:path w="2826" h="2714" extrusionOk="0">
                  <a:moveTo>
                    <a:pt x="621" y="0"/>
                  </a:moveTo>
                  <a:cubicBezTo>
                    <a:pt x="477" y="0"/>
                    <a:pt x="333" y="55"/>
                    <a:pt x="223" y="165"/>
                  </a:cubicBezTo>
                  <a:cubicBezTo>
                    <a:pt x="4" y="385"/>
                    <a:pt x="1" y="737"/>
                    <a:pt x="214" y="957"/>
                  </a:cubicBezTo>
                  <a:lnTo>
                    <a:pt x="1813" y="2556"/>
                  </a:lnTo>
                  <a:cubicBezTo>
                    <a:pt x="1922" y="2661"/>
                    <a:pt x="2062" y="2714"/>
                    <a:pt x="2203" y="2714"/>
                  </a:cubicBezTo>
                  <a:cubicBezTo>
                    <a:pt x="2348" y="2714"/>
                    <a:pt x="2494" y="2658"/>
                    <a:pt x="2605" y="2547"/>
                  </a:cubicBezTo>
                  <a:cubicBezTo>
                    <a:pt x="2822" y="2330"/>
                    <a:pt x="2825" y="1977"/>
                    <a:pt x="2611" y="1755"/>
                  </a:cubicBezTo>
                  <a:lnTo>
                    <a:pt x="1012" y="159"/>
                  </a:lnTo>
                  <a:cubicBezTo>
                    <a:pt x="904" y="53"/>
                    <a:pt x="762" y="0"/>
                    <a:pt x="6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38" name="Google Shape;3938;p77"/>
            <p:cNvSpPr/>
            <p:nvPr/>
          </p:nvSpPr>
          <p:spPr>
            <a:xfrm>
              <a:off x="4007000" y="279300"/>
              <a:ext cx="51675" cy="88150"/>
            </a:xfrm>
            <a:custGeom>
              <a:avLst/>
              <a:gdLst/>
              <a:ahLst/>
              <a:cxnLst/>
              <a:rect l="l" t="t" r="r" b="b"/>
              <a:pathLst>
                <a:path w="2067" h="3526" extrusionOk="0">
                  <a:moveTo>
                    <a:pt x="632" y="0"/>
                  </a:moveTo>
                  <a:cubicBezTo>
                    <a:pt x="573" y="0"/>
                    <a:pt x="512" y="10"/>
                    <a:pt x="452" y="30"/>
                  </a:cubicBezTo>
                  <a:cubicBezTo>
                    <a:pt x="160" y="127"/>
                    <a:pt x="0" y="437"/>
                    <a:pt x="91" y="732"/>
                  </a:cubicBezTo>
                  <a:lnTo>
                    <a:pt x="889" y="3126"/>
                  </a:lnTo>
                  <a:cubicBezTo>
                    <a:pt x="964" y="3370"/>
                    <a:pt x="1188" y="3525"/>
                    <a:pt x="1428" y="3525"/>
                  </a:cubicBezTo>
                  <a:cubicBezTo>
                    <a:pt x="1487" y="3525"/>
                    <a:pt x="1547" y="3516"/>
                    <a:pt x="1605" y="3496"/>
                  </a:cubicBezTo>
                  <a:cubicBezTo>
                    <a:pt x="1907" y="3397"/>
                    <a:pt x="2066" y="3069"/>
                    <a:pt x="1961" y="2771"/>
                  </a:cubicBezTo>
                  <a:lnTo>
                    <a:pt x="1160" y="374"/>
                  </a:lnTo>
                  <a:cubicBezTo>
                    <a:pt x="1079" y="144"/>
                    <a:pt x="863" y="0"/>
                    <a:pt x="6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39" name="Google Shape;3939;p77"/>
            <p:cNvSpPr/>
            <p:nvPr/>
          </p:nvSpPr>
          <p:spPr>
            <a:xfrm>
              <a:off x="3887300" y="398850"/>
              <a:ext cx="91800" cy="48250"/>
            </a:xfrm>
            <a:custGeom>
              <a:avLst/>
              <a:gdLst/>
              <a:ahLst/>
              <a:cxnLst/>
              <a:rect l="l" t="t" r="r" b="b"/>
              <a:pathLst>
                <a:path w="3672" h="1930" extrusionOk="0">
                  <a:moveTo>
                    <a:pt x="638" y="0"/>
                  </a:moveTo>
                  <a:cubicBezTo>
                    <a:pt x="399" y="0"/>
                    <a:pt x="178" y="150"/>
                    <a:pt x="100" y="385"/>
                  </a:cubicBezTo>
                  <a:cubicBezTo>
                    <a:pt x="1" y="678"/>
                    <a:pt x="154" y="991"/>
                    <a:pt x="443" y="1096"/>
                  </a:cubicBezTo>
                  <a:lnTo>
                    <a:pt x="2840" y="1894"/>
                  </a:lnTo>
                  <a:cubicBezTo>
                    <a:pt x="2905" y="1918"/>
                    <a:pt x="2971" y="1930"/>
                    <a:pt x="3036" y="1930"/>
                  </a:cubicBezTo>
                  <a:cubicBezTo>
                    <a:pt x="3271" y="1930"/>
                    <a:pt x="3492" y="1781"/>
                    <a:pt x="3572" y="1545"/>
                  </a:cubicBezTo>
                  <a:cubicBezTo>
                    <a:pt x="3671" y="1241"/>
                    <a:pt x="3503" y="915"/>
                    <a:pt x="3195" y="825"/>
                  </a:cubicBezTo>
                  <a:lnTo>
                    <a:pt x="802" y="24"/>
                  </a:lnTo>
                  <a:cubicBezTo>
                    <a:pt x="747" y="8"/>
                    <a:pt x="692" y="0"/>
                    <a:pt x="6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40" name="Google Shape;3940;p77"/>
            <p:cNvSpPr/>
            <p:nvPr/>
          </p:nvSpPr>
          <p:spPr>
            <a:xfrm>
              <a:off x="3854700" y="413675"/>
              <a:ext cx="353475" cy="317200"/>
            </a:xfrm>
            <a:custGeom>
              <a:avLst/>
              <a:gdLst/>
              <a:ahLst/>
              <a:cxnLst/>
              <a:rect l="l" t="t" r="r" b="b"/>
              <a:pathLst>
                <a:path w="14139" h="12688" extrusionOk="0">
                  <a:moveTo>
                    <a:pt x="12278" y="0"/>
                  </a:moveTo>
                  <a:lnTo>
                    <a:pt x="10639" y="1635"/>
                  </a:lnTo>
                  <a:cubicBezTo>
                    <a:pt x="10811" y="1720"/>
                    <a:pt x="10971" y="1831"/>
                    <a:pt x="11109" y="1964"/>
                  </a:cubicBezTo>
                  <a:cubicBezTo>
                    <a:pt x="11772" y="2623"/>
                    <a:pt x="11772" y="3698"/>
                    <a:pt x="11109" y="4358"/>
                  </a:cubicBezTo>
                  <a:lnTo>
                    <a:pt x="5520" y="9949"/>
                  </a:lnTo>
                  <a:cubicBezTo>
                    <a:pt x="5189" y="10281"/>
                    <a:pt x="4755" y="10446"/>
                    <a:pt x="4322" y="10446"/>
                  </a:cubicBezTo>
                  <a:cubicBezTo>
                    <a:pt x="3889" y="10446"/>
                    <a:pt x="3456" y="10281"/>
                    <a:pt x="3126" y="9949"/>
                  </a:cubicBezTo>
                  <a:cubicBezTo>
                    <a:pt x="2464" y="9287"/>
                    <a:pt x="2464" y="8215"/>
                    <a:pt x="3126" y="7552"/>
                  </a:cubicBezTo>
                  <a:lnTo>
                    <a:pt x="5331" y="5351"/>
                  </a:lnTo>
                  <a:cubicBezTo>
                    <a:pt x="4924" y="4499"/>
                    <a:pt x="4764" y="3554"/>
                    <a:pt x="4867" y="2620"/>
                  </a:cubicBezTo>
                  <a:lnTo>
                    <a:pt x="4867" y="2620"/>
                  </a:lnTo>
                  <a:lnTo>
                    <a:pt x="1527" y="5956"/>
                  </a:lnTo>
                  <a:cubicBezTo>
                    <a:pt x="1" y="7501"/>
                    <a:pt x="7" y="9992"/>
                    <a:pt x="1545" y="11530"/>
                  </a:cubicBezTo>
                  <a:cubicBezTo>
                    <a:pt x="2316" y="12301"/>
                    <a:pt x="3328" y="12687"/>
                    <a:pt x="4340" y="12687"/>
                  </a:cubicBezTo>
                  <a:cubicBezTo>
                    <a:pt x="5344" y="12687"/>
                    <a:pt x="6348" y="12307"/>
                    <a:pt x="7119" y="11545"/>
                  </a:cubicBezTo>
                  <a:lnTo>
                    <a:pt x="12708" y="5956"/>
                  </a:lnTo>
                  <a:cubicBezTo>
                    <a:pt x="13783" y="4878"/>
                    <a:pt x="14139" y="3276"/>
                    <a:pt x="13627" y="1843"/>
                  </a:cubicBezTo>
                  <a:cubicBezTo>
                    <a:pt x="13500" y="1467"/>
                    <a:pt x="13316" y="1114"/>
                    <a:pt x="13076" y="798"/>
                  </a:cubicBezTo>
                  <a:lnTo>
                    <a:pt x="13066" y="807"/>
                  </a:lnTo>
                  <a:cubicBezTo>
                    <a:pt x="12955" y="663"/>
                    <a:pt x="12844" y="503"/>
                    <a:pt x="12708" y="368"/>
                  </a:cubicBezTo>
                  <a:cubicBezTo>
                    <a:pt x="12570" y="235"/>
                    <a:pt x="12428" y="115"/>
                    <a:pt x="12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41" name="Google Shape;3941;p77"/>
            <p:cNvSpPr/>
            <p:nvPr/>
          </p:nvSpPr>
          <p:spPr>
            <a:xfrm>
              <a:off x="3996825" y="249750"/>
              <a:ext cx="358300" cy="322025"/>
            </a:xfrm>
            <a:custGeom>
              <a:avLst/>
              <a:gdLst/>
              <a:ahLst/>
              <a:cxnLst/>
              <a:rect l="l" t="t" r="r" b="b"/>
              <a:pathLst>
                <a:path w="14332" h="12881" extrusionOk="0">
                  <a:moveTo>
                    <a:pt x="9993" y="1"/>
                  </a:moveTo>
                  <a:cubicBezTo>
                    <a:pt x="8989" y="1"/>
                    <a:pt x="7985" y="381"/>
                    <a:pt x="7216" y="1143"/>
                  </a:cubicBezTo>
                  <a:lnTo>
                    <a:pt x="1434" y="6925"/>
                  </a:lnTo>
                  <a:cubicBezTo>
                    <a:pt x="359" y="8003"/>
                    <a:pt x="1" y="9605"/>
                    <a:pt x="516" y="11038"/>
                  </a:cubicBezTo>
                  <a:cubicBezTo>
                    <a:pt x="639" y="11414"/>
                    <a:pt x="826" y="11767"/>
                    <a:pt x="1067" y="12083"/>
                  </a:cubicBezTo>
                  <a:lnTo>
                    <a:pt x="1073" y="12074"/>
                  </a:lnTo>
                  <a:cubicBezTo>
                    <a:pt x="1187" y="12218"/>
                    <a:pt x="1296" y="12378"/>
                    <a:pt x="1434" y="12513"/>
                  </a:cubicBezTo>
                  <a:cubicBezTo>
                    <a:pt x="1570" y="12646"/>
                    <a:pt x="1711" y="12766"/>
                    <a:pt x="1865" y="12881"/>
                  </a:cubicBezTo>
                  <a:lnTo>
                    <a:pt x="3500" y="11243"/>
                  </a:lnTo>
                  <a:cubicBezTo>
                    <a:pt x="3328" y="11158"/>
                    <a:pt x="3169" y="11050"/>
                    <a:pt x="3030" y="10918"/>
                  </a:cubicBezTo>
                  <a:cubicBezTo>
                    <a:pt x="2368" y="10255"/>
                    <a:pt x="2368" y="9183"/>
                    <a:pt x="3030" y="8521"/>
                  </a:cubicBezTo>
                  <a:lnTo>
                    <a:pt x="8812" y="2739"/>
                  </a:lnTo>
                  <a:cubicBezTo>
                    <a:pt x="9143" y="2408"/>
                    <a:pt x="9577" y="2242"/>
                    <a:pt x="10010" y="2242"/>
                  </a:cubicBezTo>
                  <a:cubicBezTo>
                    <a:pt x="10443" y="2242"/>
                    <a:pt x="10876" y="2408"/>
                    <a:pt x="11206" y="2739"/>
                  </a:cubicBezTo>
                  <a:cubicBezTo>
                    <a:pt x="11868" y="3401"/>
                    <a:pt x="11868" y="4473"/>
                    <a:pt x="11206" y="5136"/>
                  </a:cubicBezTo>
                  <a:lnTo>
                    <a:pt x="8812" y="7530"/>
                  </a:lnTo>
                  <a:cubicBezTo>
                    <a:pt x="9215" y="8382"/>
                    <a:pt x="9375" y="9328"/>
                    <a:pt x="9273" y="10261"/>
                  </a:cubicBezTo>
                  <a:lnTo>
                    <a:pt x="12805" y="6732"/>
                  </a:lnTo>
                  <a:cubicBezTo>
                    <a:pt x="14331" y="5187"/>
                    <a:pt x="14325" y="2697"/>
                    <a:pt x="12787" y="1158"/>
                  </a:cubicBezTo>
                  <a:cubicBezTo>
                    <a:pt x="12016" y="387"/>
                    <a:pt x="11004" y="1"/>
                    <a:pt x="99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942" name="Google Shape;3942;p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latin typeface="Open Sans"/>
                <a:ea typeface="Open Sans"/>
                <a:cs typeface="Open Sans"/>
                <a:sym typeface="Open Sans"/>
              </a:rPr>
              <a:t>4</a:t>
            </a:fld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7979FA-F4B1-50E9-9C9E-2D060CA96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72069" y="1881287"/>
            <a:ext cx="3574484" cy="27809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59E550-4DC1-4F5E-3470-88D22DCA5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9047" y="325626"/>
            <a:ext cx="1544123" cy="15441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2EB567-EF03-1BC1-23D4-5A8E446AB0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352212" y="-1647025"/>
            <a:ext cx="1112969" cy="10387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E2E715-5846-4317-DE7D-2C6BE17A26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241" y="-1546694"/>
            <a:ext cx="1757784" cy="11171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76887B-7F56-99EA-F7B9-AA5F1BF607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7779" y="-1707289"/>
            <a:ext cx="1287392" cy="14383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A02DB9-EABB-2CBB-E170-935A27B4D6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60171" y="-1829109"/>
            <a:ext cx="1682022" cy="16820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1B5391-74D9-2466-3EFB-982B8D54DFD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98449" y="1996988"/>
            <a:ext cx="1544122" cy="15441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B716A0-7DC3-7288-B8A1-081A44BDF9E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3467005" y="373850"/>
            <a:ext cx="2689022" cy="18013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2E861E-B293-125D-4209-43337698917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204005" y="5284172"/>
            <a:ext cx="1454621" cy="14546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A16C51-72A5-FFD1-6637-D5254504929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81195" y="5330496"/>
            <a:ext cx="1408297" cy="14082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093D7E-53D9-8944-960D-27DB1CA9FB9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36024" y="5452221"/>
            <a:ext cx="1286572" cy="12865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57E6ED-CBE4-3433-927B-ABC0F8E96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828" y="578015"/>
            <a:ext cx="1112969" cy="10387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BC5CEA-F6CD-6D33-829C-07126B93B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216" y="965201"/>
            <a:ext cx="1757784" cy="11171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8D7A87-B121-1B0C-69EB-DC5681BB2D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9267" y="3713159"/>
            <a:ext cx="1286572" cy="12865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111888-7AD4-AEFB-ED99-D392A8F6B6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4319" y="510169"/>
            <a:ext cx="1682022" cy="16820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F4563A-B9D9-EB8C-B2C3-214387B288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3829" y="2085440"/>
            <a:ext cx="2689022" cy="18013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6FDA12-367D-6DB7-42D9-99C0DF3525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429921" y="1351180"/>
            <a:ext cx="3574484" cy="27809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8600EB-D08E-9A4B-A1FB-EE66EEBB97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91526" y="3513271"/>
            <a:ext cx="1408297" cy="14082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AF782B6-B907-FCDE-8994-09BF856DC6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44577" y="275064"/>
            <a:ext cx="1287392" cy="14383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4E2D60-629C-A21F-7546-9C4159B32A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96828" y="3466947"/>
            <a:ext cx="1454621" cy="14546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310A593-F9ED-EAEC-44A3-02D6C465B09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71207" y="2000530"/>
            <a:ext cx="1544123" cy="15441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90B5417-F5FE-7E18-42B7-C561C49FA6D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35844" y="1931967"/>
            <a:ext cx="1544122" cy="1544122"/>
          </a:xfrm>
          <a:prstGeom prst="rect">
            <a:avLst/>
          </a:prstGeom>
        </p:spPr>
      </p:pic>
      <p:grpSp>
        <p:nvGrpSpPr>
          <p:cNvPr id="16" name="Google Shape;2244;p52">
            <a:extLst>
              <a:ext uri="{FF2B5EF4-FFF2-40B4-BE49-F238E27FC236}">
                <a16:creationId xmlns:a16="http://schemas.microsoft.com/office/drawing/2014/main" id="{F7423181-4556-AF0E-AF35-AF89A8A82DE9}"/>
              </a:ext>
            </a:extLst>
          </p:cNvPr>
          <p:cNvGrpSpPr/>
          <p:nvPr/>
        </p:nvGrpSpPr>
        <p:grpSpPr>
          <a:xfrm>
            <a:off x="2550279" y="6771729"/>
            <a:ext cx="3925143" cy="2876127"/>
            <a:chOff x="1532650" y="921375"/>
            <a:chExt cx="5030300" cy="3685925"/>
          </a:xfrm>
        </p:grpSpPr>
        <p:sp>
          <p:nvSpPr>
            <p:cNvPr id="17" name="Google Shape;2245;p52">
              <a:extLst>
                <a:ext uri="{FF2B5EF4-FFF2-40B4-BE49-F238E27FC236}">
                  <a16:creationId xmlns:a16="http://schemas.microsoft.com/office/drawing/2014/main" id="{3A962F32-79C8-DD71-9E9D-0E034E6FEC97}"/>
                </a:ext>
              </a:extLst>
            </p:cNvPr>
            <p:cNvSpPr/>
            <p:nvPr/>
          </p:nvSpPr>
          <p:spPr>
            <a:xfrm>
              <a:off x="1532650" y="1703525"/>
              <a:ext cx="5030300" cy="2903775"/>
            </a:xfrm>
            <a:custGeom>
              <a:avLst/>
              <a:gdLst/>
              <a:ahLst/>
              <a:cxnLst/>
              <a:rect l="l" t="t" r="r" b="b"/>
              <a:pathLst>
                <a:path w="201212" h="116151" extrusionOk="0">
                  <a:moveTo>
                    <a:pt x="100606" y="1"/>
                  </a:moveTo>
                  <a:cubicBezTo>
                    <a:pt x="45033" y="1"/>
                    <a:pt x="1" y="26019"/>
                    <a:pt x="1" y="58075"/>
                  </a:cubicBezTo>
                  <a:cubicBezTo>
                    <a:pt x="1" y="90165"/>
                    <a:pt x="45033" y="116150"/>
                    <a:pt x="100606" y="116150"/>
                  </a:cubicBezTo>
                  <a:cubicBezTo>
                    <a:pt x="156179" y="116150"/>
                    <a:pt x="201211" y="90165"/>
                    <a:pt x="201211" y="58075"/>
                  </a:cubicBezTo>
                  <a:cubicBezTo>
                    <a:pt x="201211" y="26019"/>
                    <a:pt x="156179" y="1"/>
                    <a:pt x="1006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46;p52">
              <a:extLst>
                <a:ext uri="{FF2B5EF4-FFF2-40B4-BE49-F238E27FC236}">
                  <a16:creationId xmlns:a16="http://schemas.microsoft.com/office/drawing/2014/main" id="{221B83DA-288B-DC8D-DA89-3DCF133DD34C}"/>
                </a:ext>
              </a:extLst>
            </p:cNvPr>
            <p:cNvSpPr/>
            <p:nvPr/>
          </p:nvSpPr>
          <p:spPr>
            <a:xfrm>
              <a:off x="3063750" y="3348025"/>
              <a:ext cx="544575" cy="314425"/>
            </a:xfrm>
            <a:custGeom>
              <a:avLst/>
              <a:gdLst/>
              <a:ahLst/>
              <a:cxnLst/>
              <a:rect l="l" t="t" r="r" b="b"/>
              <a:pathLst>
                <a:path w="21783" h="12577" extrusionOk="0">
                  <a:moveTo>
                    <a:pt x="10908" y="1"/>
                  </a:moveTo>
                  <a:cubicBezTo>
                    <a:pt x="4871" y="1"/>
                    <a:pt x="1" y="2803"/>
                    <a:pt x="1" y="6305"/>
                  </a:cubicBezTo>
                  <a:cubicBezTo>
                    <a:pt x="1" y="9775"/>
                    <a:pt x="4871" y="12577"/>
                    <a:pt x="10908" y="12577"/>
                  </a:cubicBezTo>
                  <a:cubicBezTo>
                    <a:pt x="16913" y="12577"/>
                    <a:pt x="21783" y="9775"/>
                    <a:pt x="21783" y="6305"/>
                  </a:cubicBezTo>
                  <a:cubicBezTo>
                    <a:pt x="21783" y="2803"/>
                    <a:pt x="16913" y="1"/>
                    <a:pt x="109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47;p52">
              <a:extLst>
                <a:ext uri="{FF2B5EF4-FFF2-40B4-BE49-F238E27FC236}">
                  <a16:creationId xmlns:a16="http://schemas.microsoft.com/office/drawing/2014/main" id="{FDB5E7D4-6E75-BA7B-E4B0-E81B5611980C}"/>
                </a:ext>
              </a:extLst>
            </p:cNvPr>
            <p:cNvSpPr/>
            <p:nvPr/>
          </p:nvSpPr>
          <p:spPr>
            <a:xfrm>
              <a:off x="4383025" y="3340525"/>
              <a:ext cx="578775" cy="334425"/>
            </a:xfrm>
            <a:custGeom>
              <a:avLst/>
              <a:gdLst/>
              <a:ahLst/>
              <a:cxnLst/>
              <a:rect l="l" t="t" r="r" b="b"/>
              <a:pathLst>
                <a:path w="23151" h="13377" extrusionOk="0">
                  <a:moveTo>
                    <a:pt x="11576" y="1"/>
                  </a:moveTo>
                  <a:cubicBezTo>
                    <a:pt x="5171" y="1"/>
                    <a:pt x="1" y="3003"/>
                    <a:pt x="1" y="6672"/>
                  </a:cubicBezTo>
                  <a:cubicBezTo>
                    <a:pt x="1" y="10375"/>
                    <a:pt x="5171" y="13377"/>
                    <a:pt x="11576" y="13377"/>
                  </a:cubicBezTo>
                  <a:cubicBezTo>
                    <a:pt x="17947" y="13377"/>
                    <a:pt x="23151" y="10375"/>
                    <a:pt x="23151" y="6672"/>
                  </a:cubicBezTo>
                  <a:cubicBezTo>
                    <a:pt x="23151" y="3003"/>
                    <a:pt x="17947" y="1"/>
                    <a:pt x="115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48;p52">
              <a:extLst>
                <a:ext uri="{FF2B5EF4-FFF2-40B4-BE49-F238E27FC236}">
                  <a16:creationId xmlns:a16="http://schemas.microsoft.com/office/drawing/2014/main" id="{2B9CAEBE-880C-393C-100F-E1F61A708C45}"/>
                </a:ext>
              </a:extLst>
            </p:cNvPr>
            <p:cNvSpPr/>
            <p:nvPr/>
          </p:nvSpPr>
          <p:spPr>
            <a:xfrm>
              <a:off x="4326325" y="2612500"/>
              <a:ext cx="538750" cy="311100"/>
            </a:xfrm>
            <a:custGeom>
              <a:avLst/>
              <a:gdLst/>
              <a:ahLst/>
              <a:cxnLst/>
              <a:rect l="l" t="t" r="r" b="b"/>
              <a:pathLst>
                <a:path w="21550" h="12444" extrusionOk="0">
                  <a:moveTo>
                    <a:pt x="10775" y="1"/>
                  </a:moveTo>
                  <a:cubicBezTo>
                    <a:pt x="4804" y="1"/>
                    <a:pt x="0" y="2803"/>
                    <a:pt x="0" y="6239"/>
                  </a:cubicBezTo>
                  <a:cubicBezTo>
                    <a:pt x="0" y="9674"/>
                    <a:pt x="4804" y="12443"/>
                    <a:pt x="10775" y="12443"/>
                  </a:cubicBezTo>
                  <a:cubicBezTo>
                    <a:pt x="16712" y="12443"/>
                    <a:pt x="21549" y="9674"/>
                    <a:pt x="21549" y="6239"/>
                  </a:cubicBezTo>
                  <a:cubicBezTo>
                    <a:pt x="21549" y="2803"/>
                    <a:pt x="16712" y="1"/>
                    <a:pt x="107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49;p52">
              <a:extLst>
                <a:ext uri="{FF2B5EF4-FFF2-40B4-BE49-F238E27FC236}">
                  <a16:creationId xmlns:a16="http://schemas.microsoft.com/office/drawing/2014/main" id="{353AF7B2-E616-E9BE-C4AC-BBC21948835D}"/>
                </a:ext>
              </a:extLst>
            </p:cNvPr>
            <p:cNvSpPr/>
            <p:nvPr/>
          </p:nvSpPr>
          <p:spPr>
            <a:xfrm>
              <a:off x="3185500" y="2612500"/>
              <a:ext cx="538750" cy="311100"/>
            </a:xfrm>
            <a:custGeom>
              <a:avLst/>
              <a:gdLst/>
              <a:ahLst/>
              <a:cxnLst/>
              <a:rect l="l" t="t" r="r" b="b"/>
              <a:pathLst>
                <a:path w="21550" h="12444" extrusionOk="0">
                  <a:moveTo>
                    <a:pt x="10775" y="1"/>
                  </a:moveTo>
                  <a:cubicBezTo>
                    <a:pt x="4804" y="1"/>
                    <a:pt x="1" y="2803"/>
                    <a:pt x="1" y="6239"/>
                  </a:cubicBezTo>
                  <a:cubicBezTo>
                    <a:pt x="1" y="9674"/>
                    <a:pt x="4804" y="12443"/>
                    <a:pt x="10775" y="12443"/>
                  </a:cubicBezTo>
                  <a:cubicBezTo>
                    <a:pt x="16713" y="12443"/>
                    <a:pt x="21550" y="9674"/>
                    <a:pt x="21550" y="6239"/>
                  </a:cubicBezTo>
                  <a:cubicBezTo>
                    <a:pt x="21550" y="2803"/>
                    <a:pt x="16713" y="1"/>
                    <a:pt x="107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50;p52">
              <a:extLst>
                <a:ext uri="{FF2B5EF4-FFF2-40B4-BE49-F238E27FC236}">
                  <a16:creationId xmlns:a16="http://schemas.microsoft.com/office/drawing/2014/main" id="{5751F225-44F0-02D3-9399-DFBD8A497990}"/>
                </a:ext>
              </a:extLst>
            </p:cNvPr>
            <p:cNvSpPr/>
            <p:nvPr/>
          </p:nvSpPr>
          <p:spPr>
            <a:xfrm>
              <a:off x="4362175" y="3337200"/>
              <a:ext cx="1830500" cy="1088300"/>
            </a:xfrm>
            <a:custGeom>
              <a:avLst/>
              <a:gdLst/>
              <a:ahLst/>
              <a:cxnLst/>
              <a:rect l="l" t="t" r="r" b="b"/>
              <a:pathLst>
                <a:path w="73220" h="43532" extrusionOk="0">
                  <a:moveTo>
                    <a:pt x="47322" y="0"/>
                  </a:moveTo>
                  <a:cubicBezTo>
                    <a:pt x="46918" y="0"/>
                    <a:pt x="46517" y="100"/>
                    <a:pt x="46167" y="300"/>
                  </a:cubicBezTo>
                  <a:lnTo>
                    <a:pt x="768" y="26519"/>
                  </a:lnTo>
                  <a:cubicBezTo>
                    <a:pt x="1" y="26953"/>
                    <a:pt x="1" y="28087"/>
                    <a:pt x="768" y="28554"/>
                  </a:cubicBezTo>
                  <a:lnTo>
                    <a:pt x="25986" y="43131"/>
                  </a:lnTo>
                  <a:cubicBezTo>
                    <a:pt x="26453" y="43398"/>
                    <a:pt x="27020" y="43531"/>
                    <a:pt x="27554" y="43531"/>
                  </a:cubicBezTo>
                  <a:cubicBezTo>
                    <a:pt x="28121" y="43531"/>
                    <a:pt x="28688" y="43398"/>
                    <a:pt x="29155" y="43098"/>
                  </a:cubicBezTo>
                  <a:lnTo>
                    <a:pt x="71118" y="18880"/>
                  </a:lnTo>
                  <a:cubicBezTo>
                    <a:pt x="73220" y="17680"/>
                    <a:pt x="73220" y="14611"/>
                    <a:pt x="71118" y="13377"/>
                  </a:cubicBezTo>
                  <a:lnTo>
                    <a:pt x="48502" y="300"/>
                  </a:lnTo>
                  <a:cubicBezTo>
                    <a:pt x="48135" y="100"/>
                    <a:pt x="47727" y="0"/>
                    <a:pt x="473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251;p52">
              <a:extLst>
                <a:ext uri="{FF2B5EF4-FFF2-40B4-BE49-F238E27FC236}">
                  <a16:creationId xmlns:a16="http://schemas.microsoft.com/office/drawing/2014/main" id="{68B9682B-D981-68D9-57C5-F7AC4FA1078D}"/>
                </a:ext>
              </a:extLst>
            </p:cNvPr>
            <p:cNvSpPr/>
            <p:nvPr/>
          </p:nvSpPr>
          <p:spPr>
            <a:xfrm>
              <a:off x="1902925" y="3337200"/>
              <a:ext cx="1831325" cy="1088300"/>
            </a:xfrm>
            <a:custGeom>
              <a:avLst/>
              <a:gdLst/>
              <a:ahLst/>
              <a:cxnLst/>
              <a:rect l="l" t="t" r="r" b="b"/>
              <a:pathLst>
                <a:path w="73253" h="43532" extrusionOk="0">
                  <a:moveTo>
                    <a:pt x="25919" y="0"/>
                  </a:moveTo>
                  <a:cubicBezTo>
                    <a:pt x="25519" y="0"/>
                    <a:pt x="25118" y="100"/>
                    <a:pt x="24752" y="300"/>
                  </a:cubicBezTo>
                  <a:lnTo>
                    <a:pt x="2135" y="13377"/>
                  </a:lnTo>
                  <a:cubicBezTo>
                    <a:pt x="1" y="14611"/>
                    <a:pt x="1" y="17680"/>
                    <a:pt x="2135" y="18914"/>
                  </a:cubicBezTo>
                  <a:lnTo>
                    <a:pt x="44065" y="43098"/>
                  </a:lnTo>
                  <a:cubicBezTo>
                    <a:pt x="44532" y="43398"/>
                    <a:pt x="45099" y="43531"/>
                    <a:pt x="45666" y="43531"/>
                  </a:cubicBezTo>
                  <a:cubicBezTo>
                    <a:pt x="46200" y="43531"/>
                    <a:pt x="46767" y="43398"/>
                    <a:pt x="47234" y="43131"/>
                  </a:cubicBezTo>
                  <a:lnTo>
                    <a:pt x="72486" y="28554"/>
                  </a:lnTo>
                  <a:cubicBezTo>
                    <a:pt x="73253" y="28087"/>
                    <a:pt x="73253" y="26986"/>
                    <a:pt x="72486" y="26519"/>
                  </a:cubicBezTo>
                  <a:lnTo>
                    <a:pt x="27087" y="300"/>
                  </a:lnTo>
                  <a:cubicBezTo>
                    <a:pt x="26720" y="100"/>
                    <a:pt x="26319" y="0"/>
                    <a:pt x="259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252;p52">
              <a:extLst>
                <a:ext uri="{FF2B5EF4-FFF2-40B4-BE49-F238E27FC236}">
                  <a16:creationId xmlns:a16="http://schemas.microsoft.com/office/drawing/2014/main" id="{CFFC206B-F922-1296-822E-7AF0B0B0DBF7}"/>
                </a:ext>
              </a:extLst>
            </p:cNvPr>
            <p:cNvSpPr/>
            <p:nvPr/>
          </p:nvSpPr>
          <p:spPr>
            <a:xfrm>
              <a:off x="1903750" y="1925150"/>
              <a:ext cx="1849700" cy="1076825"/>
            </a:xfrm>
            <a:custGeom>
              <a:avLst/>
              <a:gdLst/>
              <a:ahLst/>
              <a:cxnLst/>
              <a:rect l="l" t="t" r="r" b="b"/>
              <a:pathLst>
                <a:path w="73988" h="43073" extrusionOk="0">
                  <a:moveTo>
                    <a:pt x="46417" y="0"/>
                  </a:moveTo>
                  <a:cubicBezTo>
                    <a:pt x="45884" y="0"/>
                    <a:pt x="45350" y="125"/>
                    <a:pt x="44866" y="375"/>
                  </a:cubicBezTo>
                  <a:lnTo>
                    <a:pt x="1168" y="25594"/>
                  </a:lnTo>
                  <a:cubicBezTo>
                    <a:pt x="1" y="26127"/>
                    <a:pt x="1" y="27828"/>
                    <a:pt x="1168" y="28362"/>
                  </a:cubicBezTo>
                  <a:lnTo>
                    <a:pt x="25986" y="42706"/>
                  </a:lnTo>
                  <a:cubicBezTo>
                    <a:pt x="26453" y="42939"/>
                    <a:pt x="26987" y="43073"/>
                    <a:pt x="27554" y="43073"/>
                  </a:cubicBezTo>
                  <a:cubicBezTo>
                    <a:pt x="28088" y="43073"/>
                    <a:pt x="28621" y="42939"/>
                    <a:pt x="29088" y="42706"/>
                  </a:cubicBezTo>
                  <a:lnTo>
                    <a:pt x="72786" y="17454"/>
                  </a:lnTo>
                  <a:cubicBezTo>
                    <a:pt x="73987" y="16921"/>
                    <a:pt x="73987" y="15253"/>
                    <a:pt x="72786" y="14719"/>
                  </a:cubicBezTo>
                  <a:lnTo>
                    <a:pt x="47968" y="375"/>
                  </a:lnTo>
                  <a:cubicBezTo>
                    <a:pt x="47485" y="125"/>
                    <a:pt x="46951" y="0"/>
                    <a:pt x="464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253;p52">
              <a:extLst>
                <a:ext uri="{FF2B5EF4-FFF2-40B4-BE49-F238E27FC236}">
                  <a16:creationId xmlns:a16="http://schemas.microsoft.com/office/drawing/2014/main" id="{049A9270-1B14-B486-C374-275BF4C50BA4}"/>
                </a:ext>
              </a:extLst>
            </p:cNvPr>
            <p:cNvSpPr/>
            <p:nvPr/>
          </p:nvSpPr>
          <p:spPr>
            <a:xfrm>
              <a:off x="4354675" y="1925150"/>
              <a:ext cx="1848850" cy="1076825"/>
            </a:xfrm>
            <a:custGeom>
              <a:avLst/>
              <a:gdLst/>
              <a:ahLst/>
              <a:cxnLst/>
              <a:rect l="l" t="t" r="r" b="b"/>
              <a:pathLst>
                <a:path w="73954" h="43073" extrusionOk="0">
                  <a:moveTo>
                    <a:pt x="27541" y="0"/>
                  </a:moveTo>
                  <a:cubicBezTo>
                    <a:pt x="27003" y="0"/>
                    <a:pt x="26469" y="125"/>
                    <a:pt x="25986" y="375"/>
                  </a:cubicBezTo>
                  <a:lnTo>
                    <a:pt x="1168" y="14719"/>
                  </a:lnTo>
                  <a:cubicBezTo>
                    <a:pt x="1" y="15253"/>
                    <a:pt x="1" y="16921"/>
                    <a:pt x="1168" y="17454"/>
                  </a:cubicBezTo>
                  <a:lnTo>
                    <a:pt x="44866" y="42706"/>
                  </a:lnTo>
                  <a:cubicBezTo>
                    <a:pt x="45366" y="42939"/>
                    <a:pt x="45900" y="43073"/>
                    <a:pt x="46434" y="43073"/>
                  </a:cubicBezTo>
                  <a:cubicBezTo>
                    <a:pt x="46967" y="43073"/>
                    <a:pt x="47501" y="42939"/>
                    <a:pt x="48001" y="42706"/>
                  </a:cubicBezTo>
                  <a:lnTo>
                    <a:pt x="72786" y="28362"/>
                  </a:lnTo>
                  <a:cubicBezTo>
                    <a:pt x="73953" y="27828"/>
                    <a:pt x="73953" y="26127"/>
                    <a:pt x="72786" y="25594"/>
                  </a:cubicBezTo>
                  <a:lnTo>
                    <a:pt x="29121" y="375"/>
                  </a:lnTo>
                  <a:cubicBezTo>
                    <a:pt x="28621" y="125"/>
                    <a:pt x="28079" y="0"/>
                    <a:pt x="275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254;p52">
              <a:extLst>
                <a:ext uri="{FF2B5EF4-FFF2-40B4-BE49-F238E27FC236}">
                  <a16:creationId xmlns:a16="http://schemas.microsoft.com/office/drawing/2014/main" id="{0C54B608-A458-2352-0BFF-9B0AB2794695}"/>
                </a:ext>
              </a:extLst>
            </p:cNvPr>
            <p:cNvSpPr/>
            <p:nvPr/>
          </p:nvSpPr>
          <p:spPr>
            <a:xfrm>
              <a:off x="3447350" y="2833125"/>
              <a:ext cx="1108325" cy="645850"/>
            </a:xfrm>
            <a:custGeom>
              <a:avLst/>
              <a:gdLst/>
              <a:ahLst/>
              <a:cxnLst/>
              <a:rect l="l" t="t" r="r" b="b"/>
              <a:pathLst>
                <a:path w="44333" h="25834" extrusionOk="0">
                  <a:moveTo>
                    <a:pt x="43981" y="1"/>
                  </a:moveTo>
                  <a:cubicBezTo>
                    <a:pt x="43929" y="1"/>
                    <a:pt x="43877" y="16"/>
                    <a:pt x="43832" y="49"/>
                  </a:cubicBezTo>
                  <a:lnTo>
                    <a:pt x="43532" y="216"/>
                  </a:lnTo>
                  <a:cubicBezTo>
                    <a:pt x="43365" y="316"/>
                    <a:pt x="43332" y="483"/>
                    <a:pt x="43399" y="649"/>
                  </a:cubicBezTo>
                  <a:cubicBezTo>
                    <a:pt x="43465" y="749"/>
                    <a:pt x="43565" y="783"/>
                    <a:pt x="43665" y="816"/>
                  </a:cubicBezTo>
                  <a:cubicBezTo>
                    <a:pt x="43732" y="783"/>
                    <a:pt x="43766" y="783"/>
                    <a:pt x="43832" y="749"/>
                  </a:cubicBezTo>
                  <a:lnTo>
                    <a:pt x="44132" y="583"/>
                  </a:lnTo>
                  <a:cubicBezTo>
                    <a:pt x="44266" y="483"/>
                    <a:pt x="44333" y="316"/>
                    <a:pt x="44233" y="149"/>
                  </a:cubicBezTo>
                  <a:cubicBezTo>
                    <a:pt x="44188" y="60"/>
                    <a:pt x="44084" y="1"/>
                    <a:pt x="43981" y="1"/>
                  </a:cubicBezTo>
                  <a:close/>
                  <a:moveTo>
                    <a:pt x="42581" y="816"/>
                  </a:moveTo>
                  <a:cubicBezTo>
                    <a:pt x="42528" y="816"/>
                    <a:pt x="42476" y="827"/>
                    <a:pt x="42431" y="849"/>
                  </a:cubicBezTo>
                  <a:lnTo>
                    <a:pt x="40630" y="1884"/>
                  </a:lnTo>
                  <a:cubicBezTo>
                    <a:pt x="40497" y="1984"/>
                    <a:pt x="40430" y="2150"/>
                    <a:pt x="40530" y="2317"/>
                  </a:cubicBezTo>
                  <a:cubicBezTo>
                    <a:pt x="40563" y="2417"/>
                    <a:pt x="40663" y="2451"/>
                    <a:pt x="40797" y="2484"/>
                  </a:cubicBezTo>
                  <a:cubicBezTo>
                    <a:pt x="40830" y="2451"/>
                    <a:pt x="40897" y="2451"/>
                    <a:pt x="40930" y="2417"/>
                  </a:cubicBezTo>
                  <a:lnTo>
                    <a:pt x="42731" y="1383"/>
                  </a:lnTo>
                  <a:cubicBezTo>
                    <a:pt x="42865" y="1283"/>
                    <a:pt x="42932" y="1116"/>
                    <a:pt x="42865" y="950"/>
                  </a:cubicBezTo>
                  <a:cubicBezTo>
                    <a:pt x="42798" y="861"/>
                    <a:pt x="42687" y="816"/>
                    <a:pt x="42581" y="816"/>
                  </a:cubicBezTo>
                  <a:close/>
                  <a:moveTo>
                    <a:pt x="39703" y="2484"/>
                  </a:moveTo>
                  <a:cubicBezTo>
                    <a:pt x="39655" y="2484"/>
                    <a:pt x="39607" y="2495"/>
                    <a:pt x="39563" y="2517"/>
                  </a:cubicBezTo>
                  <a:lnTo>
                    <a:pt x="37728" y="3551"/>
                  </a:lnTo>
                  <a:cubicBezTo>
                    <a:pt x="37594" y="3651"/>
                    <a:pt x="37528" y="3818"/>
                    <a:pt x="37628" y="3985"/>
                  </a:cubicBezTo>
                  <a:cubicBezTo>
                    <a:pt x="37695" y="4085"/>
                    <a:pt x="37795" y="4118"/>
                    <a:pt x="37895" y="4152"/>
                  </a:cubicBezTo>
                  <a:cubicBezTo>
                    <a:pt x="37961" y="4118"/>
                    <a:pt x="37995" y="4118"/>
                    <a:pt x="38061" y="4085"/>
                  </a:cubicBezTo>
                  <a:lnTo>
                    <a:pt x="39863" y="3051"/>
                  </a:lnTo>
                  <a:cubicBezTo>
                    <a:pt x="39996" y="2951"/>
                    <a:pt x="40030" y="2784"/>
                    <a:pt x="39963" y="2617"/>
                  </a:cubicBezTo>
                  <a:cubicBezTo>
                    <a:pt x="39896" y="2528"/>
                    <a:pt x="39800" y="2484"/>
                    <a:pt x="39703" y="2484"/>
                  </a:cubicBezTo>
                  <a:close/>
                  <a:moveTo>
                    <a:pt x="36809" y="4137"/>
                  </a:moveTo>
                  <a:cubicBezTo>
                    <a:pt x="36757" y="4137"/>
                    <a:pt x="36705" y="4152"/>
                    <a:pt x="36660" y="4185"/>
                  </a:cubicBezTo>
                  <a:lnTo>
                    <a:pt x="34859" y="5219"/>
                  </a:lnTo>
                  <a:cubicBezTo>
                    <a:pt x="34559" y="5386"/>
                    <a:pt x="34692" y="5786"/>
                    <a:pt x="34993" y="5820"/>
                  </a:cubicBezTo>
                  <a:cubicBezTo>
                    <a:pt x="35059" y="5786"/>
                    <a:pt x="35126" y="5786"/>
                    <a:pt x="35159" y="5753"/>
                  </a:cubicBezTo>
                  <a:lnTo>
                    <a:pt x="36961" y="4719"/>
                  </a:lnTo>
                  <a:cubicBezTo>
                    <a:pt x="37094" y="4619"/>
                    <a:pt x="37161" y="4452"/>
                    <a:pt x="37061" y="4285"/>
                  </a:cubicBezTo>
                  <a:cubicBezTo>
                    <a:pt x="37016" y="4196"/>
                    <a:pt x="36913" y="4137"/>
                    <a:pt x="36809" y="4137"/>
                  </a:cubicBezTo>
                  <a:close/>
                  <a:moveTo>
                    <a:pt x="33923" y="5820"/>
                  </a:moveTo>
                  <a:cubicBezTo>
                    <a:pt x="33870" y="5820"/>
                    <a:pt x="33814" y="5831"/>
                    <a:pt x="33758" y="5853"/>
                  </a:cubicBezTo>
                  <a:lnTo>
                    <a:pt x="31957" y="6887"/>
                  </a:lnTo>
                  <a:cubicBezTo>
                    <a:pt x="31824" y="6987"/>
                    <a:pt x="31757" y="7154"/>
                    <a:pt x="31857" y="7321"/>
                  </a:cubicBezTo>
                  <a:cubicBezTo>
                    <a:pt x="31890" y="7421"/>
                    <a:pt x="31990" y="7454"/>
                    <a:pt x="32124" y="7488"/>
                  </a:cubicBezTo>
                  <a:cubicBezTo>
                    <a:pt x="32157" y="7454"/>
                    <a:pt x="32224" y="7454"/>
                    <a:pt x="32257" y="7421"/>
                  </a:cubicBezTo>
                  <a:lnTo>
                    <a:pt x="34059" y="6387"/>
                  </a:lnTo>
                  <a:cubicBezTo>
                    <a:pt x="34225" y="6287"/>
                    <a:pt x="34259" y="6120"/>
                    <a:pt x="34192" y="5953"/>
                  </a:cubicBezTo>
                  <a:cubicBezTo>
                    <a:pt x="34125" y="5864"/>
                    <a:pt x="34029" y="5820"/>
                    <a:pt x="33923" y="5820"/>
                  </a:cubicBezTo>
                  <a:close/>
                  <a:moveTo>
                    <a:pt x="31038" y="7488"/>
                  </a:moveTo>
                  <a:cubicBezTo>
                    <a:pt x="30986" y="7488"/>
                    <a:pt x="30934" y="7499"/>
                    <a:pt x="30890" y="7521"/>
                  </a:cubicBezTo>
                  <a:lnTo>
                    <a:pt x="29088" y="8555"/>
                  </a:lnTo>
                  <a:cubicBezTo>
                    <a:pt x="28922" y="8655"/>
                    <a:pt x="28888" y="8822"/>
                    <a:pt x="28955" y="8989"/>
                  </a:cubicBezTo>
                  <a:cubicBezTo>
                    <a:pt x="29022" y="9089"/>
                    <a:pt x="29122" y="9122"/>
                    <a:pt x="29222" y="9155"/>
                  </a:cubicBezTo>
                  <a:cubicBezTo>
                    <a:pt x="29289" y="9122"/>
                    <a:pt x="29322" y="9122"/>
                    <a:pt x="29389" y="9089"/>
                  </a:cubicBezTo>
                  <a:lnTo>
                    <a:pt x="31190" y="8055"/>
                  </a:lnTo>
                  <a:cubicBezTo>
                    <a:pt x="31323" y="7955"/>
                    <a:pt x="31357" y="7788"/>
                    <a:pt x="31290" y="7621"/>
                  </a:cubicBezTo>
                  <a:cubicBezTo>
                    <a:pt x="31245" y="7532"/>
                    <a:pt x="31142" y="7488"/>
                    <a:pt x="31038" y="7488"/>
                  </a:cubicBezTo>
                  <a:close/>
                  <a:moveTo>
                    <a:pt x="28137" y="9155"/>
                  </a:moveTo>
                  <a:cubicBezTo>
                    <a:pt x="28084" y="9155"/>
                    <a:pt x="28032" y="9167"/>
                    <a:pt x="27988" y="9189"/>
                  </a:cubicBezTo>
                  <a:lnTo>
                    <a:pt x="26186" y="10223"/>
                  </a:lnTo>
                  <a:cubicBezTo>
                    <a:pt x="26053" y="10323"/>
                    <a:pt x="25986" y="10490"/>
                    <a:pt x="26086" y="10656"/>
                  </a:cubicBezTo>
                  <a:cubicBezTo>
                    <a:pt x="26120" y="10757"/>
                    <a:pt x="26220" y="10790"/>
                    <a:pt x="26353" y="10823"/>
                  </a:cubicBezTo>
                  <a:cubicBezTo>
                    <a:pt x="26386" y="10790"/>
                    <a:pt x="26453" y="10790"/>
                    <a:pt x="26487" y="10757"/>
                  </a:cubicBezTo>
                  <a:lnTo>
                    <a:pt x="28288" y="9722"/>
                  </a:lnTo>
                  <a:cubicBezTo>
                    <a:pt x="28421" y="9622"/>
                    <a:pt x="28488" y="9456"/>
                    <a:pt x="28421" y="9289"/>
                  </a:cubicBezTo>
                  <a:cubicBezTo>
                    <a:pt x="28355" y="9200"/>
                    <a:pt x="28243" y="9155"/>
                    <a:pt x="28137" y="9155"/>
                  </a:cubicBezTo>
                  <a:close/>
                  <a:moveTo>
                    <a:pt x="25260" y="10823"/>
                  </a:moveTo>
                  <a:cubicBezTo>
                    <a:pt x="25212" y="10823"/>
                    <a:pt x="25163" y="10834"/>
                    <a:pt x="25119" y="10857"/>
                  </a:cubicBezTo>
                  <a:lnTo>
                    <a:pt x="23284" y="11891"/>
                  </a:lnTo>
                  <a:cubicBezTo>
                    <a:pt x="23151" y="11991"/>
                    <a:pt x="23084" y="12158"/>
                    <a:pt x="23184" y="12324"/>
                  </a:cubicBezTo>
                  <a:cubicBezTo>
                    <a:pt x="23251" y="12424"/>
                    <a:pt x="23351" y="12458"/>
                    <a:pt x="23451" y="12491"/>
                  </a:cubicBezTo>
                  <a:cubicBezTo>
                    <a:pt x="23518" y="12458"/>
                    <a:pt x="23551" y="12458"/>
                    <a:pt x="23618" y="12424"/>
                  </a:cubicBezTo>
                  <a:lnTo>
                    <a:pt x="25419" y="11390"/>
                  </a:lnTo>
                  <a:cubicBezTo>
                    <a:pt x="25553" y="11290"/>
                    <a:pt x="25586" y="11123"/>
                    <a:pt x="25519" y="10957"/>
                  </a:cubicBezTo>
                  <a:cubicBezTo>
                    <a:pt x="25452" y="10868"/>
                    <a:pt x="25356" y="10823"/>
                    <a:pt x="25260" y="10823"/>
                  </a:cubicBezTo>
                  <a:close/>
                  <a:moveTo>
                    <a:pt x="22365" y="12491"/>
                  </a:moveTo>
                  <a:cubicBezTo>
                    <a:pt x="22313" y="12491"/>
                    <a:pt x="22261" y="12502"/>
                    <a:pt x="22217" y="12524"/>
                  </a:cubicBezTo>
                  <a:lnTo>
                    <a:pt x="20416" y="13559"/>
                  </a:lnTo>
                  <a:cubicBezTo>
                    <a:pt x="20249" y="13659"/>
                    <a:pt x="20215" y="13825"/>
                    <a:pt x="20282" y="13992"/>
                  </a:cubicBezTo>
                  <a:cubicBezTo>
                    <a:pt x="20349" y="14092"/>
                    <a:pt x="20449" y="14126"/>
                    <a:pt x="20549" y="14159"/>
                  </a:cubicBezTo>
                  <a:cubicBezTo>
                    <a:pt x="20616" y="14126"/>
                    <a:pt x="20649" y="14126"/>
                    <a:pt x="20716" y="14092"/>
                  </a:cubicBezTo>
                  <a:lnTo>
                    <a:pt x="22517" y="13058"/>
                  </a:lnTo>
                  <a:cubicBezTo>
                    <a:pt x="22650" y="12958"/>
                    <a:pt x="22717" y="12791"/>
                    <a:pt x="22617" y="12625"/>
                  </a:cubicBezTo>
                  <a:cubicBezTo>
                    <a:pt x="22573" y="12536"/>
                    <a:pt x="22469" y="12491"/>
                    <a:pt x="22365" y="12491"/>
                  </a:cubicBezTo>
                  <a:close/>
                  <a:moveTo>
                    <a:pt x="19479" y="14144"/>
                  </a:moveTo>
                  <a:cubicBezTo>
                    <a:pt x="19426" y="14144"/>
                    <a:pt x="19370" y="14159"/>
                    <a:pt x="19315" y="14192"/>
                  </a:cubicBezTo>
                  <a:lnTo>
                    <a:pt x="17513" y="15226"/>
                  </a:lnTo>
                  <a:cubicBezTo>
                    <a:pt x="17247" y="15393"/>
                    <a:pt x="17347" y="15793"/>
                    <a:pt x="17680" y="15827"/>
                  </a:cubicBezTo>
                  <a:cubicBezTo>
                    <a:pt x="17714" y="15793"/>
                    <a:pt x="17780" y="15793"/>
                    <a:pt x="17814" y="15760"/>
                  </a:cubicBezTo>
                  <a:lnTo>
                    <a:pt x="19615" y="14726"/>
                  </a:lnTo>
                  <a:cubicBezTo>
                    <a:pt x="19782" y="14626"/>
                    <a:pt x="19815" y="14459"/>
                    <a:pt x="19748" y="14292"/>
                  </a:cubicBezTo>
                  <a:cubicBezTo>
                    <a:pt x="19682" y="14203"/>
                    <a:pt x="19585" y="14144"/>
                    <a:pt x="19479" y="14144"/>
                  </a:cubicBezTo>
                  <a:close/>
                  <a:moveTo>
                    <a:pt x="16594" y="15812"/>
                  </a:moveTo>
                  <a:cubicBezTo>
                    <a:pt x="16542" y="15812"/>
                    <a:pt x="16491" y="15827"/>
                    <a:pt x="16446" y="15860"/>
                  </a:cubicBezTo>
                  <a:lnTo>
                    <a:pt x="14645" y="16894"/>
                  </a:lnTo>
                  <a:cubicBezTo>
                    <a:pt x="14345" y="17061"/>
                    <a:pt x="14478" y="17495"/>
                    <a:pt x="14778" y="17495"/>
                  </a:cubicBezTo>
                  <a:cubicBezTo>
                    <a:pt x="14845" y="17461"/>
                    <a:pt x="14878" y="17461"/>
                    <a:pt x="14945" y="17428"/>
                  </a:cubicBezTo>
                  <a:lnTo>
                    <a:pt x="16746" y="16394"/>
                  </a:lnTo>
                  <a:cubicBezTo>
                    <a:pt x="16880" y="16294"/>
                    <a:pt x="16946" y="16127"/>
                    <a:pt x="16846" y="15960"/>
                  </a:cubicBezTo>
                  <a:cubicBezTo>
                    <a:pt x="16802" y="15871"/>
                    <a:pt x="16698" y="15812"/>
                    <a:pt x="16594" y="15812"/>
                  </a:cubicBezTo>
                  <a:close/>
                  <a:moveTo>
                    <a:pt x="13693" y="17495"/>
                  </a:moveTo>
                  <a:cubicBezTo>
                    <a:pt x="13640" y="17495"/>
                    <a:pt x="13588" y="17506"/>
                    <a:pt x="13544" y="17528"/>
                  </a:cubicBezTo>
                  <a:lnTo>
                    <a:pt x="11743" y="18562"/>
                  </a:lnTo>
                  <a:cubicBezTo>
                    <a:pt x="11609" y="18662"/>
                    <a:pt x="11543" y="18829"/>
                    <a:pt x="11643" y="18996"/>
                  </a:cubicBezTo>
                  <a:cubicBezTo>
                    <a:pt x="11676" y="19096"/>
                    <a:pt x="11776" y="19129"/>
                    <a:pt x="11909" y="19163"/>
                  </a:cubicBezTo>
                  <a:cubicBezTo>
                    <a:pt x="11943" y="19129"/>
                    <a:pt x="12010" y="19129"/>
                    <a:pt x="12043" y="19096"/>
                  </a:cubicBezTo>
                  <a:lnTo>
                    <a:pt x="13844" y="18062"/>
                  </a:lnTo>
                  <a:cubicBezTo>
                    <a:pt x="13978" y="17962"/>
                    <a:pt x="14044" y="17795"/>
                    <a:pt x="13978" y="17628"/>
                  </a:cubicBezTo>
                  <a:cubicBezTo>
                    <a:pt x="13911" y="17539"/>
                    <a:pt x="13800" y="17495"/>
                    <a:pt x="13693" y="17495"/>
                  </a:cubicBezTo>
                  <a:close/>
                  <a:moveTo>
                    <a:pt x="10806" y="19163"/>
                  </a:moveTo>
                  <a:cubicBezTo>
                    <a:pt x="10753" y="19163"/>
                    <a:pt x="10697" y="19174"/>
                    <a:pt x="10642" y="19196"/>
                  </a:cubicBezTo>
                  <a:lnTo>
                    <a:pt x="8841" y="20230"/>
                  </a:lnTo>
                  <a:cubicBezTo>
                    <a:pt x="8707" y="20330"/>
                    <a:pt x="8640" y="20497"/>
                    <a:pt x="8741" y="20664"/>
                  </a:cubicBezTo>
                  <a:cubicBezTo>
                    <a:pt x="8807" y="20764"/>
                    <a:pt x="8907" y="20797"/>
                    <a:pt x="9007" y="20830"/>
                  </a:cubicBezTo>
                  <a:cubicBezTo>
                    <a:pt x="9074" y="20797"/>
                    <a:pt x="9107" y="20797"/>
                    <a:pt x="9141" y="20764"/>
                  </a:cubicBezTo>
                  <a:lnTo>
                    <a:pt x="10942" y="19730"/>
                  </a:lnTo>
                  <a:cubicBezTo>
                    <a:pt x="11109" y="19630"/>
                    <a:pt x="11142" y="19463"/>
                    <a:pt x="11076" y="19296"/>
                  </a:cubicBezTo>
                  <a:cubicBezTo>
                    <a:pt x="11009" y="19207"/>
                    <a:pt x="10912" y="19163"/>
                    <a:pt x="10806" y="19163"/>
                  </a:cubicBezTo>
                  <a:close/>
                  <a:moveTo>
                    <a:pt x="7921" y="20830"/>
                  </a:moveTo>
                  <a:cubicBezTo>
                    <a:pt x="7870" y="20830"/>
                    <a:pt x="7818" y="20842"/>
                    <a:pt x="7773" y="20864"/>
                  </a:cubicBezTo>
                  <a:lnTo>
                    <a:pt x="5972" y="21898"/>
                  </a:lnTo>
                  <a:cubicBezTo>
                    <a:pt x="5805" y="21998"/>
                    <a:pt x="5772" y="22165"/>
                    <a:pt x="5838" y="22332"/>
                  </a:cubicBezTo>
                  <a:cubicBezTo>
                    <a:pt x="5905" y="22432"/>
                    <a:pt x="6005" y="22465"/>
                    <a:pt x="6105" y="22498"/>
                  </a:cubicBezTo>
                  <a:cubicBezTo>
                    <a:pt x="6172" y="22465"/>
                    <a:pt x="6205" y="22465"/>
                    <a:pt x="6272" y="22432"/>
                  </a:cubicBezTo>
                  <a:lnTo>
                    <a:pt x="8073" y="21397"/>
                  </a:lnTo>
                  <a:cubicBezTo>
                    <a:pt x="8207" y="21297"/>
                    <a:pt x="8274" y="21131"/>
                    <a:pt x="8173" y="20964"/>
                  </a:cubicBezTo>
                  <a:cubicBezTo>
                    <a:pt x="8129" y="20875"/>
                    <a:pt x="8025" y="20830"/>
                    <a:pt x="7921" y="20830"/>
                  </a:cubicBezTo>
                  <a:close/>
                  <a:moveTo>
                    <a:pt x="5035" y="22483"/>
                  </a:moveTo>
                  <a:cubicBezTo>
                    <a:pt x="4982" y="22483"/>
                    <a:pt x="4927" y="22498"/>
                    <a:pt x="4871" y="22532"/>
                  </a:cubicBezTo>
                  <a:lnTo>
                    <a:pt x="3070" y="23566"/>
                  </a:lnTo>
                  <a:cubicBezTo>
                    <a:pt x="2803" y="23733"/>
                    <a:pt x="2903" y="24133"/>
                    <a:pt x="3237" y="24166"/>
                  </a:cubicBezTo>
                  <a:cubicBezTo>
                    <a:pt x="3270" y="24133"/>
                    <a:pt x="3337" y="24133"/>
                    <a:pt x="3370" y="24099"/>
                  </a:cubicBezTo>
                  <a:lnTo>
                    <a:pt x="5171" y="23065"/>
                  </a:lnTo>
                  <a:cubicBezTo>
                    <a:pt x="5338" y="22965"/>
                    <a:pt x="5371" y="22799"/>
                    <a:pt x="5305" y="22632"/>
                  </a:cubicBezTo>
                  <a:cubicBezTo>
                    <a:pt x="5238" y="22543"/>
                    <a:pt x="5142" y="22483"/>
                    <a:pt x="5035" y="22483"/>
                  </a:cubicBezTo>
                  <a:close/>
                  <a:moveTo>
                    <a:pt x="2151" y="24166"/>
                  </a:moveTo>
                  <a:cubicBezTo>
                    <a:pt x="2099" y="24166"/>
                    <a:pt x="2047" y="24177"/>
                    <a:pt x="2002" y="24200"/>
                  </a:cubicBezTo>
                  <a:lnTo>
                    <a:pt x="201" y="25234"/>
                  </a:lnTo>
                  <a:cubicBezTo>
                    <a:pt x="34" y="25334"/>
                    <a:pt x="1" y="25500"/>
                    <a:pt x="68" y="25667"/>
                  </a:cubicBezTo>
                  <a:cubicBezTo>
                    <a:pt x="134" y="25767"/>
                    <a:pt x="234" y="25801"/>
                    <a:pt x="335" y="25834"/>
                  </a:cubicBezTo>
                  <a:cubicBezTo>
                    <a:pt x="401" y="25801"/>
                    <a:pt x="435" y="25801"/>
                    <a:pt x="501" y="25767"/>
                  </a:cubicBezTo>
                  <a:lnTo>
                    <a:pt x="2303" y="24733"/>
                  </a:lnTo>
                  <a:cubicBezTo>
                    <a:pt x="2436" y="24633"/>
                    <a:pt x="2503" y="24466"/>
                    <a:pt x="2403" y="24300"/>
                  </a:cubicBezTo>
                  <a:cubicBezTo>
                    <a:pt x="2358" y="24211"/>
                    <a:pt x="2254" y="24166"/>
                    <a:pt x="2151" y="2416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255;p52">
              <a:extLst>
                <a:ext uri="{FF2B5EF4-FFF2-40B4-BE49-F238E27FC236}">
                  <a16:creationId xmlns:a16="http://schemas.microsoft.com/office/drawing/2014/main" id="{B90FFF5A-A071-1A27-6E8A-69B5859AEA5C}"/>
                </a:ext>
              </a:extLst>
            </p:cNvPr>
            <p:cNvSpPr/>
            <p:nvPr/>
          </p:nvSpPr>
          <p:spPr>
            <a:xfrm>
              <a:off x="3447350" y="2833500"/>
              <a:ext cx="1108325" cy="645475"/>
            </a:xfrm>
            <a:custGeom>
              <a:avLst/>
              <a:gdLst/>
              <a:ahLst/>
              <a:cxnLst/>
              <a:rect l="l" t="t" r="r" b="b"/>
              <a:pathLst>
                <a:path w="44333" h="25819" extrusionOk="0">
                  <a:moveTo>
                    <a:pt x="353" y="1"/>
                  </a:moveTo>
                  <a:cubicBezTo>
                    <a:pt x="249" y="1"/>
                    <a:pt x="146" y="45"/>
                    <a:pt x="101" y="134"/>
                  </a:cubicBezTo>
                  <a:cubicBezTo>
                    <a:pt x="1" y="301"/>
                    <a:pt x="68" y="468"/>
                    <a:pt x="201" y="568"/>
                  </a:cubicBezTo>
                  <a:lnTo>
                    <a:pt x="501" y="734"/>
                  </a:lnTo>
                  <a:cubicBezTo>
                    <a:pt x="568" y="768"/>
                    <a:pt x="601" y="768"/>
                    <a:pt x="668" y="801"/>
                  </a:cubicBezTo>
                  <a:cubicBezTo>
                    <a:pt x="968" y="768"/>
                    <a:pt x="1068" y="367"/>
                    <a:pt x="802" y="201"/>
                  </a:cubicBezTo>
                  <a:lnTo>
                    <a:pt x="501" y="34"/>
                  </a:lnTo>
                  <a:cubicBezTo>
                    <a:pt x="457" y="12"/>
                    <a:pt x="405" y="1"/>
                    <a:pt x="353" y="1"/>
                  </a:cubicBezTo>
                  <a:close/>
                  <a:moveTo>
                    <a:pt x="1721" y="801"/>
                  </a:moveTo>
                  <a:cubicBezTo>
                    <a:pt x="1617" y="801"/>
                    <a:pt x="1513" y="846"/>
                    <a:pt x="1469" y="935"/>
                  </a:cubicBezTo>
                  <a:cubicBezTo>
                    <a:pt x="1369" y="1101"/>
                    <a:pt x="1435" y="1268"/>
                    <a:pt x="1569" y="1368"/>
                  </a:cubicBezTo>
                  <a:lnTo>
                    <a:pt x="3370" y="2402"/>
                  </a:lnTo>
                  <a:cubicBezTo>
                    <a:pt x="3437" y="2436"/>
                    <a:pt x="3470" y="2436"/>
                    <a:pt x="3537" y="2469"/>
                  </a:cubicBezTo>
                  <a:cubicBezTo>
                    <a:pt x="3637" y="2436"/>
                    <a:pt x="3737" y="2402"/>
                    <a:pt x="3804" y="2302"/>
                  </a:cubicBezTo>
                  <a:cubicBezTo>
                    <a:pt x="3870" y="2135"/>
                    <a:pt x="3837" y="1969"/>
                    <a:pt x="3670" y="1869"/>
                  </a:cubicBezTo>
                  <a:lnTo>
                    <a:pt x="1869" y="834"/>
                  </a:lnTo>
                  <a:cubicBezTo>
                    <a:pt x="1824" y="812"/>
                    <a:pt x="1773" y="801"/>
                    <a:pt x="1721" y="801"/>
                  </a:cubicBezTo>
                  <a:close/>
                  <a:moveTo>
                    <a:pt x="4607" y="2469"/>
                  </a:moveTo>
                  <a:cubicBezTo>
                    <a:pt x="4500" y="2469"/>
                    <a:pt x="4404" y="2513"/>
                    <a:pt x="4337" y="2602"/>
                  </a:cubicBezTo>
                  <a:cubicBezTo>
                    <a:pt x="4271" y="2769"/>
                    <a:pt x="4304" y="2936"/>
                    <a:pt x="4471" y="3036"/>
                  </a:cubicBezTo>
                  <a:lnTo>
                    <a:pt x="6272" y="4070"/>
                  </a:lnTo>
                  <a:cubicBezTo>
                    <a:pt x="6305" y="4103"/>
                    <a:pt x="6372" y="4103"/>
                    <a:pt x="6406" y="4137"/>
                  </a:cubicBezTo>
                  <a:lnTo>
                    <a:pt x="6439" y="4137"/>
                  </a:lnTo>
                  <a:cubicBezTo>
                    <a:pt x="6539" y="4103"/>
                    <a:pt x="6639" y="4070"/>
                    <a:pt x="6672" y="3970"/>
                  </a:cubicBezTo>
                  <a:cubicBezTo>
                    <a:pt x="6772" y="3803"/>
                    <a:pt x="6706" y="3636"/>
                    <a:pt x="6572" y="3536"/>
                  </a:cubicBezTo>
                  <a:lnTo>
                    <a:pt x="4771" y="2502"/>
                  </a:lnTo>
                  <a:cubicBezTo>
                    <a:pt x="4715" y="2480"/>
                    <a:pt x="4660" y="2469"/>
                    <a:pt x="4607" y="2469"/>
                  </a:cubicBezTo>
                  <a:close/>
                  <a:moveTo>
                    <a:pt x="7491" y="4137"/>
                  </a:moveTo>
                  <a:cubicBezTo>
                    <a:pt x="7388" y="4137"/>
                    <a:pt x="7284" y="4181"/>
                    <a:pt x="7239" y="4270"/>
                  </a:cubicBezTo>
                  <a:cubicBezTo>
                    <a:pt x="7139" y="4437"/>
                    <a:pt x="7206" y="4604"/>
                    <a:pt x="7340" y="4704"/>
                  </a:cubicBezTo>
                  <a:lnTo>
                    <a:pt x="9141" y="5738"/>
                  </a:lnTo>
                  <a:cubicBezTo>
                    <a:pt x="9208" y="5771"/>
                    <a:pt x="9241" y="5771"/>
                    <a:pt x="9308" y="5805"/>
                  </a:cubicBezTo>
                  <a:cubicBezTo>
                    <a:pt x="9408" y="5771"/>
                    <a:pt x="9508" y="5705"/>
                    <a:pt x="9574" y="5638"/>
                  </a:cubicBezTo>
                  <a:cubicBezTo>
                    <a:pt x="9641" y="5471"/>
                    <a:pt x="9574" y="5304"/>
                    <a:pt x="9441" y="5204"/>
                  </a:cubicBezTo>
                  <a:lnTo>
                    <a:pt x="7640" y="4170"/>
                  </a:lnTo>
                  <a:cubicBezTo>
                    <a:pt x="7595" y="4148"/>
                    <a:pt x="7543" y="4137"/>
                    <a:pt x="7491" y="4137"/>
                  </a:cubicBezTo>
                  <a:close/>
                  <a:moveTo>
                    <a:pt x="10413" y="5794"/>
                  </a:moveTo>
                  <a:cubicBezTo>
                    <a:pt x="10132" y="5794"/>
                    <a:pt x="9964" y="6202"/>
                    <a:pt x="10275" y="6372"/>
                  </a:cubicBezTo>
                  <a:lnTo>
                    <a:pt x="12043" y="7406"/>
                  </a:lnTo>
                  <a:cubicBezTo>
                    <a:pt x="12076" y="7439"/>
                    <a:pt x="12143" y="7439"/>
                    <a:pt x="12210" y="7473"/>
                  </a:cubicBezTo>
                  <a:cubicBezTo>
                    <a:pt x="12310" y="7473"/>
                    <a:pt x="12443" y="7406"/>
                    <a:pt x="12477" y="7272"/>
                  </a:cubicBezTo>
                  <a:cubicBezTo>
                    <a:pt x="12577" y="7139"/>
                    <a:pt x="12510" y="6972"/>
                    <a:pt x="12376" y="6872"/>
                  </a:cubicBezTo>
                  <a:lnTo>
                    <a:pt x="10575" y="5838"/>
                  </a:lnTo>
                  <a:cubicBezTo>
                    <a:pt x="10519" y="5807"/>
                    <a:pt x="10464" y="5794"/>
                    <a:pt x="10413" y="5794"/>
                  </a:cubicBezTo>
                  <a:close/>
                  <a:moveTo>
                    <a:pt x="13270" y="7473"/>
                  </a:moveTo>
                  <a:cubicBezTo>
                    <a:pt x="13173" y="7473"/>
                    <a:pt x="13077" y="7517"/>
                    <a:pt x="13010" y="7606"/>
                  </a:cubicBezTo>
                  <a:cubicBezTo>
                    <a:pt x="12944" y="7773"/>
                    <a:pt x="12977" y="7940"/>
                    <a:pt x="13110" y="8040"/>
                  </a:cubicBezTo>
                  <a:lnTo>
                    <a:pt x="14912" y="9074"/>
                  </a:lnTo>
                  <a:cubicBezTo>
                    <a:pt x="14978" y="9107"/>
                    <a:pt x="15045" y="9107"/>
                    <a:pt x="15078" y="9140"/>
                  </a:cubicBezTo>
                  <a:cubicBezTo>
                    <a:pt x="15412" y="9140"/>
                    <a:pt x="15512" y="8707"/>
                    <a:pt x="15245" y="8540"/>
                  </a:cubicBezTo>
                  <a:lnTo>
                    <a:pt x="13411" y="7506"/>
                  </a:lnTo>
                  <a:cubicBezTo>
                    <a:pt x="13366" y="7484"/>
                    <a:pt x="13318" y="7473"/>
                    <a:pt x="13270" y="7473"/>
                  </a:cubicBezTo>
                  <a:close/>
                  <a:moveTo>
                    <a:pt x="16164" y="9140"/>
                  </a:moveTo>
                  <a:cubicBezTo>
                    <a:pt x="16061" y="9140"/>
                    <a:pt x="15957" y="9185"/>
                    <a:pt x="15912" y="9274"/>
                  </a:cubicBezTo>
                  <a:cubicBezTo>
                    <a:pt x="15812" y="9441"/>
                    <a:pt x="15879" y="9607"/>
                    <a:pt x="16012" y="9707"/>
                  </a:cubicBezTo>
                  <a:lnTo>
                    <a:pt x="17814" y="10742"/>
                  </a:lnTo>
                  <a:cubicBezTo>
                    <a:pt x="17880" y="10775"/>
                    <a:pt x="17914" y="10775"/>
                    <a:pt x="17980" y="10808"/>
                  </a:cubicBezTo>
                  <a:cubicBezTo>
                    <a:pt x="18281" y="10808"/>
                    <a:pt x="18414" y="10375"/>
                    <a:pt x="18114" y="10208"/>
                  </a:cubicBezTo>
                  <a:lnTo>
                    <a:pt x="16313" y="9174"/>
                  </a:lnTo>
                  <a:cubicBezTo>
                    <a:pt x="16268" y="9152"/>
                    <a:pt x="16216" y="9140"/>
                    <a:pt x="16164" y="9140"/>
                  </a:cubicBezTo>
                  <a:close/>
                  <a:moveTo>
                    <a:pt x="19050" y="10808"/>
                  </a:moveTo>
                  <a:cubicBezTo>
                    <a:pt x="18944" y="10808"/>
                    <a:pt x="18848" y="10853"/>
                    <a:pt x="18781" y="10942"/>
                  </a:cubicBezTo>
                  <a:cubicBezTo>
                    <a:pt x="18714" y="11108"/>
                    <a:pt x="18748" y="11275"/>
                    <a:pt x="18914" y="11375"/>
                  </a:cubicBezTo>
                  <a:lnTo>
                    <a:pt x="20716" y="12409"/>
                  </a:lnTo>
                  <a:cubicBezTo>
                    <a:pt x="20749" y="12443"/>
                    <a:pt x="20816" y="12443"/>
                    <a:pt x="20849" y="12476"/>
                  </a:cubicBezTo>
                  <a:cubicBezTo>
                    <a:pt x="21183" y="12476"/>
                    <a:pt x="21283" y="12042"/>
                    <a:pt x="21016" y="11876"/>
                  </a:cubicBezTo>
                  <a:lnTo>
                    <a:pt x="19215" y="10842"/>
                  </a:lnTo>
                  <a:cubicBezTo>
                    <a:pt x="19159" y="10819"/>
                    <a:pt x="19103" y="10808"/>
                    <a:pt x="19050" y="10808"/>
                  </a:cubicBezTo>
                  <a:close/>
                  <a:moveTo>
                    <a:pt x="21935" y="12476"/>
                  </a:moveTo>
                  <a:cubicBezTo>
                    <a:pt x="21831" y="12476"/>
                    <a:pt x="21728" y="12521"/>
                    <a:pt x="21683" y="12610"/>
                  </a:cubicBezTo>
                  <a:cubicBezTo>
                    <a:pt x="21583" y="12776"/>
                    <a:pt x="21650" y="12943"/>
                    <a:pt x="21783" y="13043"/>
                  </a:cubicBezTo>
                  <a:lnTo>
                    <a:pt x="23584" y="14077"/>
                  </a:lnTo>
                  <a:cubicBezTo>
                    <a:pt x="23651" y="14111"/>
                    <a:pt x="23685" y="14111"/>
                    <a:pt x="23751" y="14144"/>
                  </a:cubicBezTo>
                  <a:cubicBezTo>
                    <a:pt x="23851" y="14111"/>
                    <a:pt x="23951" y="14077"/>
                    <a:pt x="24018" y="13977"/>
                  </a:cubicBezTo>
                  <a:cubicBezTo>
                    <a:pt x="24085" y="13810"/>
                    <a:pt x="24051" y="13644"/>
                    <a:pt x="23885" y="13544"/>
                  </a:cubicBezTo>
                  <a:lnTo>
                    <a:pt x="22083" y="12509"/>
                  </a:lnTo>
                  <a:cubicBezTo>
                    <a:pt x="22039" y="12487"/>
                    <a:pt x="21987" y="12476"/>
                    <a:pt x="21935" y="12476"/>
                  </a:cubicBezTo>
                  <a:close/>
                  <a:moveTo>
                    <a:pt x="24823" y="14133"/>
                  </a:moveTo>
                  <a:cubicBezTo>
                    <a:pt x="24542" y="14133"/>
                    <a:pt x="24375" y="14542"/>
                    <a:pt x="24685" y="14711"/>
                  </a:cubicBezTo>
                  <a:lnTo>
                    <a:pt x="26487" y="15745"/>
                  </a:lnTo>
                  <a:cubicBezTo>
                    <a:pt x="26520" y="15778"/>
                    <a:pt x="26587" y="15778"/>
                    <a:pt x="26653" y="15812"/>
                  </a:cubicBezTo>
                  <a:cubicBezTo>
                    <a:pt x="26753" y="15778"/>
                    <a:pt x="26853" y="15712"/>
                    <a:pt x="26920" y="15612"/>
                  </a:cubicBezTo>
                  <a:cubicBezTo>
                    <a:pt x="26987" y="15478"/>
                    <a:pt x="26954" y="15311"/>
                    <a:pt x="26787" y="15211"/>
                  </a:cubicBezTo>
                  <a:lnTo>
                    <a:pt x="24985" y="14177"/>
                  </a:lnTo>
                  <a:cubicBezTo>
                    <a:pt x="24929" y="14147"/>
                    <a:pt x="24874" y="14133"/>
                    <a:pt x="24823" y="14133"/>
                  </a:cubicBezTo>
                  <a:close/>
                  <a:moveTo>
                    <a:pt x="27723" y="15812"/>
                  </a:moveTo>
                  <a:cubicBezTo>
                    <a:pt x="27617" y="15812"/>
                    <a:pt x="27521" y="15856"/>
                    <a:pt x="27454" y="15945"/>
                  </a:cubicBezTo>
                  <a:cubicBezTo>
                    <a:pt x="27387" y="16112"/>
                    <a:pt x="27421" y="16279"/>
                    <a:pt x="27554" y="16379"/>
                  </a:cubicBezTo>
                  <a:lnTo>
                    <a:pt x="29355" y="17413"/>
                  </a:lnTo>
                  <a:cubicBezTo>
                    <a:pt x="29422" y="17446"/>
                    <a:pt x="29489" y="17446"/>
                    <a:pt x="29522" y="17480"/>
                  </a:cubicBezTo>
                  <a:lnTo>
                    <a:pt x="29555" y="17480"/>
                  </a:lnTo>
                  <a:cubicBezTo>
                    <a:pt x="29655" y="17446"/>
                    <a:pt x="29756" y="17413"/>
                    <a:pt x="29789" y="17313"/>
                  </a:cubicBezTo>
                  <a:cubicBezTo>
                    <a:pt x="29889" y="17146"/>
                    <a:pt x="29822" y="16979"/>
                    <a:pt x="29689" y="16879"/>
                  </a:cubicBezTo>
                  <a:lnTo>
                    <a:pt x="27888" y="15845"/>
                  </a:lnTo>
                  <a:cubicBezTo>
                    <a:pt x="27832" y="15823"/>
                    <a:pt x="27776" y="15812"/>
                    <a:pt x="27723" y="15812"/>
                  </a:cubicBezTo>
                  <a:close/>
                  <a:moveTo>
                    <a:pt x="30608" y="17480"/>
                  </a:moveTo>
                  <a:cubicBezTo>
                    <a:pt x="30504" y="17480"/>
                    <a:pt x="30400" y="17524"/>
                    <a:pt x="30356" y="17613"/>
                  </a:cubicBezTo>
                  <a:cubicBezTo>
                    <a:pt x="30256" y="17780"/>
                    <a:pt x="30323" y="17947"/>
                    <a:pt x="30456" y="18047"/>
                  </a:cubicBezTo>
                  <a:lnTo>
                    <a:pt x="32257" y="19081"/>
                  </a:lnTo>
                  <a:cubicBezTo>
                    <a:pt x="32324" y="19114"/>
                    <a:pt x="32357" y="19114"/>
                    <a:pt x="32424" y="19148"/>
                  </a:cubicBezTo>
                  <a:cubicBezTo>
                    <a:pt x="32724" y="19148"/>
                    <a:pt x="32858" y="18714"/>
                    <a:pt x="32558" y="18547"/>
                  </a:cubicBezTo>
                  <a:lnTo>
                    <a:pt x="30756" y="17513"/>
                  </a:lnTo>
                  <a:cubicBezTo>
                    <a:pt x="30712" y="17491"/>
                    <a:pt x="30660" y="17480"/>
                    <a:pt x="30608" y="17480"/>
                  </a:cubicBezTo>
                  <a:close/>
                  <a:moveTo>
                    <a:pt x="33494" y="19148"/>
                  </a:moveTo>
                  <a:cubicBezTo>
                    <a:pt x="33388" y="19148"/>
                    <a:pt x="33291" y="19192"/>
                    <a:pt x="33225" y="19281"/>
                  </a:cubicBezTo>
                  <a:cubicBezTo>
                    <a:pt x="33158" y="19448"/>
                    <a:pt x="33191" y="19615"/>
                    <a:pt x="33358" y="19715"/>
                  </a:cubicBezTo>
                  <a:lnTo>
                    <a:pt x="35159" y="20749"/>
                  </a:lnTo>
                  <a:cubicBezTo>
                    <a:pt x="35193" y="20782"/>
                    <a:pt x="35259" y="20782"/>
                    <a:pt x="35326" y="20815"/>
                  </a:cubicBezTo>
                  <a:cubicBezTo>
                    <a:pt x="35426" y="20782"/>
                    <a:pt x="35526" y="20749"/>
                    <a:pt x="35560" y="20649"/>
                  </a:cubicBezTo>
                  <a:cubicBezTo>
                    <a:pt x="35660" y="20482"/>
                    <a:pt x="35593" y="20315"/>
                    <a:pt x="35460" y="20215"/>
                  </a:cubicBezTo>
                  <a:lnTo>
                    <a:pt x="33658" y="19181"/>
                  </a:lnTo>
                  <a:cubicBezTo>
                    <a:pt x="33603" y="19159"/>
                    <a:pt x="33547" y="19148"/>
                    <a:pt x="33494" y="19148"/>
                  </a:cubicBezTo>
                  <a:close/>
                  <a:moveTo>
                    <a:pt x="36379" y="20815"/>
                  </a:moveTo>
                  <a:cubicBezTo>
                    <a:pt x="36275" y="20815"/>
                    <a:pt x="36171" y="20860"/>
                    <a:pt x="36127" y="20949"/>
                  </a:cubicBezTo>
                  <a:cubicBezTo>
                    <a:pt x="36027" y="21116"/>
                    <a:pt x="36093" y="21282"/>
                    <a:pt x="36227" y="21382"/>
                  </a:cubicBezTo>
                  <a:lnTo>
                    <a:pt x="38028" y="22417"/>
                  </a:lnTo>
                  <a:cubicBezTo>
                    <a:pt x="38095" y="22450"/>
                    <a:pt x="38128" y="22450"/>
                    <a:pt x="38195" y="22483"/>
                  </a:cubicBezTo>
                  <a:cubicBezTo>
                    <a:pt x="38295" y="22450"/>
                    <a:pt x="38395" y="22417"/>
                    <a:pt x="38462" y="22317"/>
                  </a:cubicBezTo>
                  <a:cubicBezTo>
                    <a:pt x="38528" y="22150"/>
                    <a:pt x="38495" y="21983"/>
                    <a:pt x="38328" y="21883"/>
                  </a:cubicBezTo>
                  <a:lnTo>
                    <a:pt x="36527" y="20849"/>
                  </a:lnTo>
                  <a:cubicBezTo>
                    <a:pt x="36483" y="20827"/>
                    <a:pt x="36431" y="20815"/>
                    <a:pt x="36379" y="20815"/>
                  </a:cubicBezTo>
                  <a:close/>
                  <a:moveTo>
                    <a:pt x="39298" y="22483"/>
                  </a:moveTo>
                  <a:cubicBezTo>
                    <a:pt x="39192" y="22483"/>
                    <a:pt x="39096" y="22528"/>
                    <a:pt x="39029" y="22617"/>
                  </a:cubicBezTo>
                  <a:cubicBezTo>
                    <a:pt x="38962" y="22784"/>
                    <a:pt x="38995" y="22950"/>
                    <a:pt x="39162" y="23050"/>
                  </a:cubicBezTo>
                  <a:lnTo>
                    <a:pt x="40964" y="24084"/>
                  </a:lnTo>
                  <a:cubicBezTo>
                    <a:pt x="40997" y="24118"/>
                    <a:pt x="41064" y="24118"/>
                    <a:pt x="41130" y="24151"/>
                  </a:cubicBezTo>
                  <a:cubicBezTo>
                    <a:pt x="41230" y="24118"/>
                    <a:pt x="41330" y="24084"/>
                    <a:pt x="41364" y="23984"/>
                  </a:cubicBezTo>
                  <a:cubicBezTo>
                    <a:pt x="41464" y="23818"/>
                    <a:pt x="41397" y="23651"/>
                    <a:pt x="41264" y="23551"/>
                  </a:cubicBezTo>
                  <a:lnTo>
                    <a:pt x="39462" y="22517"/>
                  </a:lnTo>
                  <a:cubicBezTo>
                    <a:pt x="39407" y="22494"/>
                    <a:pt x="39351" y="22483"/>
                    <a:pt x="39298" y="22483"/>
                  </a:cubicBezTo>
                  <a:close/>
                  <a:moveTo>
                    <a:pt x="42169" y="24140"/>
                  </a:moveTo>
                  <a:cubicBezTo>
                    <a:pt x="41888" y="24140"/>
                    <a:pt x="41720" y="24549"/>
                    <a:pt x="42031" y="24718"/>
                  </a:cubicBezTo>
                  <a:lnTo>
                    <a:pt x="43832" y="25752"/>
                  </a:lnTo>
                  <a:cubicBezTo>
                    <a:pt x="43866" y="25786"/>
                    <a:pt x="43932" y="25786"/>
                    <a:pt x="43999" y="25819"/>
                  </a:cubicBezTo>
                  <a:cubicBezTo>
                    <a:pt x="44099" y="25786"/>
                    <a:pt x="44199" y="25752"/>
                    <a:pt x="44266" y="25652"/>
                  </a:cubicBezTo>
                  <a:cubicBezTo>
                    <a:pt x="44333" y="25485"/>
                    <a:pt x="44299" y="25319"/>
                    <a:pt x="44132" y="25219"/>
                  </a:cubicBezTo>
                  <a:lnTo>
                    <a:pt x="42331" y="24185"/>
                  </a:lnTo>
                  <a:cubicBezTo>
                    <a:pt x="42275" y="24154"/>
                    <a:pt x="42220" y="24140"/>
                    <a:pt x="42169" y="241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256;p52">
              <a:extLst>
                <a:ext uri="{FF2B5EF4-FFF2-40B4-BE49-F238E27FC236}">
                  <a16:creationId xmlns:a16="http://schemas.microsoft.com/office/drawing/2014/main" id="{AE5465EE-AA02-FA76-0FF0-F73C456A906F}"/>
                </a:ext>
              </a:extLst>
            </p:cNvPr>
            <p:cNvSpPr/>
            <p:nvPr/>
          </p:nvSpPr>
          <p:spPr>
            <a:xfrm>
              <a:off x="3525750" y="2072950"/>
              <a:ext cx="46725" cy="15875"/>
            </a:xfrm>
            <a:custGeom>
              <a:avLst/>
              <a:gdLst/>
              <a:ahLst/>
              <a:cxnLst/>
              <a:rect l="l" t="t" r="r" b="b"/>
              <a:pathLst>
                <a:path w="1869" h="635" extrusionOk="0">
                  <a:moveTo>
                    <a:pt x="401" y="1"/>
                  </a:moveTo>
                  <a:cubicBezTo>
                    <a:pt x="1" y="1"/>
                    <a:pt x="1" y="635"/>
                    <a:pt x="401" y="635"/>
                  </a:cubicBezTo>
                  <a:lnTo>
                    <a:pt x="1435" y="635"/>
                  </a:lnTo>
                  <a:cubicBezTo>
                    <a:pt x="1869" y="635"/>
                    <a:pt x="1869" y="1"/>
                    <a:pt x="1435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257;p52">
              <a:extLst>
                <a:ext uri="{FF2B5EF4-FFF2-40B4-BE49-F238E27FC236}">
                  <a16:creationId xmlns:a16="http://schemas.microsoft.com/office/drawing/2014/main" id="{E9357213-D1EE-005C-160B-D4D794F8A53F}"/>
                </a:ext>
              </a:extLst>
            </p:cNvPr>
            <p:cNvSpPr/>
            <p:nvPr/>
          </p:nvSpPr>
          <p:spPr>
            <a:xfrm>
              <a:off x="3583300" y="2072950"/>
              <a:ext cx="929025" cy="15875"/>
            </a:xfrm>
            <a:custGeom>
              <a:avLst/>
              <a:gdLst/>
              <a:ahLst/>
              <a:cxnLst/>
              <a:rect l="l" t="t" r="r" b="b"/>
              <a:pathLst>
                <a:path w="37161" h="635" extrusionOk="0">
                  <a:moveTo>
                    <a:pt x="434" y="1"/>
                  </a:moveTo>
                  <a:cubicBezTo>
                    <a:pt x="0" y="1"/>
                    <a:pt x="0" y="635"/>
                    <a:pt x="434" y="635"/>
                  </a:cubicBezTo>
                  <a:lnTo>
                    <a:pt x="2569" y="635"/>
                  </a:lnTo>
                  <a:cubicBezTo>
                    <a:pt x="2969" y="635"/>
                    <a:pt x="2969" y="1"/>
                    <a:pt x="2569" y="1"/>
                  </a:cubicBezTo>
                  <a:close/>
                  <a:moveTo>
                    <a:pt x="3836" y="1"/>
                  </a:moveTo>
                  <a:cubicBezTo>
                    <a:pt x="3436" y="1"/>
                    <a:pt x="3436" y="635"/>
                    <a:pt x="3836" y="635"/>
                  </a:cubicBezTo>
                  <a:lnTo>
                    <a:pt x="5971" y="635"/>
                  </a:lnTo>
                  <a:cubicBezTo>
                    <a:pt x="6405" y="635"/>
                    <a:pt x="6405" y="1"/>
                    <a:pt x="5971" y="1"/>
                  </a:cubicBezTo>
                  <a:close/>
                  <a:moveTo>
                    <a:pt x="7272" y="1"/>
                  </a:moveTo>
                  <a:cubicBezTo>
                    <a:pt x="6838" y="1"/>
                    <a:pt x="6838" y="635"/>
                    <a:pt x="7272" y="635"/>
                  </a:cubicBezTo>
                  <a:lnTo>
                    <a:pt x="9407" y="635"/>
                  </a:lnTo>
                  <a:cubicBezTo>
                    <a:pt x="9807" y="635"/>
                    <a:pt x="9807" y="1"/>
                    <a:pt x="9407" y="1"/>
                  </a:cubicBezTo>
                  <a:close/>
                  <a:moveTo>
                    <a:pt x="10674" y="1"/>
                  </a:moveTo>
                  <a:cubicBezTo>
                    <a:pt x="10274" y="1"/>
                    <a:pt x="10274" y="635"/>
                    <a:pt x="10674" y="635"/>
                  </a:cubicBezTo>
                  <a:lnTo>
                    <a:pt x="12809" y="635"/>
                  </a:lnTo>
                  <a:cubicBezTo>
                    <a:pt x="13243" y="635"/>
                    <a:pt x="13243" y="1"/>
                    <a:pt x="12809" y="1"/>
                  </a:cubicBezTo>
                  <a:close/>
                  <a:moveTo>
                    <a:pt x="14110" y="1"/>
                  </a:moveTo>
                  <a:cubicBezTo>
                    <a:pt x="13677" y="1"/>
                    <a:pt x="13677" y="635"/>
                    <a:pt x="14110" y="635"/>
                  </a:cubicBezTo>
                  <a:lnTo>
                    <a:pt x="16245" y="635"/>
                  </a:lnTo>
                  <a:cubicBezTo>
                    <a:pt x="16645" y="635"/>
                    <a:pt x="16645" y="1"/>
                    <a:pt x="16245" y="1"/>
                  </a:cubicBezTo>
                  <a:close/>
                  <a:moveTo>
                    <a:pt x="17513" y="1"/>
                  </a:moveTo>
                  <a:cubicBezTo>
                    <a:pt x="17112" y="1"/>
                    <a:pt x="17112" y="635"/>
                    <a:pt x="17513" y="635"/>
                  </a:cubicBezTo>
                  <a:lnTo>
                    <a:pt x="19648" y="635"/>
                  </a:lnTo>
                  <a:cubicBezTo>
                    <a:pt x="20081" y="635"/>
                    <a:pt x="20081" y="1"/>
                    <a:pt x="19648" y="1"/>
                  </a:cubicBezTo>
                  <a:close/>
                  <a:moveTo>
                    <a:pt x="20948" y="1"/>
                  </a:moveTo>
                  <a:cubicBezTo>
                    <a:pt x="20515" y="1"/>
                    <a:pt x="20515" y="635"/>
                    <a:pt x="20948" y="635"/>
                  </a:cubicBezTo>
                  <a:lnTo>
                    <a:pt x="23083" y="635"/>
                  </a:lnTo>
                  <a:cubicBezTo>
                    <a:pt x="23484" y="635"/>
                    <a:pt x="23484" y="1"/>
                    <a:pt x="23083" y="1"/>
                  </a:cubicBezTo>
                  <a:close/>
                  <a:moveTo>
                    <a:pt x="24351" y="1"/>
                  </a:moveTo>
                  <a:cubicBezTo>
                    <a:pt x="23951" y="1"/>
                    <a:pt x="23951" y="635"/>
                    <a:pt x="24351" y="635"/>
                  </a:cubicBezTo>
                  <a:lnTo>
                    <a:pt x="26519" y="635"/>
                  </a:lnTo>
                  <a:cubicBezTo>
                    <a:pt x="26919" y="635"/>
                    <a:pt x="26919" y="1"/>
                    <a:pt x="26519" y="1"/>
                  </a:cubicBezTo>
                  <a:close/>
                  <a:moveTo>
                    <a:pt x="27753" y="1"/>
                  </a:moveTo>
                  <a:cubicBezTo>
                    <a:pt x="27353" y="1"/>
                    <a:pt x="27353" y="635"/>
                    <a:pt x="27753" y="635"/>
                  </a:cubicBezTo>
                  <a:lnTo>
                    <a:pt x="29888" y="635"/>
                  </a:lnTo>
                  <a:cubicBezTo>
                    <a:pt x="30322" y="635"/>
                    <a:pt x="30322" y="1"/>
                    <a:pt x="29888" y="1"/>
                  </a:cubicBezTo>
                  <a:close/>
                  <a:moveTo>
                    <a:pt x="31189" y="1"/>
                  </a:moveTo>
                  <a:cubicBezTo>
                    <a:pt x="30789" y="1"/>
                    <a:pt x="30789" y="635"/>
                    <a:pt x="31189" y="635"/>
                  </a:cubicBezTo>
                  <a:lnTo>
                    <a:pt x="33324" y="635"/>
                  </a:lnTo>
                  <a:cubicBezTo>
                    <a:pt x="33758" y="635"/>
                    <a:pt x="33758" y="1"/>
                    <a:pt x="33324" y="1"/>
                  </a:cubicBezTo>
                  <a:close/>
                  <a:moveTo>
                    <a:pt x="34625" y="1"/>
                  </a:moveTo>
                  <a:cubicBezTo>
                    <a:pt x="34191" y="1"/>
                    <a:pt x="34191" y="635"/>
                    <a:pt x="34625" y="635"/>
                  </a:cubicBezTo>
                  <a:lnTo>
                    <a:pt x="36760" y="635"/>
                  </a:lnTo>
                  <a:cubicBezTo>
                    <a:pt x="37160" y="635"/>
                    <a:pt x="37160" y="1"/>
                    <a:pt x="367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258;p52">
              <a:extLst>
                <a:ext uri="{FF2B5EF4-FFF2-40B4-BE49-F238E27FC236}">
                  <a16:creationId xmlns:a16="http://schemas.microsoft.com/office/drawing/2014/main" id="{4DA99AA6-0D4C-83D6-6EDE-99E83774753F}"/>
                </a:ext>
              </a:extLst>
            </p:cNvPr>
            <p:cNvSpPr/>
            <p:nvPr/>
          </p:nvSpPr>
          <p:spPr>
            <a:xfrm>
              <a:off x="4523975" y="2072950"/>
              <a:ext cx="46725" cy="15875"/>
            </a:xfrm>
            <a:custGeom>
              <a:avLst/>
              <a:gdLst/>
              <a:ahLst/>
              <a:cxnLst/>
              <a:rect l="l" t="t" r="r" b="b"/>
              <a:pathLst>
                <a:path w="1869" h="635" extrusionOk="0">
                  <a:moveTo>
                    <a:pt x="400" y="1"/>
                  </a:moveTo>
                  <a:cubicBezTo>
                    <a:pt x="0" y="1"/>
                    <a:pt x="0" y="635"/>
                    <a:pt x="400" y="635"/>
                  </a:cubicBezTo>
                  <a:lnTo>
                    <a:pt x="1434" y="635"/>
                  </a:lnTo>
                  <a:cubicBezTo>
                    <a:pt x="1868" y="635"/>
                    <a:pt x="1868" y="1"/>
                    <a:pt x="1434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259;p52">
              <a:extLst>
                <a:ext uri="{FF2B5EF4-FFF2-40B4-BE49-F238E27FC236}">
                  <a16:creationId xmlns:a16="http://schemas.microsoft.com/office/drawing/2014/main" id="{750ED32F-4D6E-F82F-64E4-AE1426797A32}"/>
                </a:ext>
              </a:extLst>
            </p:cNvPr>
            <p:cNvSpPr/>
            <p:nvPr/>
          </p:nvSpPr>
          <p:spPr>
            <a:xfrm>
              <a:off x="3525750" y="4222825"/>
              <a:ext cx="46725" cy="15050"/>
            </a:xfrm>
            <a:custGeom>
              <a:avLst/>
              <a:gdLst/>
              <a:ahLst/>
              <a:cxnLst/>
              <a:rect l="l" t="t" r="r" b="b"/>
              <a:pathLst>
                <a:path w="1869" h="602" extrusionOk="0">
                  <a:moveTo>
                    <a:pt x="401" y="1"/>
                  </a:moveTo>
                  <a:cubicBezTo>
                    <a:pt x="1" y="1"/>
                    <a:pt x="1" y="601"/>
                    <a:pt x="401" y="601"/>
                  </a:cubicBezTo>
                  <a:lnTo>
                    <a:pt x="1435" y="601"/>
                  </a:lnTo>
                  <a:cubicBezTo>
                    <a:pt x="1869" y="601"/>
                    <a:pt x="1869" y="1"/>
                    <a:pt x="14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260;p52">
              <a:extLst>
                <a:ext uri="{FF2B5EF4-FFF2-40B4-BE49-F238E27FC236}">
                  <a16:creationId xmlns:a16="http://schemas.microsoft.com/office/drawing/2014/main" id="{3247D9E3-BB9F-15E3-0FC0-1CF8D509F881}"/>
                </a:ext>
              </a:extLst>
            </p:cNvPr>
            <p:cNvSpPr/>
            <p:nvPr/>
          </p:nvSpPr>
          <p:spPr>
            <a:xfrm>
              <a:off x="3583300" y="4222825"/>
              <a:ext cx="929025" cy="15050"/>
            </a:xfrm>
            <a:custGeom>
              <a:avLst/>
              <a:gdLst/>
              <a:ahLst/>
              <a:cxnLst/>
              <a:rect l="l" t="t" r="r" b="b"/>
              <a:pathLst>
                <a:path w="37161" h="602" extrusionOk="0">
                  <a:moveTo>
                    <a:pt x="434" y="1"/>
                  </a:moveTo>
                  <a:cubicBezTo>
                    <a:pt x="0" y="1"/>
                    <a:pt x="0" y="601"/>
                    <a:pt x="434" y="601"/>
                  </a:cubicBezTo>
                  <a:lnTo>
                    <a:pt x="2569" y="601"/>
                  </a:lnTo>
                  <a:cubicBezTo>
                    <a:pt x="2969" y="601"/>
                    <a:pt x="2969" y="1"/>
                    <a:pt x="2569" y="1"/>
                  </a:cubicBezTo>
                  <a:close/>
                  <a:moveTo>
                    <a:pt x="3836" y="1"/>
                  </a:moveTo>
                  <a:cubicBezTo>
                    <a:pt x="3436" y="1"/>
                    <a:pt x="3436" y="601"/>
                    <a:pt x="3836" y="601"/>
                  </a:cubicBezTo>
                  <a:lnTo>
                    <a:pt x="5971" y="601"/>
                  </a:lnTo>
                  <a:cubicBezTo>
                    <a:pt x="6405" y="601"/>
                    <a:pt x="6405" y="1"/>
                    <a:pt x="5971" y="1"/>
                  </a:cubicBezTo>
                  <a:close/>
                  <a:moveTo>
                    <a:pt x="7272" y="1"/>
                  </a:moveTo>
                  <a:cubicBezTo>
                    <a:pt x="6838" y="1"/>
                    <a:pt x="6838" y="601"/>
                    <a:pt x="7272" y="601"/>
                  </a:cubicBezTo>
                  <a:lnTo>
                    <a:pt x="9407" y="601"/>
                  </a:lnTo>
                  <a:cubicBezTo>
                    <a:pt x="9807" y="601"/>
                    <a:pt x="9807" y="1"/>
                    <a:pt x="9407" y="1"/>
                  </a:cubicBezTo>
                  <a:close/>
                  <a:moveTo>
                    <a:pt x="10674" y="1"/>
                  </a:moveTo>
                  <a:cubicBezTo>
                    <a:pt x="10274" y="1"/>
                    <a:pt x="10274" y="601"/>
                    <a:pt x="10674" y="601"/>
                  </a:cubicBezTo>
                  <a:lnTo>
                    <a:pt x="12809" y="601"/>
                  </a:lnTo>
                  <a:cubicBezTo>
                    <a:pt x="13243" y="601"/>
                    <a:pt x="13243" y="1"/>
                    <a:pt x="12809" y="1"/>
                  </a:cubicBezTo>
                  <a:close/>
                  <a:moveTo>
                    <a:pt x="14110" y="1"/>
                  </a:moveTo>
                  <a:cubicBezTo>
                    <a:pt x="13677" y="1"/>
                    <a:pt x="13677" y="601"/>
                    <a:pt x="14110" y="601"/>
                  </a:cubicBezTo>
                  <a:lnTo>
                    <a:pt x="16245" y="601"/>
                  </a:lnTo>
                  <a:cubicBezTo>
                    <a:pt x="16645" y="601"/>
                    <a:pt x="16645" y="1"/>
                    <a:pt x="16245" y="1"/>
                  </a:cubicBezTo>
                  <a:close/>
                  <a:moveTo>
                    <a:pt x="17513" y="1"/>
                  </a:moveTo>
                  <a:cubicBezTo>
                    <a:pt x="17112" y="1"/>
                    <a:pt x="17112" y="601"/>
                    <a:pt x="17513" y="601"/>
                  </a:cubicBezTo>
                  <a:lnTo>
                    <a:pt x="19648" y="601"/>
                  </a:lnTo>
                  <a:cubicBezTo>
                    <a:pt x="20081" y="601"/>
                    <a:pt x="20081" y="1"/>
                    <a:pt x="19648" y="1"/>
                  </a:cubicBezTo>
                  <a:close/>
                  <a:moveTo>
                    <a:pt x="20948" y="1"/>
                  </a:moveTo>
                  <a:cubicBezTo>
                    <a:pt x="20515" y="1"/>
                    <a:pt x="20515" y="601"/>
                    <a:pt x="20948" y="601"/>
                  </a:cubicBezTo>
                  <a:lnTo>
                    <a:pt x="23083" y="601"/>
                  </a:lnTo>
                  <a:cubicBezTo>
                    <a:pt x="23484" y="601"/>
                    <a:pt x="23484" y="1"/>
                    <a:pt x="23083" y="1"/>
                  </a:cubicBezTo>
                  <a:close/>
                  <a:moveTo>
                    <a:pt x="24351" y="1"/>
                  </a:moveTo>
                  <a:cubicBezTo>
                    <a:pt x="23951" y="1"/>
                    <a:pt x="23951" y="601"/>
                    <a:pt x="24351" y="601"/>
                  </a:cubicBezTo>
                  <a:lnTo>
                    <a:pt x="26519" y="601"/>
                  </a:lnTo>
                  <a:cubicBezTo>
                    <a:pt x="26919" y="601"/>
                    <a:pt x="26919" y="1"/>
                    <a:pt x="26519" y="1"/>
                  </a:cubicBezTo>
                  <a:close/>
                  <a:moveTo>
                    <a:pt x="27753" y="1"/>
                  </a:moveTo>
                  <a:cubicBezTo>
                    <a:pt x="27353" y="1"/>
                    <a:pt x="27353" y="601"/>
                    <a:pt x="27753" y="601"/>
                  </a:cubicBezTo>
                  <a:lnTo>
                    <a:pt x="29888" y="601"/>
                  </a:lnTo>
                  <a:cubicBezTo>
                    <a:pt x="30322" y="601"/>
                    <a:pt x="30322" y="1"/>
                    <a:pt x="29888" y="1"/>
                  </a:cubicBezTo>
                  <a:close/>
                  <a:moveTo>
                    <a:pt x="31189" y="1"/>
                  </a:moveTo>
                  <a:cubicBezTo>
                    <a:pt x="30789" y="1"/>
                    <a:pt x="30789" y="601"/>
                    <a:pt x="31189" y="601"/>
                  </a:cubicBezTo>
                  <a:lnTo>
                    <a:pt x="33324" y="601"/>
                  </a:lnTo>
                  <a:cubicBezTo>
                    <a:pt x="33758" y="601"/>
                    <a:pt x="33758" y="1"/>
                    <a:pt x="33324" y="1"/>
                  </a:cubicBezTo>
                  <a:close/>
                  <a:moveTo>
                    <a:pt x="34625" y="1"/>
                  </a:moveTo>
                  <a:cubicBezTo>
                    <a:pt x="34191" y="1"/>
                    <a:pt x="34191" y="601"/>
                    <a:pt x="34625" y="601"/>
                  </a:cubicBezTo>
                  <a:lnTo>
                    <a:pt x="36760" y="601"/>
                  </a:lnTo>
                  <a:cubicBezTo>
                    <a:pt x="37160" y="601"/>
                    <a:pt x="37160" y="1"/>
                    <a:pt x="367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261;p52">
              <a:extLst>
                <a:ext uri="{FF2B5EF4-FFF2-40B4-BE49-F238E27FC236}">
                  <a16:creationId xmlns:a16="http://schemas.microsoft.com/office/drawing/2014/main" id="{9F7DB279-F421-DE7C-81F8-CD436150D18E}"/>
                </a:ext>
              </a:extLst>
            </p:cNvPr>
            <p:cNvSpPr/>
            <p:nvPr/>
          </p:nvSpPr>
          <p:spPr>
            <a:xfrm>
              <a:off x="4523975" y="4222825"/>
              <a:ext cx="46725" cy="15050"/>
            </a:xfrm>
            <a:custGeom>
              <a:avLst/>
              <a:gdLst/>
              <a:ahLst/>
              <a:cxnLst/>
              <a:rect l="l" t="t" r="r" b="b"/>
              <a:pathLst>
                <a:path w="1869" h="602" extrusionOk="0">
                  <a:moveTo>
                    <a:pt x="400" y="1"/>
                  </a:moveTo>
                  <a:cubicBezTo>
                    <a:pt x="0" y="1"/>
                    <a:pt x="0" y="601"/>
                    <a:pt x="400" y="601"/>
                  </a:cubicBezTo>
                  <a:lnTo>
                    <a:pt x="1434" y="601"/>
                  </a:lnTo>
                  <a:cubicBezTo>
                    <a:pt x="1868" y="601"/>
                    <a:pt x="1868" y="1"/>
                    <a:pt x="14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262;p52">
              <a:extLst>
                <a:ext uri="{FF2B5EF4-FFF2-40B4-BE49-F238E27FC236}">
                  <a16:creationId xmlns:a16="http://schemas.microsoft.com/office/drawing/2014/main" id="{CCC50922-A3C8-D90A-08A7-40F2409368BC}"/>
                </a:ext>
              </a:extLst>
            </p:cNvPr>
            <p:cNvSpPr/>
            <p:nvPr/>
          </p:nvSpPr>
          <p:spPr>
            <a:xfrm>
              <a:off x="5855750" y="2821200"/>
              <a:ext cx="15875" cy="553550"/>
            </a:xfrm>
            <a:custGeom>
              <a:avLst/>
              <a:gdLst/>
              <a:ahLst/>
              <a:cxnLst/>
              <a:rect l="l" t="t" r="r" b="b"/>
              <a:pathLst>
                <a:path w="635" h="22142" extrusionOk="0">
                  <a:moveTo>
                    <a:pt x="317" y="1"/>
                  </a:moveTo>
                  <a:cubicBezTo>
                    <a:pt x="159" y="1"/>
                    <a:pt x="0" y="109"/>
                    <a:pt x="0" y="326"/>
                  </a:cubicBezTo>
                  <a:lnTo>
                    <a:pt x="0" y="2394"/>
                  </a:lnTo>
                  <a:cubicBezTo>
                    <a:pt x="0" y="2561"/>
                    <a:pt x="134" y="2694"/>
                    <a:pt x="301" y="2727"/>
                  </a:cubicBezTo>
                  <a:lnTo>
                    <a:pt x="301" y="2694"/>
                  </a:lnTo>
                  <a:cubicBezTo>
                    <a:pt x="467" y="2694"/>
                    <a:pt x="601" y="2561"/>
                    <a:pt x="634" y="2394"/>
                  </a:cubicBezTo>
                  <a:lnTo>
                    <a:pt x="634" y="326"/>
                  </a:lnTo>
                  <a:cubicBezTo>
                    <a:pt x="634" y="109"/>
                    <a:pt x="476" y="1"/>
                    <a:pt x="317" y="1"/>
                  </a:cubicBezTo>
                  <a:close/>
                  <a:moveTo>
                    <a:pt x="317" y="3336"/>
                  </a:moveTo>
                  <a:cubicBezTo>
                    <a:pt x="159" y="3336"/>
                    <a:pt x="0" y="3445"/>
                    <a:pt x="0" y="3661"/>
                  </a:cubicBezTo>
                  <a:lnTo>
                    <a:pt x="0" y="5730"/>
                  </a:lnTo>
                  <a:cubicBezTo>
                    <a:pt x="0" y="5896"/>
                    <a:pt x="134" y="6030"/>
                    <a:pt x="301" y="6063"/>
                  </a:cubicBezTo>
                  <a:lnTo>
                    <a:pt x="301" y="6030"/>
                  </a:lnTo>
                  <a:cubicBezTo>
                    <a:pt x="467" y="6030"/>
                    <a:pt x="601" y="5896"/>
                    <a:pt x="634" y="5730"/>
                  </a:cubicBezTo>
                  <a:lnTo>
                    <a:pt x="634" y="3661"/>
                  </a:lnTo>
                  <a:cubicBezTo>
                    <a:pt x="634" y="3445"/>
                    <a:pt x="476" y="3336"/>
                    <a:pt x="317" y="3336"/>
                  </a:cubicBezTo>
                  <a:close/>
                  <a:moveTo>
                    <a:pt x="317" y="6672"/>
                  </a:moveTo>
                  <a:cubicBezTo>
                    <a:pt x="159" y="6672"/>
                    <a:pt x="0" y="6780"/>
                    <a:pt x="0" y="6997"/>
                  </a:cubicBezTo>
                  <a:lnTo>
                    <a:pt x="0" y="9065"/>
                  </a:lnTo>
                  <a:cubicBezTo>
                    <a:pt x="0" y="9232"/>
                    <a:pt x="134" y="9366"/>
                    <a:pt x="301" y="9399"/>
                  </a:cubicBezTo>
                  <a:lnTo>
                    <a:pt x="301" y="9366"/>
                  </a:lnTo>
                  <a:cubicBezTo>
                    <a:pt x="467" y="9366"/>
                    <a:pt x="601" y="9232"/>
                    <a:pt x="634" y="9065"/>
                  </a:cubicBezTo>
                  <a:lnTo>
                    <a:pt x="634" y="6997"/>
                  </a:lnTo>
                  <a:cubicBezTo>
                    <a:pt x="634" y="6780"/>
                    <a:pt x="476" y="6672"/>
                    <a:pt x="317" y="6672"/>
                  </a:cubicBezTo>
                  <a:close/>
                  <a:moveTo>
                    <a:pt x="317" y="10008"/>
                  </a:moveTo>
                  <a:cubicBezTo>
                    <a:pt x="159" y="10008"/>
                    <a:pt x="0" y="10116"/>
                    <a:pt x="0" y="10333"/>
                  </a:cubicBezTo>
                  <a:lnTo>
                    <a:pt x="0" y="12401"/>
                  </a:lnTo>
                  <a:cubicBezTo>
                    <a:pt x="0" y="12568"/>
                    <a:pt x="134" y="12701"/>
                    <a:pt x="301" y="12735"/>
                  </a:cubicBezTo>
                  <a:lnTo>
                    <a:pt x="301" y="12701"/>
                  </a:lnTo>
                  <a:cubicBezTo>
                    <a:pt x="467" y="12701"/>
                    <a:pt x="601" y="12568"/>
                    <a:pt x="634" y="12401"/>
                  </a:cubicBezTo>
                  <a:lnTo>
                    <a:pt x="634" y="10333"/>
                  </a:lnTo>
                  <a:cubicBezTo>
                    <a:pt x="634" y="10116"/>
                    <a:pt x="476" y="10008"/>
                    <a:pt x="317" y="10008"/>
                  </a:cubicBezTo>
                  <a:close/>
                  <a:moveTo>
                    <a:pt x="317" y="13343"/>
                  </a:moveTo>
                  <a:cubicBezTo>
                    <a:pt x="159" y="13343"/>
                    <a:pt x="0" y="13452"/>
                    <a:pt x="0" y="13669"/>
                  </a:cubicBezTo>
                  <a:lnTo>
                    <a:pt x="0" y="15737"/>
                  </a:lnTo>
                  <a:cubicBezTo>
                    <a:pt x="0" y="15904"/>
                    <a:pt x="134" y="16037"/>
                    <a:pt x="301" y="16070"/>
                  </a:cubicBezTo>
                  <a:lnTo>
                    <a:pt x="301" y="16037"/>
                  </a:lnTo>
                  <a:cubicBezTo>
                    <a:pt x="467" y="16037"/>
                    <a:pt x="601" y="15904"/>
                    <a:pt x="634" y="15737"/>
                  </a:cubicBezTo>
                  <a:lnTo>
                    <a:pt x="634" y="13669"/>
                  </a:lnTo>
                  <a:cubicBezTo>
                    <a:pt x="634" y="13452"/>
                    <a:pt x="476" y="13343"/>
                    <a:pt x="317" y="13343"/>
                  </a:cubicBezTo>
                  <a:close/>
                  <a:moveTo>
                    <a:pt x="317" y="16679"/>
                  </a:moveTo>
                  <a:cubicBezTo>
                    <a:pt x="159" y="16679"/>
                    <a:pt x="0" y="16788"/>
                    <a:pt x="0" y="17004"/>
                  </a:cubicBezTo>
                  <a:lnTo>
                    <a:pt x="0" y="19072"/>
                  </a:lnTo>
                  <a:cubicBezTo>
                    <a:pt x="0" y="19239"/>
                    <a:pt x="134" y="19373"/>
                    <a:pt x="301" y="19406"/>
                  </a:cubicBezTo>
                  <a:lnTo>
                    <a:pt x="301" y="19373"/>
                  </a:lnTo>
                  <a:cubicBezTo>
                    <a:pt x="467" y="19373"/>
                    <a:pt x="601" y="19239"/>
                    <a:pt x="634" y="19072"/>
                  </a:cubicBezTo>
                  <a:lnTo>
                    <a:pt x="634" y="17004"/>
                  </a:lnTo>
                  <a:cubicBezTo>
                    <a:pt x="634" y="16788"/>
                    <a:pt x="476" y="16679"/>
                    <a:pt x="317" y="16679"/>
                  </a:cubicBezTo>
                  <a:close/>
                  <a:moveTo>
                    <a:pt x="317" y="20015"/>
                  </a:moveTo>
                  <a:cubicBezTo>
                    <a:pt x="159" y="20015"/>
                    <a:pt x="0" y="20123"/>
                    <a:pt x="0" y="20340"/>
                  </a:cubicBezTo>
                  <a:lnTo>
                    <a:pt x="0" y="21808"/>
                  </a:lnTo>
                  <a:cubicBezTo>
                    <a:pt x="0" y="21975"/>
                    <a:pt x="134" y="22141"/>
                    <a:pt x="301" y="22141"/>
                  </a:cubicBezTo>
                  <a:cubicBezTo>
                    <a:pt x="467" y="22141"/>
                    <a:pt x="634" y="21975"/>
                    <a:pt x="634" y="21808"/>
                  </a:cubicBezTo>
                  <a:lnTo>
                    <a:pt x="634" y="20340"/>
                  </a:lnTo>
                  <a:cubicBezTo>
                    <a:pt x="634" y="20123"/>
                    <a:pt x="476" y="20015"/>
                    <a:pt x="317" y="200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263;p52">
              <a:extLst>
                <a:ext uri="{FF2B5EF4-FFF2-40B4-BE49-F238E27FC236}">
                  <a16:creationId xmlns:a16="http://schemas.microsoft.com/office/drawing/2014/main" id="{96A5185D-6329-965B-B590-752724BCEB64}"/>
                </a:ext>
              </a:extLst>
            </p:cNvPr>
            <p:cNvSpPr/>
            <p:nvPr/>
          </p:nvSpPr>
          <p:spPr>
            <a:xfrm>
              <a:off x="2224825" y="2821200"/>
              <a:ext cx="15025" cy="553550"/>
            </a:xfrm>
            <a:custGeom>
              <a:avLst/>
              <a:gdLst/>
              <a:ahLst/>
              <a:cxnLst/>
              <a:rect l="l" t="t" r="r" b="b"/>
              <a:pathLst>
                <a:path w="601" h="22142" extrusionOk="0">
                  <a:moveTo>
                    <a:pt x="301" y="1"/>
                  </a:moveTo>
                  <a:cubicBezTo>
                    <a:pt x="150" y="1"/>
                    <a:pt x="0" y="109"/>
                    <a:pt x="0" y="326"/>
                  </a:cubicBezTo>
                  <a:lnTo>
                    <a:pt x="0" y="2394"/>
                  </a:lnTo>
                  <a:cubicBezTo>
                    <a:pt x="0" y="2561"/>
                    <a:pt x="134" y="2694"/>
                    <a:pt x="301" y="2727"/>
                  </a:cubicBezTo>
                  <a:lnTo>
                    <a:pt x="301" y="2694"/>
                  </a:lnTo>
                  <a:cubicBezTo>
                    <a:pt x="467" y="2694"/>
                    <a:pt x="601" y="2561"/>
                    <a:pt x="601" y="2394"/>
                  </a:cubicBezTo>
                  <a:lnTo>
                    <a:pt x="601" y="326"/>
                  </a:lnTo>
                  <a:cubicBezTo>
                    <a:pt x="601" y="109"/>
                    <a:pt x="451" y="1"/>
                    <a:pt x="301" y="1"/>
                  </a:cubicBezTo>
                  <a:close/>
                  <a:moveTo>
                    <a:pt x="301" y="3336"/>
                  </a:moveTo>
                  <a:cubicBezTo>
                    <a:pt x="150" y="3336"/>
                    <a:pt x="0" y="3445"/>
                    <a:pt x="0" y="3661"/>
                  </a:cubicBezTo>
                  <a:lnTo>
                    <a:pt x="0" y="5730"/>
                  </a:lnTo>
                  <a:cubicBezTo>
                    <a:pt x="0" y="5896"/>
                    <a:pt x="134" y="6030"/>
                    <a:pt x="301" y="6063"/>
                  </a:cubicBezTo>
                  <a:lnTo>
                    <a:pt x="301" y="6030"/>
                  </a:lnTo>
                  <a:cubicBezTo>
                    <a:pt x="467" y="6030"/>
                    <a:pt x="601" y="5896"/>
                    <a:pt x="601" y="5730"/>
                  </a:cubicBezTo>
                  <a:lnTo>
                    <a:pt x="601" y="3661"/>
                  </a:lnTo>
                  <a:cubicBezTo>
                    <a:pt x="601" y="3445"/>
                    <a:pt x="451" y="3336"/>
                    <a:pt x="301" y="3336"/>
                  </a:cubicBezTo>
                  <a:close/>
                  <a:moveTo>
                    <a:pt x="301" y="6672"/>
                  </a:moveTo>
                  <a:cubicBezTo>
                    <a:pt x="150" y="6672"/>
                    <a:pt x="0" y="6780"/>
                    <a:pt x="0" y="6997"/>
                  </a:cubicBezTo>
                  <a:lnTo>
                    <a:pt x="0" y="9065"/>
                  </a:lnTo>
                  <a:cubicBezTo>
                    <a:pt x="0" y="9232"/>
                    <a:pt x="134" y="9366"/>
                    <a:pt x="301" y="9399"/>
                  </a:cubicBezTo>
                  <a:lnTo>
                    <a:pt x="301" y="9366"/>
                  </a:lnTo>
                  <a:cubicBezTo>
                    <a:pt x="467" y="9366"/>
                    <a:pt x="601" y="9232"/>
                    <a:pt x="601" y="9065"/>
                  </a:cubicBezTo>
                  <a:lnTo>
                    <a:pt x="601" y="6997"/>
                  </a:lnTo>
                  <a:cubicBezTo>
                    <a:pt x="601" y="6780"/>
                    <a:pt x="451" y="6672"/>
                    <a:pt x="301" y="6672"/>
                  </a:cubicBezTo>
                  <a:close/>
                  <a:moveTo>
                    <a:pt x="301" y="10008"/>
                  </a:moveTo>
                  <a:cubicBezTo>
                    <a:pt x="150" y="10008"/>
                    <a:pt x="0" y="10116"/>
                    <a:pt x="0" y="10333"/>
                  </a:cubicBezTo>
                  <a:lnTo>
                    <a:pt x="0" y="12401"/>
                  </a:lnTo>
                  <a:cubicBezTo>
                    <a:pt x="0" y="12568"/>
                    <a:pt x="134" y="12701"/>
                    <a:pt x="301" y="12735"/>
                  </a:cubicBezTo>
                  <a:lnTo>
                    <a:pt x="301" y="12701"/>
                  </a:lnTo>
                  <a:cubicBezTo>
                    <a:pt x="467" y="12701"/>
                    <a:pt x="601" y="12568"/>
                    <a:pt x="601" y="12401"/>
                  </a:cubicBezTo>
                  <a:lnTo>
                    <a:pt x="601" y="10333"/>
                  </a:lnTo>
                  <a:cubicBezTo>
                    <a:pt x="601" y="10116"/>
                    <a:pt x="451" y="10008"/>
                    <a:pt x="301" y="10008"/>
                  </a:cubicBezTo>
                  <a:close/>
                  <a:moveTo>
                    <a:pt x="301" y="13343"/>
                  </a:moveTo>
                  <a:cubicBezTo>
                    <a:pt x="150" y="13343"/>
                    <a:pt x="0" y="13452"/>
                    <a:pt x="0" y="13669"/>
                  </a:cubicBezTo>
                  <a:lnTo>
                    <a:pt x="0" y="15737"/>
                  </a:lnTo>
                  <a:cubicBezTo>
                    <a:pt x="0" y="15904"/>
                    <a:pt x="134" y="16037"/>
                    <a:pt x="301" y="16070"/>
                  </a:cubicBezTo>
                  <a:lnTo>
                    <a:pt x="301" y="16037"/>
                  </a:lnTo>
                  <a:cubicBezTo>
                    <a:pt x="467" y="16037"/>
                    <a:pt x="601" y="15904"/>
                    <a:pt x="601" y="15737"/>
                  </a:cubicBezTo>
                  <a:lnTo>
                    <a:pt x="601" y="13669"/>
                  </a:lnTo>
                  <a:cubicBezTo>
                    <a:pt x="601" y="13452"/>
                    <a:pt x="451" y="13343"/>
                    <a:pt x="301" y="13343"/>
                  </a:cubicBezTo>
                  <a:close/>
                  <a:moveTo>
                    <a:pt x="301" y="16679"/>
                  </a:moveTo>
                  <a:cubicBezTo>
                    <a:pt x="150" y="16679"/>
                    <a:pt x="0" y="16788"/>
                    <a:pt x="0" y="17004"/>
                  </a:cubicBezTo>
                  <a:lnTo>
                    <a:pt x="0" y="19072"/>
                  </a:lnTo>
                  <a:cubicBezTo>
                    <a:pt x="0" y="19239"/>
                    <a:pt x="134" y="19373"/>
                    <a:pt x="301" y="19406"/>
                  </a:cubicBezTo>
                  <a:lnTo>
                    <a:pt x="301" y="19373"/>
                  </a:lnTo>
                  <a:cubicBezTo>
                    <a:pt x="467" y="19373"/>
                    <a:pt x="601" y="19239"/>
                    <a:pt x="601" y="19072"/>
                  </a:cubicBezTo>
                  <a:lnTo>
                    <a:pt x="601" y="17004"/>
                  </a:lnTo>
                  <a:cubicBezTo>
                    <a:pt x="601" y="16788"/>
                    <a:pt x="451" y="16679"/>
                    <a:pt x="301" y="16679"/>
                  </a:cubicBezTo>
                  <a:close/>
                  <a:moveTo>
                    <a:pt x="301" y="20015"/>
                  </a:moveTo>
                  <a:cubicBezTo>
                    <a:pt x="150" y="20015"/>
                    <a:pt x="0" y="20123"/>
                    <a:pt x="0" y="20340"/>
                  </a:cubicBezTo>
                  <a:lnTo>
                    <a:pt x="0" y="21808"/>
                  </a:lnTo>
                  <a:cubicBezTo>
                    <a:pt x="0" y="21975"/>
                    <a:pt x="134" y="22141"/>
                    <a:pt x="301" y="22141"/>
                  </a:cubicBezTo>
                  <a:cubicBezTo>
                    <a:pt x="467" y="22141"/>
                    <a:pt x="601" y="21975"/>
                    <a:pt x="601" y="21808"/>
                  </a:cubicBezTo>
                  <a:lnTo>
                    <a:pt x="601" y="20340"/>
                  </a:lnTo>
                  <a:cubicBezTo>
                    <a:pt x="601" y="20123"/>
                    <a:pt x="451" y="20015"/>
                    <a:pt x="301" y="200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264;p52">
              <a:extLst>
                <a:ext uri="{FF2B5EF4-FFF2-40B4-BE49-F238E27FC236}">
                  <a16:creationId xmlns:a16="http://schemas.microsoft.com/office/drawing/2014/main" id="{FA3E38CA-FD9C-ED4B-3E1C-8BA1493F9834}"/>
                </a:ext>
              </a:extLst>
            </p:cNvPr>
            <p:cNvSpPr/>
            <p:nvPr/>
          </p:nvSpPr>
          <p:spPr>
            <a:xfrm>
              <a:off x="1877900" y="3674100"/>
              <a:ext cx="1829675" cy="715550"/>
            </a:xfrm>
            <a:custGeom>
              <a:avLst/>
              <a:gdLst/>
              <a:ahLst/>
              <a:cxnLst/>
              <a:rect l="l" t="t" r="r" b="b"/>
              <a:pathLst>
                <a:path w="73187" h="28622" extrusionOk="0">
                  <a:moveTo>
                    <a:pt x="34" y="1"/>
                  </a:moveTo>
                  <a:lnTo>
                    <a:pt x="34" y="634"/>
                  </a:lnTo>
                  <a:cubicBezTo>
                    <a:pt x="1" y="1502"/>
                    <a:pt x="501" y="2336"/>
                    <a:pt x="1268" y="2803"/>
                  </a:cubicBezTo>
                  <a:lnTo>
                    <a:pt x="45400" y="28288"/>
                  </a:lnTo>
                  <a:cubicBezTo>
                    <a:pt x="45767" y="28488"/>
                    <a:pt x="46200" y="28621"/>
                    <a:pt x="46634" y="28621"/>
                  </a:cubicBezTo>
                  <a:cubicBezTo>
                    <a:pt x="47068" y="28588"/>
                    <a:pt x="47501" y="28488"/>
                    <a:pt x="47902" y="28288"/>
                  </a:cubicBezTo>
                  <a:lnTo>
                    <a:pt x="71952" y="14444"/>
                  </a:lnTo>
                  <a:cubicBezTo>
                    <a:pt x="72719" y="13977"/>
                    <a:pt x="73186" y="13143"/>
                    <a:pt x="73186" y="12243"/>
                  </a:cubicBezTo>
                  <a:lnTo>
                    <a:pt x="73186" y="11409"/>
                  </a:lnTo>
                  <a:cubicBezTo>
                    <a:pt x="73186" y="11542"/>
                    <a:pt x="73120" y="11642"/>
                    <a:pt x="73020" y="11709"/>
                  </a:cubicBezTo>
                  <a:lnTo>
                    <a:pt x="46634" y="26953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265;p52">
              <a:extLst>
                <a:ext uri="{FF2B5EF4-FFF2-40B4-BE49-F238E27FC236}">
                  <a16:creationId xmlns:a16="http://schemas.microsoft.com/office/drawing/2014/main" id="{19615538-AFB2-11EA-20AA-89B5B4D3FEA6}"/>
                </a:ext>
              </a:extLst>
            </p:cNvPr>
            <p:cNvSpPr/>
            <p:nvPr/>
          </p:nvSpPr>
          <p:spPr>
            <a:xfrm>
              <a:off x="1877900" y="3674100"/>
              <a:ext cx="1829675" cy="715550"/>
            </a:xfrm>
            <a:custGeom>
              <a:avLst/>
              <a:gdLst/>
              <a:ahLst/>
              <a:cxnLst/>
              <a:rect l="l" t="t" r="r" b="b"/>
              <a:pathLst>
                <a:path w="73187" h="28622" extrusionOk="0">
                  <a:moveTo>
                    <a:pt x="34" y="1"/>
                  </a:moveTo>
                  <a:lnTo>
                    <a:pt x="34" y="634"/>
                  </a:lnTo>
                  <a:cubicBezTo>
                    <a:pt x="1" y="1502"/>
                    <a:pt x="501" y="2336"/>
                    <a:pt x="1268" y="2803"/>
                  </a:cubicBezTo>
                  <a:lnTo>
                    <a:pt x="45400" y="28288"/>
                  </a:lnTo>
                  <a:cubicBezTo>
                    <a:pt x="45767" y="28488"/>
                    <a:pt x="46200" y="28621"/>
                    <a:pt x="46634" y="28621"/>
                  </a:cubicBezTo>
                  <a:cubicBezTo>
                    <a:pt x="47068" y="28588"/>
                    <a:pt x="47501" y="28488"/>
                    <a:pt x="47902" y="28288"/>
                  </a:cubicBezTo>
                  <a:lnTo>
                    <a:pt x="71952" y="14444"/>
                  </a:lnTo>
                  <a:cubicBezTo>
                    <a:pt x="72719" y="13977"/>
                    <a:pt x="73186" y="13143"/>
                    <a:pt x="73186" y="12243"/>
                  </a:cubicBezTo>
                  <a:lnTo>
                    <a:pt x="73186" y="11409"/>
                  </a:lnTo>
                  <a:cubicBezTo>
                    <a:pt x="73186" y="11542"/>
                    <a:pt x="73120" y="11642"/>
                    <a:pt x="73020" y="11709"/>
                  </a:cubicBezTo>
                  <a:lnTo>
                    <a:pt x="46634" y="26953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266;p52">
              <a:extLst>
                <a:ext uri="{FF2B5EF4-FFF2-40B4-BE49-F238E27FC236}">
                  <a16:creationId xmlns:a16="http://schemas.microsoft.com/office/drawing/2014/main" id="{75AECA65-16A0-7057-C77B-64E7156FDFCB}"/>
                </a:ext>
              </a:extLst>
            </p:cNvPr>
            <p:cNvSpPr/>
            <p:nvPr/>
          </p:nvSpPr>
          <p:spPr>
            <a:xfrm>
              <a:off x="1877900" y="3291325"/>
              <a:ext cx="1832175" cy="1055775"/>
            </a:xfrm>
            <a:custGeom>
              <a:avLst/>
              <a:gdLst/>
              <a:ahLst/>
              <a:cxnLst/>
              <a:rect l="l" t="t" r="r" b="b"/>
              <a:pathLst>
                <a:path w="73287" h="42231" extrusionOk="0">
                  <a:moveTo>
                    <a:pt x="26937" y="1"/>
                  </a:moveTo>
                  <a:cubicBezTo>
                    <a:pt x="26678" y="1"/>
                    <a:pt x="26420" y="67"/>
                    <a:pt x="26186" y="201"/>
                  </a:cubicBezTo>
                  <a:lnTo>
                    <a:pt x="1" y="15312"/>
                  </a:lnTo>
                  <a:lnTo>
                    <a:pt x="46667" y="42231"/>
                  </a:lnTo>
                  <a:lnTo>
                    <a:pt x="73053" y="26987"/>
                  </a:lnTo>
                  <a:cubicBezTo>
                    <a:pt x="73286" y="26853"/>
                    <a:pt x="73286" y="26553"/>
                    <a:pt x="73053" y="26420"/>
                  </a:cubicBezTo>
                  <a:lnTo>
                    <a:pt x="27687" y="201"/>
                  </a:lnTo>
                  <a:cubicBezTo>
                    <a:pt x="27454" y="67"/>
                    <a:pt x="27195" y="1"/>
                    <a:pt x="269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267;p52">
              <a:extLst>
                <a:ext uri="{FF2B5EF4-FFF2-40B4-BE49-F238E27FC236}">
                  <a16:creationId xmlns:a16="http://schemas.microsoft.com/office/drawing/2014/main" id="{7E79689A-05A7-651C-CB52-5A17FAD8997F}"/>
                </a:ext>
              </a:extLst>
            </p:cNvPr>
            <p:cNvSpPr/>
            <p:nvPr/>
          </p:nvSpPr>
          <p:spPr>
            <a:xfrm>
              <a:off x="2017175" y="3493150"/>
              <a:ext cx="1386025" cy="798925"/>
            </a:xfrm>
            <a:custGeom>
              <a:avLst/>
              <a:gdLst/>
              <a:ahLst/>
              <a:cxnLst/>
              <a:rect l="l" t="t" r="r" b="b"/>
              <a:pathLst>
                <a:path w="55441" h="31957" extrusionOk="0">
                  <a:moveTo>
                    <a:pt x="14177" y="0"/>
                  </a:moveTo>
                  <a:lnTo>
                    <a:pt x="0" y="8073"/>
                  </a:lnTo>
                  <a:lnTo>
                    <a:pt x="41330" y="31956"/>
                  </a:lnTo>
                  <a:lnTo>
                    <a:pt x="55440" y="23817"/>
                  </a:lnTo>
                  <a:lnTo>
                    <a:pt x="141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268;p52">
              <a:extLst>
                <a:ext uri="{FF2B5EF4-FFF2-40B4-BE49-F238E27FC236}">
                  <a16:creationId xmlns:a16="http://schemas.microsoft.com/office/drawing/2014/main" id="{C808D0E6-99AE-597C-3ECA-08ABEE0D474C}"/>
                </a:ext>
              </a:extLst>
            </p:cNvPr>
            <p:cNvSpPr/>
            <p:nvPr/>
          </p:nvSpPr>
          <p:spPr>
            <a:xfrm>
              <a:off x="2736850" y="3552350"/>
              <a:ext cx="480375" cy="276900"/>
            </a:xfrm>
            <a:custGeom>
              <a:avLst/>
              <a:gdLst/>
              <a:ahLst/>
              <a:cxnLst/>
              <a:rect l="l" t="t" r="r" b="b"/>
              <a:pathLst>
                <a:path w="19215" h="11076" extrusionOk="0">
                  <a:moveTo>
                    <a:pt x="6906" y="0"/>
                  </a:moveTo>
                  <a:lnTo>
                    <a:pt x="1" y="3970"/>
                  </a:lnTo>
                  <a:lnTo>
                    <a:pt x="12309" y="11075"/>
                  </a:lnTo>
                  <a:lnTo>
                    <a:pt x="19214" y="7106"/>
                  </a:lnTo>
                  <a:lnTo>
                    <a:pt x="69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269;p52">
              <a:extLst>
                <a:ext uri="{FF2B5EF4-FFF2-40B4-BE49-F238E27FC236}">
                  <a16:creationId xmlns:a16="http://schemas.microsoft.com/office/drawing/2014/main" id="{0457795B-5FF6-57A8-6950-2E3EDF35DCFE}"/>
                </a:ext>
              </a:extLst>
            </p:cNvPr>
            <p:cNvSpPr/>
            <p:nvPr/>
          </p:nvSpPr>
          <p:spPr>
            <a:xfrm>
              <a:off x="1878750" y="3674100"/>
              <a:ext cx="1165850" cy="714700"/>
            </a:xfrm>
            <a:custGeom>
              <a:avLst/>
              <a:gdLst/>
              <a:ahLst/>
              <a:cxnLst/>
              <a:rect l="l" t="t" r="r" b="b"/>
              <a:pathLst>
                <a:path w="46634" h="28588" extrusionOk="0">
                  <a:moveTo>
                    <a:pt x="0" y="1"/>
                  </a:moveTo>
                  <a:lnTo>
                    <a:pt x="0" y="634"/>
                  </a:lnTo>
                  <a:cubicBezTo>
                    <a:pt x="0" y="1502"/>
                    <a:pt x="467" y="2336"/>
                    <a:pt x="1234" y="2803"/>
                  </a:cubicBezTo>
                  <a:lnTo>
                    <a:pt x="45366" y="28254"/>
                  </a:lnTo>
                  <a:cubicBezTo>
                    <a:pt x="45766" y="28488"/>
                    <a:pt x="46166" y="28588"/>
                    <a:pt x="46633" y="28588"/>
                  </a:cubicBezTo>
                  <a:lnTo>
                    <a:pt x="46633" y="269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270;p52">
              <a:extLst>
                <a:ext uri="{FF2B5EF4-FFF2-40B4-BE49-F238E27FC236}">
                  <a16:creationId xmlns:a16="http://schemas.microsoft.com/office/drawing/2014/main" id="{25403ECE-73A6-1707-DD91-E3A18BEECF98}"/>
                </a:ext>
              </a:extLst>
            </p:cNvPr>
            <p:cNvSpPr/>
            <p:nvPr/>
          </p:nvSpPr>
          <p:spPr>
            <a:xfrm>
              <a:off x="1878750" y="3674100"/>
              <a:ext cx="1165850" cy="714700"/>
            </a:xfrm>
            <a:custGeom>
              <a:avLst/>
              <a:gdLst/>
              <a:ahLst/>
              <a:cxnLst/>
              <a:rect l="l" t="t" r="r" b="b"/>
              <a:pathLst>
                <a:path w="46634" h="28588" extrusionOk="0">
                  <a:moveTo>
                    <a:pt x="0" y="1"/>
                  </a:moveTo>
                  <a:lnTo>
                    <a:pt x="0" y="634"/>
                  </a:lnTo>
                  <a:cubicBezTo>
                    <a:pt x="0" y="1502"/>
                    <a:pt x="467" y="2336"/>
                    <a:pt x="1234" y="2803"/>
                  </a:cubicBezTo>
                  <a:lnTo>
                    <a:pt x="45366" y="28254"/>
                  </a:lnTo>
                  <a:cubicBezTo>
                    <a:pt x="45766" y="28488"/>
                    <a:pt x="46166" y="28588"/>
                    <a:pt x="46633" y="28588"/>
                  </a:cubicBezTo>
                  <a:lnTo>
                    <a:pt x="46633" y="269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271;p52">
              <a:extLst>
                <a:ext uri="{FF2B5EF4-FFF2-40B4-BE49-F238E27FC236}">
                  <a16:creationId xmlns:a16="http://schemas.microsoft.com/office/drawing/2014/main" id="{79D110AF-9B84-21EA-56E6-28B8057AF53E}"/>
                </a:ext>
              </a:extLst>
            </p:cNvPr>
            <p:cNvSpPr/>
            <p:nvPr/>
          </p:nvSpPr>
          <p:spPr>
            <a:xfrm>
              <a:off x="1706125" y="2883525"/>
              <a:ext cx="1320125" cy="1478200"/>
            </a:xfrm>
            <a:custGeom>
              <a:avLst/>
              <a:gdLst/>
              <a:ahLst/>
              <a:cxnLst/>
              <a:rect l="l" t="t" r="r" b="b"/>
              <a:pathLst>
                <a:path w="52805" h="59128" extrusionOk="0">
                  <a:moveTo>
                    <a:pt x="901" y="1"/>
                  </a:moveTo>
                  <a:cubicBezTo>
                    <a:pt x="334" y="535"/>
                    <a:pt x="0" y="1302"/>
                    <a:pt x="0" y="2102"/>
                  </a:cubicBezTo>
                  <a:cubicBezTo>
                    <a:pt x="0" y="2269"/>
                    <a:pt x="34" y="2436"/>
                    <a:pt x="67" y="2603"/>
                  </a:cubicBezTo>
                  <a:lnTo>
                    <a:pt x="4870" y="31290"/>
                  </a:lnTo>
                  <a:cubicBezTo>
                    <a:pt x="5004" y="32157"/>
                    <a:pt x="5538" y="32925"/>
                    <a:pt x="6305" y="33358"/>
                  </a:cubicBezTo>
                  <a:lnTo>
                    <a:pt x="50236" y="58743"/>
                  </a:lnTo>
                  <a:cubicBezTo>
                    <a:pt x="50689" y="58999"/>
                    <a:pt x="51213" y="59127"/>
                    <a:pt x="51737" y="59127"/>
                  </a:cubicBezTo>
                  <a:cubicBezTo>
                    <a:pt x="52100" y="59127"/>
                    <a:pt x="52463" y="59066"/>
                    <a:pt x="52805" y="58943"/>
                  </a:cubicBezTo>
                  <a:lnTo>
                    <a:pt x="47634" y="27888"/>
                  </a:lnTo>
                  <a:cubicBezTo>
                    <a:pt x="47501" y="27254"/>
                    <a:pt x="47134" y="26687"/>
                    <a:pt x="46567" y="26353"/>
                  </a:cubicBezTo>
                  <a:lnTo>
                    <a:pt x="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272;p52">
              <a:extLst>
                <a:ext uri="{FF2B5EF4-FFF2-40B4-BE49-F238E27FC236}">
                  <a16:creationId xmlns:a16="http://schemas.microsoft.com/office/drawing/2014/main" id="{F156D5F4-5BB4-75FE-6F98-256F2357136E}"/>
                </a:ext>
              </a:extLst>
            </p:cNvPr>
            <p:cNvSpPr/>
            <p:nvPr/>
          </p:nvSpPr>
          <p:spPr>
            <a:xfrm>
              <a:off x="1728625" y="2871850"/>
              <a:ext cx="1315975" cy="1485275"/>
            </a:xfrm>
            <a:custGeom>
              <a:avLst/>
              <a:gdLst/>
              <a:ahLst/>
              <a:cxnLst/>
              <a:rect l="l" t="t" r="r" b="b"/>
              <a:pathLst>
                <a:path w="52639" h="59411" extrusionOk="0">
                  <a:moveTo>
                    <a:pt x="635" y="1"/>
                  </a:moveTo>
                  <a:cubicBezTo>
                    <a:pt x="401" y="101"/>
                    <a:pt x="168" y="268"/>
                    <a:pt x="1" y="468"/>
                  </a:cubicBezTo>
                  <a:lnTo>
                    <a:pt x="45667" y="26820"/>
                  </a:lnTo>
                  <a:cubicBezTo>
                    <a:pt x="46201" y="27154"/>
                    <a:pt x="46601" y="27721"/>
                    <a:pt x="46701" y="28355"/>
                  </a:cubicBezTo>
                  <a:lnTo>
                    <a:pt x="51905" y="59410"/>
                  </a:lnTo>
                  <a:cubicBezTo>
                    <a:pt x="52038" y="59343"/>
                    <a:pt x="52205" y="59277"/>
                    <a:pt x="52338" y="59210"/>
                  </a:cubicBezTo>
                  <a:lnTo>
                    <a:pt x="52638" y="59010"/>
                  </a:lnTo>
                  <a:lnTo>
                    <a:pt x="47435" y="27954"/>
                  </a:lnTo>
                  <a:cubicBezTo>
                    <a:pt x="47335" y="27287"/>
                    <a:pt x="46934" y="26720"/>
                    <a:pt x="46367" y="26387"/>
                  </a:cubicBezTo>
                  <a:lnTo>
                    <a:pt x="6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273;p52">
              <a:extLst>
                <a:ext uri="{FF2B5EF4-FFF2-40B4-BE49-F238E27FC236}">
                  <a16:creationId xmlns:a16="http://schemas.microsoft.com/office/drawing/2014/main" id="{027F6642-C0C6-9D04-32D4-852E8D00EF4E}"/>
                </a:ext>
              </a:extLst>
            </p:cNvPr>
            <p:cNvSpPr/>
            <p:nvPr/>
          </p:nvSpPr>
          <p:spPr>
            <a:xfrm>
              <a:off x="2210300" y="3536025"/>
              <a:ext cx="202825" cy="206175"/>
            </a:xfrm>
            <a:custGeom>
              <a:avLst/>
              <a:gdLst/>
              <a:ahLst/>
              <a:cxnLst/>
              <a:rect l="l" t="t" r="r" b="b"/>
              <a:pathLst>
                <a:path w="8113" h="8247" extrusionOk="0">
                  <a:moveTo>
                    <a:pt x="1499" y="1"/>
                  </a:moveTo>
                  <a:cubicBezTo>
                    <a:pt x="529" y="1"/>
                    <a:pt x="0" y="679"/>
                    <a:pt x="214" y="1921"/>
                  </a:cubicBezTo>
                  <a:cubicBezTo>
                    <a:pt x="548" y="3822"/>
                    <a:pt x="2516" y="6391"/>
                    <a:pt x="4651" y="7592"/>
                  </a:cubicBezTo>
                  <a:cubicBezTo>
                    <a:pt x="5418" y="8035"/>
                    <a:pt x="6095" y="8246"/>
                    <a:pt x="6633" y="8246"/>
                  </a:cubicBezTo>
                  <a:cubicBezTo>
                    <a:pt x="7593" y="8246"/>
                    <a:pt x="8112" y="7576"/>
                    <a:pt x="7920" y="6358"/>
                  </a:cubicBezTo>
                  <a:cubicBezTo>
                    <a:pt x="7586" y="4423"/>
                    <a:pt x="5618" y="1888"/>
                    <a:pt x="3483" y="653"/>
                  </a:cubicBezTo>
                  <a:cubicBezTo>
                    <a:pt x="2719" y="212"/>
                    <a:pt x="2040" y="1"/>
                    <a:pt x="14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274;p52">
              <a:extLst>
                <a:ext uri="{FF2B5EF4-FFF2-40B4-BE49-F238E27FC236}">
                  <a16:creationId xmlns:a16="http://schemas.microsoft.com/office/drawing/2014/main" id="{E1D1E8DD-B5E3-9A41-A1B6-F57374F1AF66}"/>
                </a:ext>
              </a:extLst>
            </p:cNvPr>
            <p:cNvSpPr/>
            <p:nvPr/>
          </p:nvSpPr>
          <p:spPr>
            <a:xfrm>
              <a:off x="4388025" y="3674100"/>
              <a:ext cx="1829675" cy="715550"/>
            </a:xfrm>
            <a:custGeom>
              <a:avLst/>
              <a:gdLst/>
              <a:ahLst/>
              <a:cxnLst/>
              <a:rect l="l" t="t" r="r" b="b"/>
              <a:pathLst>
                <a:path w="73187" h="28622" extrusionOk="0">
                  <a:moveTo>
                    <a:pt x="73186" y="1"/>
                  </a:moveTo>
                  <a:lnTo>
                    <a:pt x="26553" y="26953"/>
                  </a:lnTo>
                  <a:lnTo>
                    <a:pt x="168" y="11709"/>
                  </a:lnTo>
                  <a:cubicBezTo>
                    <a:pt x="34" y="11642"/>
                    <a:pt x="1" y="11542"/>
                    <a:pt x="1" y="11409"/>
                  </a:cubicBezTo>
                  <a:lnTo>
                    <a:pt x="1" y="12243"/>
                  </a:lnTo>
                  <a:cubicBezTo>
                    <a:pt x="1" y="13143"/>
                    <a:pt x="468" y="13977"/>
                    <a:pt x="1235" y="14444"/>
                  </a:cubicBezTo>
                  <a:lnTo>
                    <a:pt x="25286" y="28288"/>
                  </a:lnTo>
                  <a:cubicBezTo>
                    <a:pt x="25686" y="28488"/>
                    <a:pt x="26086" y="28588"/>
                    <a:pt x="26553" y="28621"/>
                  </a:cubicBezTo>
                  <a:cubicBezTo>
                    <a:pt x="26987" y="28621"/>
                    <a:pt x="27420" y="28488"/>
                    <a:pt x="27787" y="28288"/>
                  </a:cubicBezTo>
                  <a:lnTo>
                    <a:pt x="71919" y="2803"/>
                  </a:lnTo>
                  <a:cubicBezTo>
                    <a:pt x="72686" y="2336"/>
                    <a:pt x="73186" y="1502"/>
                    <a:pt x="73186" y="634"/>
                  </a:cubicBezTo>
                  <a:lnTo>
                    <a:pt x="731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275;p52">
              <a:extLst>
                <a:ext uri="{FF2B5EF4-FFF2-40B4-BE49-F238E27FC236}">
                  <a16:creationId xmlns:a16="http://schemas.microsoft.com/office/drawing/2014/main" id="{A6EFBDA9-E19B-516D-B0BE-ECCCFF050491}"/>
                </a:ext>
              </a:extLst>
            </p:cNvPr>
            <p:cNvSpPr/>
            <p:nvPr/>
          </p:nvSpPr>
          <p:spPr>
            <a:xfrm>
              <a:off x="4386375" y="3291325"/>
              <a:ext cx="1831325" cy="1055775"/>
            </a:xfrm>
            <a:custGeom>
              <a:avLst/>
              <a:gdLst/>
              <a:ahLst/>
              <a:cxnLst/>
              <a:rect l="l" t="t" r="r" b="b"/>
              <a:pathLst>
                <a:path w="73253" h="42231" extrusionOk="0">
                  <a:moveTo>
                    <a:pt x="46317" y="1"/>
                  </a:moveTo>
                  <a:cubicBezTo>
                    <a:pt x="46058" y="1"/>
                    <a:pt x="45799" y="67"/>
                    <a:pt x="45566" y="201"/>
                  </a:cubicBezTo>
                  <a:lnTo>
                    <a:pt x="234" y="26420"/>
                  </a:lnTo>
                  <a:cubicBezTo>
                    <a:pt x="0" y="26553"/>
                    <a:pt x="0" y="26853"/>
                    <a:pt x="234" y="26987"/>
                  </a:cubicBezTo>
                  <a:lnTo>
                    <a:pt x="26619" y="42231"/>
                  </a:lnTo>
                  <a:lnTo>
                    <a:pt x="73252" y="15312"/>
                  </a:lnTo>
                  <a:lnTo>
                    <a:pt x="47067" y="201"/>
                  </a:lnTo>
                  <a:cubicBezTo>
                    <a:pt x="46834" y="67"/>
                    <a:pt x="46575" y="1"/>
                    <a:pt x="463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276;p52">
              <a:extLst>
                <a:ext uri="{FF2B5EF4-FFF2-40B4-BE49-F238E27FC236}">
                  <a16:creationId xmlns:a16="http://schemas.microsoft.com/office/drawing/2014/main" id="{5679D682-1984-9F4D-EF4F-297EC5D2C47B}"/>
                </a:ext>
              </a:extLst>
            </p:cNvPr>
            <p:cNvSpPr/>
            <p:nvPr/>
          </p:nvSpPr>
          <p:spPr>
            <a:xfrm>
              <a:off x="4386375" y="3291325"/>
              <a:ext cx="1831325" cy="1055775"/>
            </a:xfrm>
            <a:custGeom>
              <a:avLst/>
              <a:gdLst/>
              <a:ahLst/>
              <a:cxnLst/>
              <a:rect l="l" t="t" r="r" b="b"/>
              <a:pathLst>
                <a:path w="73253" h="42231" extrusionOk="0">
                  <a:moveTo>
                    <a:pt x="46317" y="1"/>
                  </a:moveTo>
                  <a:cubicBezTo>
                    <a:pt x="46058" y="1"/>
                    <a:pt x="45799" y="67"/>
                    <a:pt x="45566" y="201"/>
                  </a:cubicBezTo>
                  <a:lnTo>
                    <a:pt x="234" y="26420"/>
                  </a:lnTo>
                  <a:cubicBezTo>
                    <a:pt x="0" y="26553"/>
                    <a:pt x="0" y="26853"/>
                    <a:pt x="234" y="26987"/>
                  </a:cubicBezTo>
                  <a:lnTo>
                    <a:pt x="26619" y="42231"/>
                  </a:lnTo>
                  <a:lnTo>
                    <a:pt x="73252" y="15312"/>
                  </a:lnTo>
                  <a:lnTo>
                    <a:pt x="47067" y="201"/>
                  </a:lnTo>
                  <a:cubicBezTo>
                    <a:pt x="46834" y="67"/>
                    <a:pt x="46575" y="1"/>
                    <a:pt x="463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277;p52">
              <a:extLst>
                <a:ext uri="{FF2B5EF4-FFF2-40B4-BE49-F238E27FC236}">
                  <a16:creationId xmlns:a16="http://schemas.microsoft.com/office/drawing/2014/main" id="{2EE99581-AB0A-DD7C-C359-3544A9C82AE2}"/>
                </a:ext>
              </a:extLst>
            </p:cNvPr>
            <p:cNvSpPr/>
            <p:nvPr/>
          </p:nvSpPr>
          <p:spPr>
            <a:xfrm>
              <a:off x="4692425" y="3493150"/>
              <a:ext cx="1386000" cy="798925"/>
            </a:xfrm>
            <a:custGeom>
              <a:avLst/>
              <a:gdLst/>
              <a:ahLst/>
              <a:cxnLst/>
              <a:rect l="l" t="t" r="r" b="b"/>
              <a:pathLst>
                <a:path w="55440" h="31957" extrusionOk="0">
                  <a:moveTo>
                    <a:pt x="41263" y="0"/>
                  </a:moveTo>
                  <a:lnTo>
                    <a:pt x="0" y="23817"/>
                  </a:lnTo>
                  <a:lnTo>
                    <a:pt x="14110" y="31956"/>
                  </a:lnTo>
                  <a:lnTo>
                    <a:pt x="55440" y="8073"/>
                  </a:lnTo>
                  <a:lnTo>
                    <a:pt x="41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278;p52">
              <a:extLst>
                <a:ext uri="{FF2B5EF4-FFF2-40B4-BE49-F238E27FC236}">
                  <a16:creationId xmlns:a16="http://schemas.microsoft.com/office/drawing/2014/main" id="{8E05B7D3-4CBE-0168-535F-1C4A397939F2}"/>
                </a:ext>
              </a:extLst>
            </p:cNvPr>
            <p:cNvSpPr/>
            <p:nvPr/>
          </p:nvSpPr>
          <p:spPr>
            <a:xfrm>
              <a:off x="4878375" y="3552350"/>
              <a:ext cx="480375" cy="276900"/>
            </a:xfrm>
            <a:custGeom>
              <a:avLst/>
              <a:gdLst/>
              <a:ahLst/>
              <a:cxnLst/>
              <a:rect l="l" t="t" r="r" b="b"/>
              <a:pathLst>
                <a:path w="19215" h="11076" extrusionOk="0">
                  <a:moveTo>
                    <a:pt x="12310" y="0"/>
                  </a:moveTo>
                  <a:lnTo>
                    <a:pt x="1" y="7106"/>
                  </a:lnTo>
                  <a:lnTo>
                    <a:pt x="6906" y="11075"/>
                  </a:lnTo>
                  <a:lnTo>
                    <a:pt x="19215" y="3970"/>
                  </a:lnTo>
                  <a:lnTo>
                    <a:pt x="1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279;p52">
              <a:extLst>
                <a:ext uri="{FF2B5EF4-FFF2-40B4-BE49-F238E27FC236}">
                  <a16:creationId xmlns:a16="http://schemas.microsoft.com/office/drawing/2014/main" id="{5EA2B5CB-6778-322F-20D6-67F73DA06108}"/>
                </a:ext>
              </a:extLst>
            </p:cNvPr>
            <p:cNvSpPr/>
            <p:nvPr/>
          </p:nvSpPr>
          <p:spPr>
            <a:xfrm>
              <a:off x="5051000" y="3674100"/>
              <a:ext cx="1165875" cy="714700"/>
            </a:xfrm>
            <a:custGeom>
              <a:avLst/>
              <a:gdLst/>
              <a:ahLst/>
              <a:cxnLst/>
              <a:rect l="l" t="t" r="r" b="b"/>
              <a:pathLst>
                <a:path w="46635" h="28588" extrusionOk="0">
                  <a:moveTo>
                    <a:pt x="46634" y="1"/>
                  </a:moveTo>
                  <a:lnTo>
                    <a:pt x="1" y="26920"/>
                  </a:lnTo>
                  <a:lnTo>
                    <a:pt x="1" y="28588"/>
                  </a:lnTo>
                  <a:cubicBezTo>
                    <a:pt x="468" y="28588"/>
                    <a:pt x="868" y="28488"/>
                    <a:pt x="1268" y="28254"/>
                  </a:cubicBezTo>
                  <a:lnTo>
                    <a:pt x="45400" y="2803"/>
                  </a:lnTo>
                  <a:cubicBezTo>
                    <a:pt x="46167" y="2336"/>
                    <a:pt x="46634" y="1502"/>
                    <a:pt x="46634" y="634"/>
                  </a:cubicBezTo>
                  <a:lnTo>
                    <a:pt x="46634" y="1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280;p52">
              <a:extLst>
                <a:ext uri="{FF2B5EF4-FFF2-40B4-BE49-F238E27FC236}">
                  <a16:creationId xmlns:a16="http://schemas.microsoft.com/office/drawing/2014/main" id="{6AD0091C-9FA9-4F9D-8576-DFEA036CD0A2}"/>
                </a:ext>
              </a:extLst>
            </p:cNvPr>
            <p:cNvSpPr/>
            <p:nvPr/>
          </p:nvSpPr>
          <p:spPr>
            <a:xfrm>
              <a:off x="5051000" y="3674100"/>
              <a:ext cx="1165875" cy="714700"/>
            </a:xfrm>
            <a:custGeom>
              <a:avLst/>
              <a:gdLst/>
              <a:ahLst/>
              <a:cxnLst/>
              <a:rect l="l" t="t" r="r" b="b"/>
              <a:pathLst>
                <a:path w="46635" h="28588" extrusionOk="0">
                  <a:moveTo>
                    <a:pt x="46634" y="1"/>
                  </a:moveTo>
                  <a:lnTo>
                    <a:pt x="1" y="26920"/>
                  </a:lnTo>
                  <a:lnTo>
                    <a:pt x="1" y="28588"/>
                  </a:lnTo>
                  <a:cubicBezTo>
                    <a:pt x="468" y="28588"/>
                    <a:pt x="868" y="28488"/>
                    <a:pt x="1268" y="28254"/>
                  </a:cubicBezTo>
                  <a:lnTo>
                    <a:pt x="45400" y="2803"/>
                  </a:lnTo>
                  <a:cubicBezTo>
                    <a:pt x="46167" y="2336"/>
                    <a:pt x="46634" y="1502"/>
                    <a:pt x="46634" y="634"/>
                  </a:cubicBezTo>
                  <a:lnTo>
                    <a:pt x="466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281;p52">
              <a:extLst>
                <a:ext uri="{FF2B5EF4-FFF2-40B4-BE49-F238E27FC236}">
                  <a16:creationId xmlns:a16="http://schemas.microsoft.com/office/drawing/2014/main" id="{89760FFD-17D0-68E8-246F-FF7A78EC0B97}"/>
                </a:ext>
              </a:extLst>
            </p:cNvPr>
            <p:cNvSpPr/>
            <p:nvPr/>
          </p:nvSpPr>
          <p:spPr>
            <a:xfrm>
              <a:off x="5069350" y="2883525"/>
              <a:ext cx="1320125" cy="1478200"/>
            </a:xfrm>
            <a:custGeom>
              <a:avLst/>
              <a:gdLst/>
              <a:ahLst/>
              <a:cxnLst/>
              <a:rect l="l" t="t" r="r" b="b"/>
              <a:pathLst>
                <a:path w="52805" h="59128" extrusionOk="0">
                  <a:moveTo>
                    <a:pt x="51904" y="1"/>
                  </a:moveTo>
                  <a:lnTo>
                    <a:pt x="6272" y="26353"/>
                  </a:lnTo>
                  <a:cubicBezTo>
                    <a:pt x="5671" y="26687"/>
                    <a:pt x="5304" y="27254"/>
                    <a:pt x="5171" y="27888"/>
                  </a:cubicBezTo>
                  <a:lnTo>
                    <a:pt x="1" y="58943"/>
                  </a:lnTo>
                  <a:cubicBezTo>
                    <a:pt x="342" y="59066"/>
                    <a:pt x="705" y="59127"/>
                    <a:pt x="1068" y="59127"/>
                  </a:cubicBezTo>
                  <a:cubicBezTo>
                    <a:pt x="1593" y="59127"/>
                    <a:pt x="2116" y="58999"/>
                    <a:pt x="2569" y="58743"/>
                  </a:cubicBezTo>
                  <a:lnTo>
                    <a:pt x="46501" y="33358"/>
                  </a:lnTo>
                  <a:cubicBezTo>
                    <a:pt x="47268" y="32925"/>
                    <a:pt x="47801" y="32157"/>
                    <a:pt x="47968" y="31290"/>
                  </a:cubicBezTo>
                  <a:lnTo>
                    <a:pt x="52772" y="2603"/>
                  </a:lnTo>
                  <a:cubicBezTo>
                    <a:pt x="52772" y="2436"/>
                    <a:pt x="52805" y="2269"/>
                    <a:pt x="52805" y="2102"/>
                  </a:cubicBezTo>
                  <a:cubicBezTo>
                    <a:pt x="52805" y="1302"/>
                    <a:pt x="52471" y="568"/>
                    <a:pt x="519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282;p52">
              <a:extLst>
                <a:ext uri="{FF2B5EF4-FFF2-40B4-BE49-F238E27FC236}">
                  <a16:creationId xmlns:a16="http://schemas.microsoft.com/office/drawing/2014/main" id="{E9DA9A93-CD6C-4016-7844-E3916885A4B9}"/>
                </a:ext>
              </a:extLst>
            </p:cNvPr>
            <p:cNvSpPr/>
            <p:nvPr/>
          </p:nvSpPr>
          <p:spPr>
            <a:xfrm>
              <a:off x="5069350" y="2883525"/>
              <a:ext cx="1320125" cy="1478200"/>
            </a:xfrm>
            <a:custGeom>
              <a:avLst/>
              <a:gdLst/>
              <a:ahLst/>
              <a:cxnLst/>
              <a:rect l="l" t="t" r="r" b="b"/>
              <a:pathLst>
                <a:path w="52805" h="59128" extrusionOk="0">
                  <a:moveTo>
                    <a:pt x="51904" y="1"/>
                  </a:moveTo>
                  <a:lnTo>
                    <a:pt x="6272" y="26353"/>
                  </a:lnTo>
                  <a:cubicBezTo>
                    <a:pt x="5671" y="26687"/>
                    <a:pt x="5304" y="27254"/>
                    <a:pt x="5171" y="27888"/>
                  </a:cubicBezTo>
                  <a:lnTo>
                    <a:pt x="1" y="58943"/>
                  </a:lnTo>
                  <a:cubicBezTo>
                    <a:pt x="342" y="59066"/>
                    <a:pt x="705" y="59127"/>
                    <a:pt x="1068" y="59127"/>
                  </a:cubicBezTo>
                  <a:cubicBezTo>
                    <a:pt x="1593" y="59127"/>
                    <a:pt x="2116" y="58999"/>
                    <a:pt x="2569" y="58743"/>
                  </a:cubicBezTo>
                  <a:lnTo>
                    <a:pt x="46501" y="33358"/>
                  </a:lnTo>
                  <a:cubicBezTo>
                    <a:pt x="47268" y="32925"/>
                    <a:pt x="47801" y="32157"/>
                    <a:pt x="47968" y="31290"/>
                  </a:cubicBezTo>
                  <a:lnTo>
                    <a:pt x="52772" y="2603"/>
                  </a:lnTo>
                  <a:cubicBezTo>
                    <a:pt x="52772" y="2436"/>
                    <a:pt x="52805" y="2269"/>
                    <a:pt x="52805" y="2102"/>
                  </a:cubicBezTo>
                  <a:cubicBezTo>
                    <a:pt x="52805" y="1302"/>
                    <a:pt x="52471" y="568"/>
                    <a:pt x="519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283;p52">
              <a:extLst>
                <a:ext uri="{FF2B5EF4-FFF2-40B4-BE49-F238E27FC236}">
                  <a16:creationId xmlns:a16="http://schemas.microsoft.com/office/drawing/2014/main" id="{58CECF4C-D40B-F9DC-2A46-A9BD31173854}"/>
                </a:ext>
              </a:extLst>
            </p:cNvPr>
            <p:cNvSpPr/>
            <p:nvPr/>
          </p:nvSpPr>
          <p:spPr>
            <a:xfrm>
              <a:off x="5051000" y="2871850"/>
              <a:ext cx="1315975" cy="1485275"/>
            </a:xfrm>
            <a:custGeom>
              <a:avLst/>
              <a:gdLst/>
              <a:ahLst/>
              <a:cxnLst/>
              <a:rect l="l" t="t" r="r" b="b"/>
              <a:pathLst>
                <a:path w="52639" h="59411" extrusionOk="0">
                  <a:moveTo>
                    <a:pt x="52038" y="1"/>
                  </a:moveTo>
                  <a:lnTo>
                    <a:pt x="6272" y="26387"/>
                  </a:lnTo>
                  <a:cubicBezTo>
                    <a:pt x="5705" y="26720"/>
                    <a:pt x="5338" y="27287"/>
                    <a:pt x="5204" y="27954"/>
                  </a:cubicBezTo>
                  <a:lnTo>
                    <a:pt x="1" y="59010"/>
                  </a:lnTo>
                  <a:lnTo>
                    <a:pt x="301" y="59210"/>
                  </a:lnTo>
                  <a:cubicBezTo>
                    <a:pt x="434" y="59277"/>
                    <a:pt x="601" y="59343"/>
                    <a:pt x="735" y="59410"/>
                  </a:cubicBezTo>
                  <a:lnTo>
                    <a:pt x="5938" y="28355"/>
                  </a:lnTo>
                  <a:cubicBezTo>
                    <a:pt x="6038" y="27721"/>
                    <a:pt x="6439" y="27154"/>
                    <a:pt x="7006" y="26820"/>
                  </a:cubicBezTo>
                  <a:lnTo>
                    <a:pt x="52638" y="468"/>
                  </a:lnTo>
                  <a:cubicBezTo>
                    <a:pt x="52438" y="268"/>
                    <a:pt x="52238" y="101"/>
                    <a:pt x="52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284;p52">
              <a:extLst>
                <a:ext uri="{FF2B5EF4-FFF2-40B4-BE49-F238E27FC236}">
                  <a16:creationId xmlns:a16="http://schemas.microsoft.com/office/drawing/2014/main" id="{CE053DCF-665F-339C-91EA-46160D92E53F}"/>
                </a:ext>
              </a:extLst>
            </p:cNvPr>
            <p:cNvSpPr/>
            <p:nvPr/>
          </p:nvSpPr>
          <p:spPr>
            <a:xfrm>
              <a:off x="5051000" y="3546500"/>
              <a:ext cx="158475" cy="809775"/>
            </a:xfrm>
            <a:custGeom>
              <a:avLst/>
              <a:gdLst/>
              <a:ahLst/>
              <a:cxnLst/>
              <a:rect l="l" t="t" r="r" b="b"/>
              <a:pathLst>
                <a:path w="6339" h="32391" extrusionOk="0">
                  <a:moveTo>
                    <a:pt x="5638" y="1"/>
                  </a:moveTo>
                  <a:cubicBezTo>
                    <a:pt x="5438" y="268"/>
                    <a:pt x="5271" y="601"/>
                    <a:pt x="5238" y="935"/>
                  </a:cubicBezTo>
                  <a:lnTo>
                    <a:pt x="1" y="32024"/>
                  </a:lnTo>
                  <a:lnTo>
                    <a:pt x="301" y="32191"/>
                  </a:lnTo>
                  <a:cubicBezTo>
                    <a:pt x="434" y="32291"/>
                    <a:pt x="601" y="32357"/>
                    <a:pt x="735" y="32391"/>
                  </a:cubicBezTo>
                  <a:lnTo>
                    <a:pt x="5938" y="1369"/>
                  </a:lnTo>
                  <a:cubicBezTo>
                    <a:pt x="6005" y="1002"/>
                    <a:pt x="6138" y="701"/>
                    <a:pt x="6339" y="401"/>
                  </a:cubicBezTo>
                  <a:lnTo>
                    <a:pt x="56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285;p52">
              <a:extLst>
                <a:ext uri="{FF2B5EF4-FFF2-40B4-BE49-F238E27FC236}">
                  <a16:creationId xmlns:a16="http://schemas.microsoft.com/office/drawing/2014/main" id="{80DA3A35-3A50-3E93-DF40-2EFA6D7D01E7}"/>
                </a:ext>
              </a:extLst>
            </p:cNvPr>
            <p:cNvSpPr/>
            <p:nvPr/>
          </p:nvSpPr>
          <p:spPr>
            <a:xfrm>
              <a:off x="5682475" y="3536025"/>
              <a:ext cx="202825" cy="206175"/>
            </a:xfrm>
            <a:custGeom>
              <a:avLst/>
              <a:gdLst/>
              <a:ahLst/>
              <a:cxnLst/>
              <a:rect l="l" t="t" r="r" b="b"/>
              <a:pathLst>
                <a:path w="8113" h="8247" extrusionOk="0">
                  <a:moveTo>
                    <a:pt x="6614" y="1"/>
                  </a:moveTo>
                  <a:cubicBezTo>
                    <a:pt x="6073" y="1"/>
                    <a:pt x="5394" y="212"/>
                    <a:pt x="4630" y="653"/>
                  </a:cubicBezTo>
                  <a:cubicBezTo>
                    <a:pt x="2495" y="1888"/>
                    <a:pt x="527" y="4423"/>
                    <a:pt x="193" y="6358"/>
                  </a:cubicBezTo>
                  <a:cubicBezTo>
                    <a:pt x="1" y="7576"/>
                    <a:pt x="534" y="8246"/>
                    <a:pt x="1495" y="8246"/>
                  </a:cubicBezTo>
                  <a:cubicBezTo>
                    <a:pt x="2034" y="8246"/>
                    <a:pt x="2707" y="8035"/>
                    <a:pt x="3462" y="7592"/>
                  </a:cubicBezTo>
                  <a:cubicBezTo>
                    <a:pt x="5597" y="6391"/>
                    <a:pt x="7565" y="3822"/>
                    <a:pt x="7899" y="1921"/>
                  </a:cubicBezTo>
                  <a:cubicBezTo>
                    <a:pt x="8113" y="679"/>
                    <a:pt x="7585" y="1"/>
                    <a:pt x="66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286;p52">
              <a:extLst>
                <a:ext uri="{FF2B5EF4-FFF2-40B4-BE49-F238E27FC236}">
                  <a16:creationId xmlns:a16="http://schemas.microsoft.com/office/drawing/2014/main" id="{E4474824-D64B-09E3-7FFD-E307DE760925}"/>
                </a:ext>
              </a:extLst>
            </p:cNvPr>
            <p:cNvSpPr/>
            <p:nvPr/>
          </p:nvSpPr>
          <p:spPr>
            <a:xfrm>
              <a:off x="1915425" y="1867600"/>
              <a:ext cx="1835500" cy="1097050"/>
            </a:xfrm>
            <a:custGeom>
              <a:avLst/>
              <a:gdLst/>
              <a:ahLst/>
              <a:cxnLst/>
              <a:rect l="l" t="t" r="r" b="b"/>
              <a:pathLst>
                <a:path w="73420" h="43882" extrusionOk="0">
                  <a:moveTo>
                    <a:pt x="45950" y="1"/>
                  </a:moveTo>
                  <a:cubicBezTo>
                    <a:pt x="45558" y="1"/>
                    <a:pt x="45166" y="92"/>
                    <a:pt x="44800" y="276"/>
                  </a:cubicBezTo>
                  <a:lnTo>
                    <a:pt x="1135" y="25494"/>
                  </a:lnTo>
                  <a:cubicBezTo>
                    <a:pt x="468" y="25927"/>
                    <a:pt x="34" y="26628"/>
                    <a:pt x="1" y="27395"/>
                  </a:cubicBezTo>
                  <a:cubicBezTo>
                    <a:pt x="34" y="28162"/>
                    <a:pt x="468" y="28863"/>
                    <a:pt x="1135" y="29297"/>
                  </a:cubicBezTo>
                  <a:lnTo>
                    <a:pt x="25953" y="43607"/>
                  </a:lnTo>
                  <a:cubicBezTo>
                    <a:pt x="26303" y="43790"/>
                    <a:pt x="26687" y="43882"/>
                    <a:pt x="27074" y="43882"/>
                  </a:cubicBezTo>
                  <a:cubicBezTo>
                    <a:pt x="27462" y="43882"/>
                    <a:pt x="27854" y="43790"/>
                    <a:pt x="28221" y="43607"/>
                  </a:cubicBezTo>
                  <a:lnTo>
                    <a:pt x="71919" y="18389"/>
                  </a:lnTo>
                  <a:cubicBezTo>
                    <a:pt x="73420" y="17588"/>
                    <a:pt x="73420" y="15420"/>
                    <a:pt x="71919" y="14619"/>
                  </a:cubicBezTo>
                  <a:lnTo>
                    <a:pt x="47101" y="276"/>
                  </a:lnTo>
                  <a:cubicBezTo>
                    <a:pt x="46734" y="92"/>
                    <a:pt x="46342" y="1"/>
                    <a:pt x="459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287;p52">
              <a:extLst>
                <a:ext uri="{FF2B5EF4-FFF2-40B4-BE49-F238E27FC236}">
                  <a16:creationId xmlns:a16="http://schemas.microsoft.com/office/drawing/2014/main" id="{43DEDB71-BF20-6A61-7D5E-A6A85621A7C7}"/>
                </a:ext>
              </a:extLst>
            </p:cNvPr>
            <p:cNvSpPr/>
            <p:nvPr/>
          </p:nvSpPr>
          <p:spPr>
            <a:xfrm>
              <a:off x="1905425" y="2507425"/>
              <a:ext cx="687175" cy="457850"/>
            </a:xfrm>
            <a:custGeom>
              <a:avLst/>
              <a:gdLst/>
              <a:ahLst/>
              <a:cxnLst/>
              <a:rect l="l" t="t" r="r" b="b"/>
              <a:pathLst>
                <a:path w="27487" h="18314" extrusionOk="0">
                  <a:moveTo>
                    <a:pt x="1402" y="1"/>
                  </a:moveTo>
                  <a:lnTo>
                    <a:pt x="1402" y="1"/>
                  </a:lnTo>
                  <a:cubicBezTo>
                    <a:pt x="1" y="835"/>
                    <a:pt x="67" y="2936"/>
                    <a:pt x="1535" y="3704"/>
                  </a:cubicBezTo>
                  <a:lnTo>
                    <a:pt x="26353" y="18014"/>
                  </a:lnTo>
                  <a:cubicBezTo>
                    <a:pt x="26686" y="18214"/>
                    <a:pt x="27087" y="18314"/>
                    <a:pt x="27487" y="18314"/>
                  </a:cubicBezTo>
                  <a:lnTo>
                    <a:pt x="27487" y="15846"/>
                  </a:lnTo>
                  <a:cubicBezTo>
                    <a:pt x="27087" y="15846"/>
                    <a:pt x="26686" y="15745"/>
                    <a:pt x="26353" y="15579"/>
                  </a:cubicBezTo>
                  <a:lnTo>
                    <a:pt x="1535" y="1235"/>
                  </a:lnTo>
                  <a:cubicBezTo>
                    <a:pt x="935" y="901"/>
                    <a:pt x="901" y="368"/>
                    <a:pt x="1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288;p52">
              <a:extLst>
                <a:ext uri="{FF2B5EF4-FFF2-40B4-BE49-F238E27FC236}">
                  <a16:creationId xmlns:a16="http://schemas.microsoft.com/office/drawing/2014/main" id="{E9E93B82-AF55-86F5-BDD1-0668D12E166B}"/>
                </a:ext>
              </a:extLst>
            </p:cNvPr>
            <p:cNvSpPr/>
            <p:nvPr/>
          </p:nvSpPr>
          <p:spPr>
            <a:xfrm>
              <a:off x="1873750" y="921375"/>
              <a:ext cx="1190875" cy="1591025"/>
            </a:xfrm>
            <a:custGeom>
              <a:avLst/>
              <a:gdLst/>
              <a:ahLst/>
              <a:cxnLst/>
              <a:rect l="l" t="t" r="r" b="b"/>
              <a:pathLst>
                <a:path w="47635" h="63641" extrusionOk="0">
                  <a:moveTo>
                    <a:pt x="46035" y="0"/>
                  </a:moveTo>
                  <a:cubicBezTo>
                    <a:pt x="45628" y="0"/>
                    <a:pt x="45223" y="101"/>
                    <a:pt x="44865" y="298"/>
                  </a:cubicBezTo>
                  <a:lnTo>
                    <a:pt x="1168" y="25516"/>
                  </a:lnTo>
                  <a:cubicBezTo>
                    <a:pt x="500" y="25949"/>
                    <a:pt x="67" y="26683"/>
                    <a:pt x="33" y="27484"/>
                  </a:cubicBezTo>
                  <a:lnTo>
                    <a:pt x="33" y="61742"/>
                  </a:lnTo>
                  <a:cubicBezTo>
                    <a:pt x="33" y="62475"/>
                    <a:pt x="0" y="63043"/>
                    <a:pt x="600" y="63409"/>
                  </a:cubicBezTo>
                  <a:cubicBezTo>
                    <a:pt x="926" y="63564"/>
                    <a:pt x="1273" y="63640"/>
                    <a:pt x="1621" y="63640"/>
                  </a:cubicBezTo>
                  <a:cubicBezTo>
                    <a:pt x="2023" y="63640"/>
                    <a:pt x="2427" y="63539"/>
                    <a:pt x="2802" y="63343"/>
                  </a:cubicBezTo>
                  <a:lnTo>
                    <a:pt x="46467" y="38125"/>
                  </a:lnTo>
                  <a:cubicBezTo>
                    <a:pt x="47134" y="37691"/>
                    <a:pt x="47567" y="36957"/>
                    <a:pt x="47601" y="36157"/>
                  </a:cubicBezTo>
                  <a:lnTo>
                    <a:pt x="47601" y="1899"/>
                  </a:lnTo>
                  <a:cubicBezTo>
                    <a:pt x="47601" y="1165"/>
                    <a:pt x="47634" y="598"/>
                    <a:pt x="47067" y="231"/>
                  </a:cubicBezTo>
                  <a:cubicBezTo>
                    <a:pt x="46742" y="76"/>
                    <a:pt x="46388" y="0"/>
                    <a:pt x="460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289;p52">
              <a:extLst>
                <a:ext uri="{FF2B5EF4-FFF2-40B4-BE49-F238E27FC236}">
                  <a16:creationId xmlns:a16="http://schemas.microsoft.com/office/drawing/2014/main" id="{75FF0B08-1140-1124-8EB4-8F5CF7CCFFEA}"/>
                </a:ext>
              </a:extLst>
            </p:cNvPr>
            <p:cNvSpPr/>
            <p:nvPr/>
          </p:nvSpPr>
          <p:spPr>
            <a:xfrm>
              <a:off x="1873750" y="1580100"/>
              <a:ext cx="66725" cy="932275"/>
            </a:xfrm>
            <a:custGeom>
              <a:avLst/>
              <a:gdLst/>
              <a:ahLst/>
              <a:cxnLst/>
              <a:rect l="l" t="t" r="r" b="b"/>
              <a:pathLst>
                <a:path w="2669" h="37291" extrusionOk="0">
                  <a:moveTo>
                    <a:pt x="2669" y="37094"/>
                  </a:moveTo>
                  <a:cubicBezTo>
                    <a:pt x="2654" y="37100"/>
                    <a:pt x="2640" y="37105"/>
                    <a:pt x="2625" y="37111"/>
                  </a:cubicBezTo>
                  <a:lnTo>
                    <a:pt x="2625" y="37111"/>
                  </a:lnTo>
                  <a:cubicBezTo>
                    <a:pt x="2640" y="37105"/>
                    <a:pt x="2654" y="37100"/>
                    <a:pt x="2669" y="37094"/>
                  </a:cubicBezTo>
                  <a:close/>
                  <a:moveTo>
                    <a:pt x="334" y="1"/>
                  </a:moveTo>
                  <a:cubicBezTo>
                    <a:pt x="133" y="334"/>
                    <a:pt x="33" y="734"/>
                    <a:pt x="0" y="1135"/>
                  </a:cubicBezTo>
                  <a:lnTo>
                    <a:pt x="0" y="35393"/>
                  </a:lnTo>
                  <a:cubicBezTo>
                    <a:pt x="0" y="36126"/>
                    <a:pt x="0" y="36694"/>
                    <a:pt x="567" y="37060"/>
                  </a:cubicBezTo>
                  <a:cubicBezTo>
                    <a:pt x="910" y="37215"/>
                    <a:pt x="1280" y="37290"/>
                    <a:pt x="1649" y="37290"/>
                  </a:cubicBezTo>
                  <a:cubicBezTo>
                    <a:pt x="1982" y="37290"/>
                    <a:pt x="2314" y="37229"/>
                    <a:pt x="2625" y="37111"/>
                  </a:cubicBezTo>
                  <a:lnTo>
                    <a:pt x="2625" y="37111"/>
                  </a:lnTo>
                  <a:cubicBezTo>
                    <a:pt x="2513" y="37152"/>
                    <a:pt x="2406" y="37172"/>
                    <a:pt x="2306" y="37172"/>
                  </a:cubicBezTo>
                  <a:cubicBezTo>
                    <a:pt x="1925" y="37172"/>
                    <a:pt x="1660" y="36876"/>
                    <a:pt x="1635" y="36360"/>
                  </a:cubicBezTo>
                  <a:lnTo>
                    <a:pt x="1635" y="2069"/>
                  </a:lnTo>
                  <a:cubicBezTo>
                    <a:pt x="1668" y="1668"/>
                    <a:pt x="1768" y="1302"/>
                    <a:pt x="1968" y="968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290;p52">
              <a:extLst>
                <a:ext uri="{FF2B5EF4-FFF2-40B4-BE49-F238E27FC236}">
                  <a16:creationId xmlns:a16="http://schemas.microsoft.com/office/drawing/2014/main" id="{9F8B787F-3391-21A4-E464-F5ECE7924031}"/>
                </a:ext>
              </a:extLst>
            </p:cNvPr>
            <p:cNvSpPr/>
            <p:nvPr/>
          </p:nvSpPr>
          <p:spPr>
            <a:xfrm>
              <a:off x="1915425" y="948250"/>
              <a:ext cx="1149200" cy="1560800"/>
            </a:xfrm>
            <a:custGeom>
              <a:avLst/>
              <a:gdLst/>
              <a:ahLst/>
              <a:cxnLst/>
              <a:rect l="l" t="t" r="r" b="b"/>
              <a:pathLst>
                <a:path w="45968" h="62432" extrusionOk="0">
                  <a:moveTo>
                    <a:pt x="45327" y="0"/>
                  </a:moveTo>
                  <a:cubicBezTo>
                    <a:pt x="45175" y="0"/>
                    <a:pt x="45007" y="50"/>
                    <a:pt x="44833" y="157"/>
                  </a:cubicBezTo>
                  <a:lnTo>
                    <a:pt x="1135" y="25375"/>
                  </a:lnTo>
                  <a:cubicBezTo>
                    <a:pt x="435" y="25808"/>
                    <a:pt x="34" y="26542"/>
                    <a:pt x="1" y="27343"/>
                  </a:cubicBezTo>
                  <a:lnTo>
                    <a:pt x="1" y="61634"/>
                  </a:lnTo>
                  <a:cubicBezTo>
                    <a:pt x="1" y="62147"/>
                    <a:pt x="245" y="62431"/>
                    <a:pt x="608" y="62431"/>
                  </a:cubicBezTo>
                  <a:cubicBezTo>
                    <a:pt x="765" y="62431"/>
                    <a:pt x="944" y="62378"/>
                    <a:pt x="1135" y="62268"/>
                  </a:cubicBezTo>
                  <a:lnTo>
                    <a:pt x="44833" y="37050"/>
                  </a:lnTo>
                  <a:cubicBezTo>
                    <a:pt x="45500" y="36616"/>
                    <a:pt x="45900" y="35882"/>
                    <a:pt x="45967" y="35082"/>
                  </a:cubicBezTo>
                  <a:lnTo>
                    <a:pt x="45967" y="824"/>
                  </a:lnTo>
                  <a:cubicBezTo>
                    <a:pt x="45967" y="303"/>
                    <a:pt x="45698" y="0"/>
                    <a:pt x="453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291;p52">
              <a:extLst>
                <a:ext uri="{FF2B5EF4-FFF2-40B4-BE49-F238E27FC236}">
                  <a16:creationId xmlns:a16="http://schemas.microsoft.com/office/drawing/2014/main" id="{A262FC3A-F662-821E-32BD-477319661D85}"/>
                </a:ext>
              </a:extLst>
            </p:cNvPr>
            <p:cNvSpPr/>
            <p:nvPr/>
          </p:nvSpPr>
          <p:spPr>
            <a:xfrm>
              <a:off x="1927950" y="1867600"/>
              <a:ext cx="1800475" cy="1035350"/>
            </a:xfrm>
            <a:custGeom>
              <a:avLst/>
              <a:gdLst/>
              <a:ahLst/>
              <a:cxnLst/>
              <a:rect l="l" t="t" r="r" b="b"/>
              <a:pathLst>
                <a:path w="72019" h="41414" extrusionOk="0">
                  <a:moveTo>
                    <a:pt x="45449" y="1"/>
                  </a:moveTo>
                  <a:cubicBezTo>
                    <a:pt x="45057" y="1"/>
                    <a:pt x="44665" y="92"/>
                    <a:pt x="44299" y="276"/>
                  </a:cubicBezTo>
                  <a:lnTo>
                    <a:pt x="634" y="25494"/>
                  </a:lnTo>
                  <a:cubicBezTo>
                    <a:pt x="0" y="25861"/>
                    <a:pt x="0" y="26461"/>
                    <a:pt x="634" y="26828"/>
                  </a:cubicBezTo>
                  <a:lnTo>
                    <a:pt x="25452" y="41138"/>
                  </a:lnTo>
                  <a:cubicBezTo>
                    <a:pt x="25802" y="41322"/>
                    <a:pt x="26186" y="41414"/>
                    <a:pt x="26573" y="41414"/>
                  </a:cubicBezTo>
                  <a:cubicBezTo>
                    <a:pt x="26961" y="41414"/>
                    <a:pt x="27353" y="41322"/>
                    <a:pt x="27720" y="41138"/>
                  </a:cubicBezTo>
                  <a:lnTo>
                    <a:pt x="71418" y="15920"/>
                  </a:lnTo>
                  <a:cubicBezTo>
                    <a:pt x="72018" y="15553"/>
                    <a:pt x="72018" y="14986"/>
                    <a:pt x="71418" y="14619"/>
                  </a:cubicBezTo>
                  <a:lnTo>
                    <a:pt x="46600" y="276"/>
                  </a:lnTo>
                  <a:cubicBezTo>
                    <a:pt x="46233" y="92"/>
                    <a:pt x="45841" y="1"/>
                    <a:pt x="454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292;p52">
              <a:extLst>
                <a:ext uri="{FF2B5EF4-FFF2-40B4-BE49-F238E27FC236}">
                  <a16:creationId xmlns:a16="http://schemas.microsoft.com/office/drawing/2014/main" id="{5397F29F-99AB-18CE-F4D3-274426032FF5}"/>
                </a:ext>
              </a:extLst>
            </p:cNvPr>
            <p:cNvSpPr/>
            <p:nvPr/>
          </p:nvSpPr>
          <p:spPr>
            <a:xfrm>
              <a:off x="1942125" y="1005550"/>
              <a:ext cx="1086625" cy="1441000"/>
            </a:xfrm>
            <a:custGeom>
              <a:avLst/>
              <a:gdLst/>
              <a:ahLst/>
              <a:cxnLst/>
              <a:rect l="l" t="t" r="r" b="b"/>
              <a:pathLst>
                <a:path w="43465" h="57640" extrusionOk="0">
                  <a:moveTo>
                    <a:pt x="43093" y="1"/>
                  </a:moveTo>
                  <a:cubicBezTo>
                    <a:pt x="43004" y="1"/>
                    <a:pt x="42903" y="32"/>
                    <a:pt x="42798" y="100"/>
                  </a:cubicBezTo>
                  <a:lnTo>
                    <a:pt x="667" y="24417"/>
                  </a:lnTo>
                  <a:cubicBezTo>
                    <a:pt x="267" y="24650"/>
                    <a:pt x="34" y="25117"/>
                    <a:pt x="0" y="25584"/>
                  </a:cubicBezTo>
                  <a:lnTo>
                    <a:pt x="0" y="57140"/>
                  </a:lnTo>
                  <a:cubicBezTo>
                    <a:pt x="0" y="57449"/>
                    <a:pt x="152" y="57639"/>
                    <a:pt x="372" y="57639"/>
                  </a:cubicBezTo>
                  <a:cubicBezTo>
                    <a:pt x="461" y="57639"/>
                    <a:pt x="562" y="57608"/>
                    <a:pt x="667" y="57541"/>
                  </a:cubicBezTo>
                  <a:lnTo>
                    <a:pt x="42798" y="33223"/>
                  </a:lnTo>
                  <a:cubicBezTo>
                    <a:pt x="43198" y="32956"/>
                    <a:pt x="43465" y="32523"/>
                    <a:pt x="43465" y="32056"/>
                  </a:cubicBezTo>
                  <a:lnTo>
                    <a:pt x="43465" y="500"/>
                  </a:lnTo>
                  <a:cubicBezTo>
                    <a:pt x="43465" y="191"/>
                    <a:pt x="43313" y="1"/>
                    <a:pt x="430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293;p52">
              <a:extLst>
                <a:ext uri="{FF2B5EF4-FFF2-40B4-BE49-F238E27FC236}">
                  <a16:creationId xmlns:a16="http://schemas.microsoft.com/office/drawing/2014/main" id="{FFD59421-495A-ED4E-71A9-A3EEC52F0631}"/>
                </a:ext>
              </a:extLst>
            </p:cNvPr>
            <p:cNvSpPr/>
            <p:nvPr/>
          </p:nvSpPr>
          <p:spPr>
            <a:xfrm>
              <a:off x="2361575" y="1470850"/>
              <a:ext cx="246875" cy="508725"/>
            </a:xfrm>
            <a:custGeom>
              <a:avLst/>
              <a:gdLst/>
              <a:ahLst/>
              <a:cxnLst/>
              <a:rect l="l" t="t" r="r" b="b"/>
              <a:pathLst>
                <a:path w="9875" h="20349" extrusionOk="0">
                  <a:moveTo>
                    <a:pt x="6768" y="4441"/>
                  </a:moveTo>
                  <a:cubicBezTo>
                    <a:pt x="7105" y="4441"/>
                    <a:pt x="7340" y="4764"/>
                    <a:pt x="7340" y="5305"/>
                  </a:cubicBezTo>
                  <a:lnTo>
                    <a:pt x="7340" y="5538"/>
                  </a:lnTo>
                  <a:cubicBezTo>
                    <a:pt x="7340" y="6272"/>
                    <a:pt x="6973" y="6972"/>
                    <a:pt x="6372" y="7406"/>
                  </a:cubicBezTo>
                  <a:lnTo>
                    <a:pt x="3203" y="9241"/>
                  </a:lnTo>
                  <a:lnTo>
                    <a:pt x="3203" y="6372"/>
                  </a:lnTo>
                  <a:lnTo>
                    <a:pt x="3604" y="6172"/>
                  </a:lnTo>
                  <a:lnTo>
                    <a:pt x="6372" y="4571"/>
                  </a:lnTo>
                  <a:cubicBezTo>
                    <a:pt x="6513" y="4483"/>
                    <a:pt x="6647" y="4441"/>
                    <a:pt x="6768" y="4441"/>
                  </a:cubicBezTo>
                  <a:close/>
                  <a:moveTo>
                    <a:pt x="7071" y="9999"/>
                  </a:moveTo>
                  <a:cubicBezTo>
                    <a:pt x="7468" y="9999"/>
                    <a:pt x="7740" y="10360"/>
                    <a:pt x="7740" y="10975"/>
                  </a:cubicBezTo>
                  <a:lnTo>
                    <a:pt x="7740" y="11209"/>
                  </a:lnTo>
                  <a:cubicBezTo>
                    <a:pt x="7706" y="12043"/>
                    <a:pt x="7306" y="12810"/>
                    <a:pt x="6606" y="13310"/>
                  </a:cubicBezTo>
                  <a:lnTo>
                    <a:pt x="3604" y="15045"/>
                  </a:lnTo>
                  <a:lnTo>
                    <a:pt x="3203" y="15278"/>
                  </a:lnTo>
                  <a:lnTo>
                    <a:pt x="3203" y="12110"/>
                  </a:lnTo>
                  <a:lnTo>
                    <a:pt x="6372" y="10275"/>
                  </a:lnTo>
                  <a:lnTo>
                    <a:pt x="6606" y="10141"/>
                  </a:lnTo>
                  <a:cubicBezTo>
                    <a:pt x="6772" y="10045"/>
                    <a:pt x="6929" y="9999"/>
                    <a:pt x="7071" y="9999"/>
                  </a:cubicBezTo>
                  <a:close/>
                  <a:moveTo>
                    <a:pt x="6572" y="1"/>
                  </a:moveTo>
                  <a:lnTo>
                    <a:pt x="4404" y="1235"/>
                  </a:lnTo>
                  <a:lnTo>
                    <a:pt x="4404" y="2803"/>
                  </a:lnTo>
                  <a:lnTo>
                    <a:pt x="3670" y="3203"/>
                  </a:lnTo>
                  <a:lnTo>
                    <a:pt x="3670" y="1669"/>
                  </a:lnTo>
                  <a:lnTo>
                    <a:pt x="1502" y="2903"/>
                  </a:lnTo>
                  <a:lnTo>
                    <a:pt x="1502" y="4471"/>
                  </a:lnTo>
                  <a:lnTo>
                    <a:pt x="1" y="5338"/>
                  </a:lnTo>
                  <a:lnTo>
                    <a:pt x="1" y="8207"/>
                  </a:lnTo>
                  <a:lnTo>
                    <a:pt x="1035" y="7606"/>
                  </a:lnTo>
                  <a:lnTo>
                    <a:pt x="1035" y="16513"/>
                  </a:lnTo>
                  <a:lnTo>
                    <a:pt x="1" y="17113"/>
                  </a:lnTo>
                  <a:lnTo>
                    <a:pt x="1" y="19982"/>
                  </a:lnTo>
                  <a:lnTo>
                    <a:pt x="1502" y="19115"/>
                  </a:lnTo>
                  <a:lnTo>
                    <a:pt x="1502" y="20349"/>
                  </a:lnTo>
                  <a:lnTo>
                    <a:pt x="3670" y="19115"/>
                  </a:lnTo>
                  <a:lnTo>
                    <a:pt x="3670" y="17847"/>
                  </a:lnTo>
                  <a:lnTo>
                    <a:pt x="4404" y="17447"/>
                  </a:lnTo>
                  <a:lnTo>
                    <a:pt x="4404" y="18681"/>
                  </a:lnTo>
                  <a:lnTo>
                    <a:pt x="6572" y="17447"/>
                  </a:lnTo>
                  <a:lnTo>
                    <a:pt x="6572" y="16179"/>
                  </a:lnTo>
                  <a:lnTo>
                    <a:pt x="6606" y="16179"/>
                  </a:lnTo>
                  <a:cubicBezTo>
                    <a:pt x="8407" y="15145"/>
                    <a:pt x="9875" y="12343"/>
                    <a:pt x="9875" y="9941"/>
                  </a:cubicBezTo>
                  <a:lnTo>
                    <a:pt x="9875" y="9708"/>
                  </a:lnTo>
                  <a:cubicBezTo>
                    <a:pt x="9875" y="8540"/>
                    <a:pt x="9508" y="7606"/>
                    <a:pt x="8874" y="7173"/>
                  </a:cubicBezTo>
                  <a:cubicBezTo>
                    <a:pt x="9274" y="6272"/>
                    <a:pt x="9474" y="5271"/>
                    <a:pt x="9508" y="4304"/>
                  </a:cubicBezTo>
                  <a:lnTo>
                    <a:pt x="9508" y="4070"/>
                  </a:lnTo>
                  <a:cubicBezTo>
                    <a:pt x="9508" y="2349"/>
                    <a:pt x="8733" y="1321"/>
                    <a:pt x="7598" y="1321"/>
                  </a:cubicBezTo>
                  <a:cubicBezTo>
                    <a:pt x="7281" y="1321"/>
                    <a:pt x="6936" y="1401"/>
                    <a:pt x="6572" y="1569"/>
                  </a:cubicBezTo>
                  <a:lnTo>
                    <a:pt x="65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294;p52">
              <a:extLst>
                <a:ext uri="{FF2B5EF4-FFF2-40B4-BE49-F238E27FC236}">
                  <a16:creationId xmlns:a16="http://schemas.microsoft.com/office/drawing/2014/main" id="{F474637B-4144-C297-D0BF-32FD115B445E}"/>
                </a:ext>
              </a:extLst>
            </p:cNvPr>
            <p:cNvSpPr/>
            <p:nvPr/>
          </p:nvSpPr>
          <p:spPr>
            <a:xfrm>
              <a:off x="2014675" y="1918250"/>
              <a:ext cx="1074950" cy="617975"/>
            </a:xfrm>
            <a:custGeom>
              <a:avLst/>
              <a:gdLst/>
              <a:ahLst/>
              <a:cxnLst/>
              <a:rect l="l" t="t" r="r" b="b"/>
              <a:pathLst>
                <a:path w="42998" h="24719" extrusionOk="0">
                  <a:moveTo>
                    <a:pt x="41451" y="1"/>
                  </a:moveTo>
                  <a:cubicBezTo>
                    <a:pt x="41255" y="1"/>
                    <a:pt x="41063" y="51"/>
                    <a:pt x="40896" y="151"/>
                  </a:cubicBezTo>
                  <a:lnTo>
                    <a:pt x="301" y="23534"/>
                  </a:lnTo>
                  <a:cubicBezTo>
                    <a:pt x="0" y="23635"/>
                    <a:pt x="0" y="24102"/>
                    <a:pt x="301" y="24202"/>
                  </a:cubicBezTo>
                  <a:lnTo>
                    <a:pt x="968" y="24569"/>
                  </a:lnTo>
                  <a:cubicBezTo>
                    <a:pt x="1151" y="24669"/>
                    <a:pt x="1343" y="24719"/>
                    <a:pt x="1535" y="24719"/>
                  </a:cubicBezTo>
                  <a:cubicBezTo>
                    <a:pt x="1727" y="24719"/>
                    <a:pt x="1918" y="24669"/>
                    <a:pt x="2102" y="24569"/>
                  </a:cubicBezTo>
                  <a:lnTo>
                    <a:pt x="42698" y="1152"/>
                  </a:lnTo>
                  <a:cubicBezTo>
                    <a:pt x="42998" y="1052"/>
                    <a:pt x="42998" y="618"/>
                    <a:pt x="42698" y="518"/>
                  </a:cubicBezTo>
                  <a:lnTo>
                    <a:pt x="42030" y="151"/>
                  </a:lnTo>
                  <a:cubicBezTo>
                    <a:pt x="41847" y="51"/>
                    <a:pt x="41647" y="1"/>
                    <a:pt x="414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295;p52">
              <a:extLst>
                <a:ext uri="{FF2B5EF4-FFF2-40B4-BE49-F238E27FC236}">
                  <a16:creationId xmlns:a16="http://schemas.microsoft.com/office/drawing/2014/main" id="{E587671C-2913-350E-E7DB-75C46ED8F4FC}"/>
                </a:ext>
              </a:extLst>
            </p:cNvPr>
            <p:cNvSpPr/>
            <p:nvPr/>
          </p:nvSpPr>
          <p:spPr>
            <a:xfrm>
              <a:off x="2093050" y="1965150"/>
              <a:ext cx="1319300" cy="758125"/>
            </a:xfrm>
            <a:custGeom>
              <a:avLst/>
              <a:gdLst/>
              <a:ahLst/>
              <a:cxnLst/>
              <a:rect l="l" t="t" r="r" b="b"/>
              <a:pathLst>
                <a:path w="52772" h="30325" extrusionOk="0">
                  <a:moveTo>
                    <a:pt x="41485" y="0"/>
                  </a:moveTo>
                  <a:cubicBezTo>
                    <a:pt x="41284" y="0"/>
                    <a:pt x="41080" y="51"/>
                    <a:pt x="40897" y="143"/>
                  </a:cubicBezTo>
                  <a:lnTo>
                    <a:pt x="368" y="23560"/>
                  </a:lnTo>
                  <a:cubicBezTo>
                    <a:pt x="34" y="23760"/>
                    <a:pt x="1" y="24027"/>
                    <a:pt x="268" y="24160"/>
                  </a:cubicBezTo>
                  <a:lnTo>
                    <a:pt x="10842" y="30231"/>
                  </a:lnTo>
                  <a:cubicBezTo>
                    <a:pt x="10992" y="30291"/>
                    <a:pt x="11155" y="30324"/>
                    <a:pt x="11320" y="30324"/>
                  </a:cubicBezTo>
                  <a:cubicBezTo>
                    <a:pt x="11522" y="30324"/>
                    <a:pt x="11726" y="30275"/>
                    <a:pt x="11909" y="30165"/>
                  </a:cubicBezTo>
                  <a:lnTo>
                    <a:pt x="52405" y="6781"/>
                  </a:lnTo>
                  <a:cubicBezTo>
                    <a:pt x="52739" y="6614"/>
                    <a:pt x="52772" y="6348"/>
                    <a:pt x="52505" y="6181"/>
                  </a:cubicBezTo>
                  <a:lnTo>
                    <a:pt x="41964" y="110"/>
                  </a:lnTo>
                  <a:cubicBezTo>
                    <a:pt x="41814" y="35"/>
                    <a:pt x="41650" y="0"/>
                    <a:pt x="414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296;p52">
              <a:extLst>
                <a:ext uri="{FF2B5EF4-FFF2-40B4-BE49-F238E27FC236}">
                  <a16:creationId xmlns:a16="http://schemas.microsoft.com/office/drawing/2014/main" id="{7C6F6C72-A914-864C-C02D-DA91E58CF495}"/>
                </a:ext>
              </a:extLst>
            </p:cNvPr>
            <p:cNvSpPr/>
            <p:nvPr/>
          </p:nvSpPr>
          <p:spPr>
            <a:xfrm>
              <a:off x="2121425" y="1987275"/>
              <a:ext cx="1264250" cy="723450"/>
            </a:xfrm>
            <a:custGeom>
              <a:avLst/>
              <a:gdLst/>
              <a:ahLst/>
              <a:cxnLst/>
              <a:rect l="l" t="t" r="r" b="b"/>
              <a:pathLst>
                <a:path w="50570" h="28938" extrusionOk="0">
                  <a:moveTo>
                    <a:pt x="40579" y="0"/>
                  </a:moveTo>
                  <a:cubicBezTo>
                    <a:pt x="40546" y="0"/>
                    <a:pt x="40512" y="9"/>
                    <a:pt x="40496" y="25"/>
                  </a:cubicBezTo>
                  <a:lnTo>
                    <a:pt x="39228" y="759"/>
                  </a:lnTo>
                  <a:cubicBezTo>
                    <a:pt x="39161" y="793"/>
                    <a:pt x="39161" y="826"/>
                    <a:pt x="39228" y="859"/>
                  </a:cubicBezTo>
                  <a:lnTo>
                    <a:pt x="39562" y="1059"/>
                  </a:lnTo>
                  <a:cubicBezTo>
                    <a:pt x="39595" y="1076"/>
                    <a:pt x="39628" y="1084"/>
                    <a:pt x="39658" y="1084"/>
                  </a:cubicBezTo>
                  <a:cubicBezTo>
                    <a:pt x="39687" y="1084"/>
                    <a:pt x="39712" y="1076"/>
                    <a:pt x="39728" y="1059"/>
                  </a:cubicBezTo>
                  <a:lnTo>
                    <a:pt x="40996" y="326"/>
                  </a:lnTo>
                  <a:cubicBezTo>
                    <a:pt x="41063" y="292"/>
                    <a:pt x="41063" y="225"/>
                    <a:pt x="40996" y="225"/>
                  </a:cubicBezTo>
                  <a:lnTo>
                    <a:pt x="40662" y="25"/>
                  </a:lnTo>
                  <a:cubicBezTo>
                    <a:pt x="40646" y="9"/>
                    <a:pt x="40612" y="0"/>
                    <a:pt x="40579" y="0"/>
                  </a:cubicBezTo>
                  <a:close/>
                  <a:moveTo>
                    <a:pt x="38728" y="1068"/>
                  </a:moveTo>
                  <a:cubicBezTo>
                    <a:pt x="38694" y="1068"/>
                    <a:pt x="38661" y="1076"/>
                    <a:pt x="38628" y="1093"/>
                  </a:cubicBezTo>
                  <a:lnTo>
                    <a:pt x="37393" y="1827"/>
                  </a:lnTo>
                  <a:cubicBezTo>
                    <a:pt x="37327" y="1860"/>
                    <a:pt x="37327" y="1893"/>
                    <a:pt x="37393" y="1927"/>
                  </a:cubicBezTo>
                  <a:lnTo>
                    <a:pt x="37694" y="2127"/>
                  </a:lnTo>
                  <a:lnTo>
                    <a:pt x="37894" y="2127"/>
                  </a:lnTo>
                  <a:lnTo>
                    <a:pt x="39128" y="1393"/>
                  </a:lnTo>
                  <a:cubicBezTo>
                    <a:pt x="39195" y="1360"/>
                    <a:pt x="39195" y="1293"/>
                    <a:pt x="39128" y="1260"/>
                  </a:cubicBezTo>
                  <a:lnTo>
                    <a:pt x="38828" y="1093"/>
                  </a:lnTo>
                  <a:cubicBezTo>
                    <a:pt x="38794" y="1076"/>
                    <a:pt x="38761" y="1068"/>
                    <a:pt x="38728" y="1068"/>
                  </a:cubicBezTo>
                  <a:close/>
                  <a:moveTo>
                    <a:pt x="42234" y="968"/>
                  </a:moveTo>
                  <a:cubicBezTo>
                    <a:pt x="42205" y="968"/>
                    <a:pt x="42180" y="976"/>
                    <a:pt x="42164" y="993"/>
                  </a:cubicBezTo>
                  <a:lnTo>
                    <a:pt x="40896" y="1727"/>
                  </a:lnTo>
                  <a:cubicBezTo>
                    <a:pt x="40829" y="1727"/>
                    <a:pt x="40829" y="1793"/>
                    <a:pt x="40896" y="1827"/>
                  </a:cubicBezTo>
                  <a:lnTo>
                    <a:pt x="42097" y="2527"/>
                  </a:lnTo>
                  <a:cubicBezTo>
                    <a:pt x="42130" y="2544"/>
                    <a:pt x="42164" y="2552"/>
                    <a:pt x="42197" y="2552"/>
                  </a:cubicBezTo>
                  <a:cubicBezTo>
                    <a:pt x="42230" y="2552"/>
                    <a:pt x="42264" y="2544"/>
                    <a:pt x="42297" y="2527"/>
                  </a:cubicBezTo>
                  <a:lnTo>
                    <a:pt x="43565" y="1793"/>
                  </a:lnTo>
                  <a:cubicBezTo>
                    <a:pt x="43598" y="1760"/>
                    <a:pt x="43598" y="1693"/>
                    <a:pt x="43565" y="1693"/>
                  </a:cubicBezTo>
                  <a:lnTo>
                    <a:pt x="42330" y="993"/>
                  </a:lnTo>
                  <a:cubicBezTo>
                    <a:pt x="42297" y="976"/>
                    <a:pt x="42264" y="968"/>
                    <a:pt x="42234" y="968"/>
                  </a:cubicBezTo>
                  <a:close/>
                  <a:moveTo>
                    <a:pt x="36860" y="2135"/>
                  </a:moveTo>
                  <a:cubicBezTo>
                    <a:pt x="36826" y="2135"/>
                    <a:pt x="36793" y="2143"/>
                    <a:pt x="36760" y="2160"/>
                  </a:cubicBezTo>
                  <a:lnTo>
                    <a:pt x="35492" y="2894"/>
                  </a:lnTo>
                  <a:cubicBezTo>
                    <a:pt x="35459" y="2927"/>
                    <a:pt x="35425" y="2961"/>
                    <a:pt x="35492" y="2994"/>
                  </a:cubicBezTo>
                  <a:lnTo>
                    <a:pt x="35859" y="3194"/>
                  </a:lnTo>
                  <a:cubicBezTo>
                    <a:pt x="35876" y="3211"/>
                    <a:pt x="35901" y="3219"/>
                    <a:pt x="35930" y="3219"/>
                  </a:cubicBezTo>
                  <a:cubicBezTo>
                    <a:pt x="35959" y="3219"/>
                    <a:pt x="35992" y="3211"/>
                    <a:pt x="36026" y="3194"/>
                  </a:cubicBezTo>
                  <a:lnTo>
                    <a:pt x="37293" y="2460"/>
                  </a:lnTo>
                  <a:cubicBezTo>
                    <a:pt x="37327" y="2427"/>
                    <a:pt x="37327" y="2394"/>
                    <a:pt x="37293" y="2360"/>
                  </a:cubicBezTo>
                  <a:lnTo>
                    <a:pt x="36960" y="2160"/>
                  </a:lnTo>
                  <a:cubicBezTo>
                    <a:pt x="36926" y="2143"/>
                    <a:pt x="36893" y="2135"/>
                    <a:pt x="36860" y="2135"/>
                  </a:cubicBezTo>
                  <a:close/>
                  <a:moveTo>
                    <a:pt x="40412" y="2035"/>
                  </a:moveTo>
                  <a:cubicBezTo>
                    <a:pt x="40379" y="2035"/>
                    <a:pt x="40346" y="2043"/>
                    <a:pt x="40329" y="2060"/>
                  </a:cubicBezTo>
                  <a:lnTo>
                    <a:pt x="39061" y="2761"/>
                  </a:lnTo>
                  <a:cubicBezTo>
                    <a:pt x="39028" y="2794"/>
                    <a:pt x="39028" y="2861"/>
                    <a:pt x="39061" y="2894"/>
                  </a:cubicBezTo>
                  <a:lnTo>
                    <a:pt x="40296" y="3595"/>
                  </a:lnTo>
                  <a:lnTo>
                    <a:pt x="40462" y="3595"/>
                  </a:lnTo>
                  <a:lnTo>
                    <a:pt x="41730" y="2861"/>
                  </a:lnTo>
                  <a:cubicBezTo>
                    <a:pt x="41763" y="2827"/>
                    <a:pt x="41797" y="2761"/>
                    <a:pt x="41730" y="2727"/>
                  </a:cubicBezTo>
                  <a:lnTo>
                    <a:pt x="40496" y="2060"/>
                  </a:lnTo>
                  <a:cubicBezTo>
                    <a:pt x="40479" y="2043"/>
                    <a:pt x="40446" y="2035"/>
                    <a:pt x="40412" y="2035"/>
                  </a:cubicBezTo>
                  <a:close/>
                  <a:moveTo>
                    <a:pt x="35025" y="3203"/>
                  </a:moveTo>
                  <a:cubicBezTo>
                    <a:pt x="34992" y="3203"/>
                    <a:pt x="34958" y="3211"/>
                    <a:pt x="34925" y="3228"/>
                  </a:cubicBezTo>
                  <a:lnTo>
                    <a:pt x="33691" y="3961"/>
                  </a:lnTo>
                  <a:cubicBezTo>
                    <a:pt x="33624" y="3995"/>
                    <a:pt x="33624" y="4062"/>
                    <a:pt x="33691" y="4062"/>
                  </a:cubicBezTo>
                  <a:lnTo>
                    <a:pt x="33991" y="4262"/>
                  </a:lnTo>
                  <a:cubicBezTo>
                    <a:pt x="34024" y="4278"/>
                    <a:pt x="34058" y="4287"/>
                    <a:pt x="34091" y="4287"/>
                  </a:cubicBezTo>
                  <a:cubicBezTo>
                    <a:pt x="34124" y="4287"/>
                    <a:pt x="34158" y="4278"/>
                    <a:pt x="34191" y="4262"/>
                  </a:cubicBezTo>
                  <a:lnTo>
                    <a:pt x="35459" y="3528"/>
                  </a:lnTo>
                  <a:cubicBezTo>
                    <a:pt x="35492" y="3494"/>
                    <a:pt x="35492" y="3461"/>
                    <a:pt x="35459" y="3428"/>
                  </a:cubicBezTo>
                  <a:lnTo>
                    <a:pt x="35125" y="3228"/>
                  </a:lnTo>
                  <a:cubicBezTo>
                    <a:pt x="35092" y="3211"/>
                    <a:pt x="35058" y="3203"/>
                    <a:pt x="35025" y="3203"/>
                  </a:cubicBezTo>
                  <a:close/>
                  <a:moveTo>
                    <a:pt x="43931" y="1960"/>
                  </a:moveTo>
                  <a:lnTo>
                    <a:pt x="42664" y="2694"/>
                  </a:lnTo>
                  <a:cubicBezTo>
                    <a:pt x="42597" y="2761"/>
                    <a:pt x="42597" y="2794"/>
                    <a:pt x="42631" y="2827"/>
                  </a:cubicBezTo>
                  <a:lnTo>
                    <a:pt x="42631" y="2794"/>
                  </a:lnTo>
                  <a:lnTo>
                    <a:pt x="45599" y="4529"/>
                  </a:lnTo>
                  <a:lnTo>
                    <a:pt x="45766" y="4529"/>
                  </a:lnTo>
                  <a:lnTo>
                    <a:pt x="47034" y="3795"/>
                  </a:lnTo>
                  <a:cubicBezTo>
                    <a:pt x="47067" y="3761"/>
                    <a:pt x="47067" y="3695"/>
                    <a:pt x="47034" y="3695"/>
                  </a:cubicBezTo>
                  <a:lnTo>
                    <a:pt x="44132" y="1960"/>
                  </a:lnTo>
                  <a:close/>
                  <a:moveTo>
                    <a:pt x="42159" y="3002"/>
                  </a:moveTo>
                  <a:cubicBezTo>
                    <a:pt x="42130" y="3002"/>
                    <a:pt x="42097" y="3011"/>
                    <a:pt x="42063" y="3027"/>
                  </a:cubicBezTo>
                  <a:lnTo>
                    <a:pt x="40796" y="3795"/>
                  </a:lnTo>
                  <a:cubicBezTo>
                    <a:pt x="40729" y="3795"/>
                    <a:pt x="40729" y="3861"/>
                    <a:pt x="40796" y="3895"/>
                  </a:cubicBezTo>
                  <a:lnTo>
                    <a:pt x="41997" y="4595"/>
                  </a:lnTo>
                  <a:cubicBezTo>
                    <a:pt x="42030" y="4612"/>
                    <a:pt x="42063" y="4620"/>
                    <a:pt x="42097" y="4620"/>
                  </a:cubicBezTo>
                  <a:cubicBezTo>
                    <a:pt x="42130" y="4620"/>
                    <a:pt x="42164" y="4612"/>
                    <a:pt x="42197" y="4595"/>
                  </a:cubicBezTo>
                  <a:lnTo>
                    <a:pt x="43431" y="3861"/>
                  </a:lnTo>
                  <a:cubicBezTo>
                    <a:pt x="43498" y="3828"/>
                    <a:pt x="43498" y="3761"/>
                    <a:pt x="43431" y="3761"/>
                  </a:cubicBezTo>
                  <a:lnTo>
                    <a:pt x="42230" y="3027"/>
                  </a:lnTo>
                  <a:cubicBezTo>
                    <a:pt x="42214" y="3011"/>
                    <a:pt x="42189" y="3002"/>
                    <a:pt x="42159" y="3002"/>
                  </a:cubicBezTo>
                  <a:close/>
                  <a:moveTo>
                    <a:pt x="38561" y="3103"/>
                  </a:moveTo>
                  <a:cubicBezTo>
                    <a:pt x="38528" y="3103"/>
                    <a:pt x="38494" y="3111"/>
                    <a:pt x="38461" y="3128"/>
                  </a:cubicBezTo>
                  <a:lnTo>
                    <a:pt x="37227" y="3861"/>
                  </a:lnTo>
                  <a:cubicBezTo>
                    <a:pt x="37160" y="3895"/>
                    <a:pt x="37160" y="3928"/>
                    <a:pt x="37227" y="3961"/>
                  </a:cubicBezTo>
                  <a:lnTo>
                    <a:pt x="38428" y="4662"/>
                  </a:lnTo>
                  <a:cubicBezTo>
                    <a:pt x="38461" y="4679"/>
                    <a:pt x="38494" y="4687"/>
                    <a:pt x="38528" y="4687"/>
                  </a:cubicBezTo>
                  <a:cubicBezTo>
                    <a:pt x="38561" y="4687"/>
                    <a:pt x="38594" y="4679"/>
                    <a:pt x="38628" y="4662"/>
                  </a:cubicBezTo>
                  <a:lnTo>
                    <a:pt x="39862" y="3928"/>
                  </a:lnTo>
                  <a:cubicBezTo>
                    <a:pt x="39929" y="3895"/>
                    <a:pt x="39929" y="3861"/>
                    <a:pt x="39862" y="3828"/>
                  </a:cubicBezTo>
                  <a:lnTo>
                    <a:pt x="38661" y="3128"/>
                  </a:lnTo>
                  <a:cubicBezTo>
                    <a:pt x="38628" y="3111"/>
                    <a:pt x="38594" y="3103"/>
                    <a:pt x="38561" y="3103"/>
                  </a:cubicBezTo>
                  <a:close/>
                  <a:moveTo>
                    <a:pt x="43798" y="4028"/>
                  </a:moveTo>
                  <a:lnTo>
                    <a:pt x="42530" y="4762"/>
                  </a:lnTo>
                  <a:cubicBezTo>
                    <a:pt x="42497" y="4795"/>
                    <a:pt x="42464" y="4862"/>
                    <a:pt x="42530" y="4895"/>
                  </a:cubicBezTo>
                  <a:lnTo>
                    <a:pt x="43765" y="5596"/>
                  </a:lnTo>
                  <a:lnTo>
                    <a:pt x="43898" y="5596"/>
                  </a:lnTo>
                  <a:lnTo>
                    <a:pt x="45199" y="4862"/>
                  </a:lnTo>
                  <a:cubicBezTo>
                    <a:pt x="45232" y="4829"/>
                    <a:pt x="45232" y="4762"/>
                    <a:pt x="45199" y="4729"/>
                  </a:cubicBezTo>
                  <a:lnTo>
                    <a:pt x="43965" y="4028"/>
                  </a:lnTo>
                  <a:close/>
                  <a:moveTo>
                    <a:pt x="40162" y="4095"/>
                  </a:moveTo>
                  <a:lnTo>
                    <a:pt x="38928" y="4829"/>
                  </a:lnTo>
                  <a:cubicBezTo>
                    <a:pt x="38861" y="4862"/>
                    <a:pt x="38861" y="4929"/>
                    <a:pt x="38928" y="4962"/>
                  </a:cubicBezTo>
                  <a:lnTo>
                    <a:pt x="40129" y="5663"/>
                  </a:lnTo>
                  <a:cubicBezTo>
                    <a:pt x="40173" y="5663"/>
                    <a:pt x="40218" y="5678"/>
                    <a:pt x="40262" y="5678"/>
                  </a:cubicBezTo>
                  <a:cubicBezTo>
                    <a:pt x="40284" y="5678"/>
                    <a:pt x="40307" y="5674"/>
                    <a:pt x="40329" y="5663"/>
                  </a:cubicBezTo>
                  <a:lnTo>
                    <a:pt x="41563" y="4929"/>
                  </a:lnTo>
                  <a:cubicBezTo>
                    <a:pt x="41630" y="4895"/>
                    <a:pt x="41630" y="4829"/>
                    <a:pt x="41563" y="4829"/>
                  </a:cubicBezTo>
                  <a:lnTo>
                    <a:pt x="40362" y="4095"/>
                  </a:lnTo>
                  <a:close/>
                  <a:moveTo>
                    <a:pt x="36697" y="4170"/>
                  </a:moveTo>
                  <a:cubicBezTo>
                    <a:pt x="36668" y="4170"/>
                    <a:pt x="36643" y="4178"/>
                    <a:pt x="36626" y="4195"/>
                  </a:cubicBezTo>
                  <a:lnTo>
                    <a:pt x="35359" y="4929"/>
                  </a:lnTo>
                  <a:cubicBezTo>
                    <a:pt x="35325" y="4962"/>
                    <a:pt x="35292" y="4996"/>
                    <a:pt x="35359" y="5029"/>
                  </a:cubicBezTo>
                  <a:lnTo>
                    <a:pt x="36560" y="5729"/>
                  </a:lnTo>
                  <a:cubicBezTo>
                    <a:pt x="36593" y="5746"/>
                    <a:pt x="36626" y="5754"/>
                    <a:pt x="36660" y="5754"/>
                  </a:cubicBezTo>
                  <a:cubicBezTo>
                    <a:pt x="36693" y="5754"/>
                    <a:pt x="36726" y="5746"/>
                    <a:pt x="36760" y="5729"/>
                  </a:cubicBezTo>
                  <a:lnTo>
                    <a:pt x="38027" y="4996"/>
                  </a:lnTo>
                  <a:cubicBezTo>
                    <a:pt x="38094" y="4962"/>
                    <a:pt x="38094" y="4929"/>
                    <a:pt x="38027" y="4895"/>
                  </a:cubicBezTo>
                  <a:lnTo>
                    <a:pt x="36793" y="4195"/>
                  </a:lnTo>
                  <a:cubicBezTo>
                    <a:pt x="36760" y="4178"/>
                    <a:pt x="36726" y="4170"/>
                    <a:pt x="36697" y="4170"/>
                  </a:cubicBezTo>
                  <a:close/>
                  <a:moveTo>
                    <a:pt x="32357" y="4237"/>
                  </a:moveTo>
                  <a:cubicBezTo>
                    <a:pt x="32323" y="4237"/>
                    <a:pt x="32290" y="4245"/>
                    <a:pt x="32256" y="4262"/>
                  </a:cubicBezTo>
                  <a:lnTo>
                    <a:pt x="31022" y="4996"/>
                  </a:lnTo>
                  <a:cubicBezTo>
                    <a:pt x="30956" y="5029"/>
                    <a:pt x="30956" y="5096"/>
                    <a:pt x="31022" y="5096"/>
                  </a:cubicBezTo>
                  <a:lnTo>
                    <a:pt x="32190" y="5796"/>
                  </a:lnTo>
                  <a:cubicBezTo>
                    <a:pt x="32223" y="5813"/>
                    <a:pt x="32256" y="5821"/>
                    <a:pt x="32290" y="5821"/>
                  </a:cubicBezTo>
                  <a:cubicBezTo>
                    <a:pt x="32323" y="5821"/>
                    <a:pt x="32357" y="5813"/>
                    <a:pt x="32390" y="5796"/>
                  </a:cubicBezTo>
                  <a:lnTo>
                    <a:pt x="33624" y="5062"/>
                  </a:lnTo>
                  <a:cubicBezTo>
                    <a:pt x="33691" y="5029"/>
                    <a:pt x="33691" y="4996"/>
                    <a:pt x="33624" y="4962"/>
                  </a:cubicBezTo>
                  <a:lnTo>
                    <a:pt x="32457" y="4262"/>
                  </a:lnTo>
                  <a:cubicBezTo>
                    <a:pt x="32423" y="4245"/>
                    <a:pt x="32390" y="4237"/>
                    <a:pt x="32357" y="4237"/>
                  </a:cubicBezTo>
                  <a:close/>
                  <a:moveTo>
                    <a:pt x="47471" y="3970"/>
                  </a:moveTo>
                  <a:cubicBezTo>
                    <a:pt x="47442" y="3970"/>
                    <a:pt x="47417" y="3978"/>
                    <a:pt x="47401" y="3995"/>
                  </a:cubicBezTo>
                  <a:lnTo>
                    <a:pt x="46133" y="4695"/>
                  </a:lnTo>
                  <a:cubicBezTo>
                    <a:pt x="46066" y="4729"/>
                    <a:pt x="46066" y="4795"/>
                    <a:pt x="46133" y="4829"/>
                  </a:cubicBezTo>
                  <a:lnTo>
                    <a:pt x="49068" y="6530"/>
                  </a:lnTo>
                  <a:lnTo>
                    <a:pt x="49235" y="6530"/>
                  </a:lnTo>
                  <a:lnTo>
                    <a:pt x="50536" y="5796"/>
                  </a:lnTo>
                  <a:cubicBezTo>
                    <a:pt x="50570" y="5763"/>
                    <a:pt x="50570" y="5696"/>
                    <a:pt x="50536" y="5696"/>
                  </a:cubicBezTo>
                  <a:lnTo>
                    <a:pt x="47567" y="3995"/>
                  </a:lnTo>
                  <a:cubicBezTo>
                    <a:pt x="47534" y="3978"/>
                    <a:pt x="47501" y="3970"/>
                    <a:pt x="47471" y="3970"/>
                  </a:cubicBezTo>
                  <a:close/>
                  <a:moveTo>
                    <a:pt x="45603" y="5037"/>
                  </a:moveTo>
                  <a:cubicBezTo>
                    <a:pt x="45574" y="5037"/>
                    <a:pt x="45549" y="5046"/>
                    <a:pt x="45533" y="5062"/>
                  </a:cubicBezTo>
                  <a:lnTo>
                    <a:pt x="44265" y="5796"/>
                  </a:lnTo>
                  <a:cubicBezTo>
                    <a:pt x="44232" y="5829"/>
                    <a:pt x="44198" y="5863"/>
                    <a:pt x="44265" y="5896"/>
                  </a:cubicBezTo>
                  <a:lnTo>
                    <a:pt x="45499" y="6597"/>
                  </a:lnTo>
                  <a:cubicBezTo>
                    <a:pt x="45521" y="6597"/>
                    <a:pt x="45559" y="6612"/>
                    <a:pt x="45591" y="6612"/>
                  </a:cubicBezTo>
                  <a:cubicBezTo>
                    <a:pt x="45607" y="6612"/>
                    <a:pt x="45622" y="6608"/>
                    <a:pt x="45633" y="6597"/>
                  </a:cubicBezTo>
                  <a:lnTo>
                    <a:pt x="46934" y="5863"/>
                  </a:lnTo>
                  <a:cubicBezTo>
                    <a:pt x="46967" y="5829"/>
                    <a:pt x="46967" y="5796"/>
                    <a:pt x="46934" y="5763"/>
                  </a:cubicBezTo>
                  <a:lnTo>
                    <a:pt x="45699" y="5062"/>
                  </a:lnTo>
                  <a:cubicBezTo>
                    <a:pt x="45666" y="5046"/>
                    <a:pt x="45633" y="5037"/>
                    <a:pt x="45603" y="5037"/>
                  </a:cubicBezTo>
                  <a:close/>
                  <a:moveTo>
                    <a:pt x="42026" y="5104"/>
                  </a:moveTo>
                  <a:cubicBezTo>
                    <a:pt x="41997" y="5104"/>
                    <a:pt x="41963" y="5112"/>
                    <a:pt x="41930" y="5129"/>
                  </a:cubicBezTo>
                  <a:lnTo>
                    <a:pt x="40662" y="5863"/>
                  </a:lnTo>
                  <a:cubicBezTo>
                    <a:pt x="40629" y="5896"/>
                    <a:pt x="40629" y="5930"/>
                    <a:pt x="40662" y="5963"/>
                  </a:cubicBezTo>
                  <a:lnTo>
                    <a:pt x="41897" y="6663"/>
                  </a:lnTo>
                  <a:cubicBezTo>
                    <a:pt x="41913" y="6680"/>
                    <a:pt x="41947" y="6688"/>
                    <a:pt x="41980" y="6688"/>
                  </a:cubicBezTo>
                  <a:cubicBezTo>
                    <a:pt x="42013" y="6688"/>
                    <a:pt x="42047" y="6680"/>
                    <a:pt x="42063" y="6663"/>
                  </a:cubicBezTo>
                  <a:lnTo>
                    <a:pt x="43331" y="5930"/>
                  </a:lnTo>
                  <a:cubicBezTo>
                    <a:pt x="43364" y="5896"/>
                    <a:pt x="43398" y="5863"/>
                    <a:pt x="43331" y="5829"/>
                  </a:cubicBezTo>
                  <a:lnTo>
                    <a:pt x="42097" y="5129"/>
                  </a:lnTo>
                  <a:cubicBezTo>
                    <a:pt x="42080" y="5112"/>
                    <a:pt x="42055" y="5104"/>
                    <a:pt x="42026" y="5104"/>
                  </a:cubicBezTo>
                  <a:close/>
                  <a:moveTo>
                    <a:pt x="38432" y="5171"/>
                  </a:moveTo>
                  <a:cubicBezTo>
                    <a:pt x="38403" y="5171"/>
                    <a:pt x="38377" y="5179"/>
                    <a:pt x="38361" y="5196"/>
                  </a:cubicBezTo>
                  <a:lnTo>
                    <a:pt x="37093" y="5930"/>
                  </a:lnTo>
                  <a:cubicBezTo>
                    <a:pt x="37027" y="5963"/>
                    <a:pt x="37027" y="5996"/>
                    <a:pt x="37093" y="6030"/>
                  </a:cubicBezTo>
                  <a:lnTo>
                    <a:pt x="38294" y="6730"/>
                  </a:lnTo>
                  <a:cubicBezTo>
                    <a:pt x="38327" y="6747"/>
                    <a:pt x="38361" y="6755"/>
                    <a:pt x="38394" y="6755"/>
                  </a:cubicBezTo>
                  <a:cubicBezTo>
                    <a:pt x="38428" y="6755"/>
                    <a:pt x="38461" y="6747"/>
                    <a:pt x="38494" y="6730"/>
                  </a:cubicBezTo>
                  <a:lnTo>
                    <a:pt x="39762" y="5996"/>
                  </a:lnTo>
                  <a:cubicBezTo>
                    <a:pt x="39795" y="5963"/>
                    <a:pt x="39795" y="5896"/>
                    <a:pt x="39762" y="5896"/>
                  </a:cubicBezTo>
                  <a:lnTo>
                    <a:pt x="38528" y="5196"/>
                  </a:lnTo>
                  <a:cubicBezTo>
                    <a:pt x="38494" y="5179"/>
                    <a:pt x="38461" y="5171"/>
                    <a:pt x="38432" y="5171"/>
                  </a:cubicBezTo>
                  <a:close/>
                  <a:moveTo>
                    <a:pt x="30489" y="5304"/>
                  </a:moveTo>
                  <a:cubicBezTo>
                    <a:pt x="30455" y="5304"/>
                    <a:pt x="30422" y="5312"/>
                    <a:pt x="30388" y="5329"/>
                  </a:cubicBezTo>
                  <a:lnTo>
                    <a:pt x="29154" y="6063"/>
                  </a:lnTo>
                  <a:cubicBezTo>
                    <a:pt x="29088" y="6096"/>
                    <a:pt x="29088" y="6163"/>
                    <a:pt x="29154" y="6163"/>
                  </a:cubicBezTo>
                  <a:lnTo>
                    <a:pt x="30322" y="6864"/>
                  </a:lnTo>
                  <a:cubicBezTo>
                    <a:pt x="30355" y="6880"/>
                    <a:pt x="30388" y="6889"/>
                    <a:pt x="30422" y="6889"/>
                  </a:cubicBezTo>
                  <a:cubicBezTo>
                    <a:pt x="30455" y="6889"/>
                    <a:pt x="30489" y="6880"/>
                    <a:pt x="30522" y="6864"/>
                  </a:cubicBezTo>
                  <a:lnTo>
                    <a:pt x="31789" y="6130"/>
                  </a:lnTo>
                  <a:cubicBezTo>
                    <a:pt x="31856" y="6130"/>
                    <a:pt x="31856" y="6063"/>
                    <a:pt x="31789" y="6030"/>
                  </a:cubicBezTo>
                  <a:lnTo>
                    <a:pt x="30589" y="5329"/>
                  </a:lnTo>
                  <a:cubicBezTo>
                    <a:pt x="30555" y="5312"/>
                    <a:pt x="30522" y="5304"/>
                    <a:pt x="30489" y="5304"/>
                  </a:cubicBezTo>
                  <a:close/>
                  <a:moveTo>
                    <a:pt x="34458" y="5471"/>
                  </a:moveTo>
                  <a:cubicBezTo>
                    <a:pt x="34425" y="5471"/>
                    <a:pt x="34391" y="5479"/>
                    <a:pt x="34358" y="5496"/>
                  </a:cubicBezTo>
                  <a:lnTo>
                    <a:pt x="33124" y="6230"/>
                  </a:lnTo>
                  <a:cubicBezTo>
                    <a:pt x="33057" y="6263"/>
                    <a:pt x="33057" y="6296"/>
                    <a:pt x="33124" y="6330"/>
                  </a:cubicBezTo>
                  <a:lnTo>
                    <a:pt x="34325" y="7030"/>
                  </a:lnTo>
                  <a:cubicBezTo>
                    <a:pt x="34358" y="7047"/>
                    <a:pt x="34391" y="7055"/>
                    <a:pt x="34425" y="7055"/>
                  </a:cubicBezTo>
                  <a:cubicBezTo>
                    <a:pt x="34458" y="7055"/>
                    <a:pt x="34491" y="7047"/>
                    <a:pt x="34525" y="7030"/>
                  </a:cubicBezTo>
                  <a:lnTo>
                    <a:pt x="35759" y="6296"/>
                  </a:lnTo>
                  <a:cubicBezTo>
                    <a:pt x="35826" y="6263"/>
                    <a:pt x="35826" y="6230"/>
                    <a:pt x="35759" y="6196"/>
                  </a:cubicBezTo>
                  <a:lnTo>
                    <a:pt x="34558" y="5496"/>
                  </a:lnTo>
                  <a:cubicBezTo>
                    <a:pt x="34525" y="5479"/>
                    <a:pt x="34491" y="5471"/>
                    <a:pt x="34458" y="5471"/>
                  </a:cubicBezTo>
                  <a:close/>
                  <a:moveTo>
                    <a:pt x="47367" y="6038"/>
                  </a:moveTo>
                  <a:cubicBezTo>
                    <a:pt x="47334" y="6038"/>
                    <a:pt x="47301" y="6046"/>
                    <a:pt x="47267" y="6063"/>
                  </a:cubicBezTo>
                  <a:lnTo>
                    <a:pt x="46000" y="6797"/>
                  </a:lnTo>
                  <a:cubicBezTo>
                    <a:pt x="45933" y="6797"/>
                    <a:pt x="45933" y="6864"/>
                    <a:pt x="46000" y="6897"/>
                  </a:cubicBezTo>
                  <a:lnTo>
                    <a:pt x="47200" y="7597"/>
                  </a:lnTo>
                  <a:cubicBezTo>
                    <a:pt x="47234" y="7614"/>
                    <a:pt x="47267" y="7622"/>
                    <a:pt x="47301" y="7622"/>
                  </a:cubicBezTo>
                  <a:cubicBezTo>
                    <a:pt x="47334" y="7622"/>
                    <a:pt x="47367" y="7614"/>
                    <a:pt x="47401" y="7597"/>
                  </a:cubicBezTo>
                  <a:lnTo>
                    <a:pt x="48635" y="6864"/>
                  </a:lnTo>
                  <a:cubicBezTo>
                    <a:pt x="48702" y="6830"/>
                    <a:pt x="48702" y="6763"/>
                    <a:pt x="48635" y="6763"/>
                  </a:cubicBezTo>
                  <a:lnTo>
                    <a:pt x="47467" y="6063"/>
                  </a:lnTo>
                  <a:cubicBezTo>
                    <a:pt x="47434" y="6046"/>
                    <a:pt x="47401" y="6038"/>
                    <a:pt x="47367" y="6038"/>
                  </a:cubicBezTo>
                  <a:close/>
                  <a:moveTo>
                    <a:pt x="43765" y="6071"/>
                  </a:moveTo>
                  <a:cubicBezTo>
                    <a:pt x="43731" y="6071"/>
                    <a:pt x="43698" y="6080"/>
                    <a:pt x="43665" y="6096"/>
                  </a:cubicBezTo>
                  <a:lnTo>
                    <a:pt x="42397" y="6830"/>
                  </a:lnTo>
                  <a:cubicBezTo>
                    <a:pt x="42364" y="6864"/>
                    <a:pt x="42364" y="6897"/>
                    <a:pt x="42397" y="6930"/>
                  </a:cubicBezTo>
                  <a:lnTo>
                    <a:pt x="43631" y="7631"/>
                  </a:lnTo>
                  <a:cubicBezTo>
                    <a:pt x="43655" y="7654"/>
                    <a:pt x="43695" y="7678"/>
                    <a:pt x="43740" y="7678"/>
                  </a:cubicBezTo>
                  <a:cubicBezTo>
                    <a:pt x="43759" y="7678"/>
                    <a:pt x="43778" y="7674"/>
                    <a:pt x="43798" y="7664"/>
                  </a:cubicBezTo>
                  <a:lnTo>
                    <a:pt x="43798" y="7631"/>
                  </a:lnTo>
                  <a:lnTo>
                    <a:pt x="45066" y="6897"/>
                  </a:lnTo>
                  <a:cubicBezTo>
                    <a:pt x="45132" y="6864"/>
                    <a:pt x="45132" y="6830"/>
                    <a:pt x="45066" y="6797"/>
                  </a:cubicBezTo>
                  <a:lnTo>
                    <a:pt x="43865" y="6096"/>
                  </a:lnTo>
                  <a:cubicBezTo>
                    <a:pt x="43831" y="6080"/>
                    <a:pt x="43798" y="6071"/>
                    <a:pt x="43765" y="6071"/>
                  </a:cubicBezTo>
                  <a:close/>
                  <a:moveTo>
                    <a:pt x="40162" y="6138"/>
                  </a:moveTo>
                  <a:cubicBezTo>
                    <a:pt x="40129" y="6138"/>
                    <a:pt x="40095" y="6146"/>
                    <a:pt x="40062" y="6163"/>
                  </a:cubicBezTo>
                  <a:lnTo>
                    <a:pt x="38828" y="6897"/>
                  </a:lnTo>
                  <a:cubicBezTo>
                    <a:pt x="38761" y="6930"/>
                    <a:pt x="38761" y="6997"/>
                    <a:pt x="38828" y="7030"/>
                  </a:cubicBezTo>
                  <a:lnTo>
                    <a:pt x="40029" y="7731"/>
                  </a:lnTo>
                  <a:cubicBezTo>
                    <a:pt x="40073" y="7731"/>
                    <a:pt x="40103" y="7746"/>
                    <a:pt x="40137" y="7746"/>
                  </a:cubicBezTo>
                  <a:cubicBezTo>
                    <a:pt x="40155" y="7746"/>
                    <a:pt x="40173" y="7742"/>
                    <a:pt x="40195" y="7731"/>
                  </a:cubicBezTo>
                  <a:lnTo>
                    <a:pt x="40229" y="7697"/>
                  </a:lnTo>
                  <a:lnTo>
                    <a:pt x="41463" y="6964"/>
                  </a:lnTo>
                  <a:cubicBezTo>
                    <a:pt x="41530" y="6964"/>
                    <a:pt x="41530" y="6897"/>
                    <a:pt x="41463" y="6864"/>
                  </a:cubicBezTo>
                  <a:lnTo>
                    <a:pt x="40262" y="6163"/>
                  </a:lnTo>
                  <a:cubicBezTo>
                    <a:pt x="40229" y="6146"/>
                    <a:pt x="40195" y="6138"/>
                    <a:pt x="40162" y="6138"/>
                  </a:cubicBezTo>
                  <a:close/>
                  <a:moveTo>
                    <a:pt x="28621" y="6372"/>
                  </a:moveTo>
                  <a:cubicBezTo>
                    <a:pt x="28587" y="6372"/>
                    <a:pt x="28554" y="6380"/>
                    <a:pt x="28520" y="6397"/>
                  </a:cubicBezTo>
                  <a:lnTo>
                    <a:pt x="27286" y="7130"/>
                  </a:lnTo>
                  <a:cubicBezTo>
                    <a:pt x="27220" y="7164"/>
                    <a:pt x="27220" y="7230"/>
                    <a:pt x="27286" y="7230"/>
                  </a:cubicBezTo>
                  <a:lnTo>
                    <a:pt x="28487" y="7964"/>
                  </a:lnTo>
                  <a:lnTo>
                    <a:pt x="28654" y="7964"/>
                  </a:lnTo>
                  <a:lnTo>
                    <a:pt x="29921" y="7230"/>
                  </a:lnTo>
                  <a:cubicBezTo>
                    <a:pt x="29988" y="7197"/>
                    <a:pt x="29988" y="7130"/>
                    <a:pt x="29921" y="7097"/>
                  </a:cubicBezTo>
                  <a:lnTo>
                    <a:pt x="28721" y="6397"/>
                  </a:lnTo>
                  <a:cubicBezTo>
                    <a:pt x="28687" y="6380"/>
                    <a:pt x="28654" y="6372"/>
                    <a:pt x="28621" y="6372"/>
                  </a:cubicBezTo>
                  <a:close/>
                  <a:moveTo>
                    <a:pt x="36163" y="6438"/>
                  </a:moveTo>
                  <a:cubicBezTo>
                    <a:pt x="36134" y="6438"/>
                    <a:pt x="36109" y="6447"/>
                    <a:pt x="36093" y="6463"/>
                  </a:cubicBezTo>
                  <a:lnTo>
                    <a:pt x="34825" y="7197"/>
                  </a:lnTo>
                  <a:cubicBezTo>
                    <a:pt x="34792" y="7230"/>
                    <a:pt x="34758" y="7264"/>
                    <a:pt x="34825" y="7297"/>
                  </a:cubicBezTo>
                  <a:lnTo>
                    <a:pt x="36059" y="7998"/>
                  </a:lnTo>
                  <a:cubicBezTo>
                    <a:pt x="36093" y="8031"/>
                    <a:pt x="36159" y="8031"/>
                    <a:pt x="36226" y="8031"/>
                  </a:cubicBezTo>
                  <a:lnTo>
                    <a:pt x="36226" y="7998"/>
                  </a:lnTo>
                  <a:lnTo>
                    <a:pt x="37494" y="7264"/>
                  </a:lnTo>
                  <a:cubicBezTo>
                    <a:pt x="37527" y="7230"/>
                    <a:pt x="37527" y="7197"/>
                    <a:pt x="37494" y="7164"/>
                  </a:cubicBezTo>
                  <a:lnTo>
                    <a:pt x="36259" y="6463"/>
                  </a:lnTo>
                  <a:cubicBezTo>
                    <a:pt x="36226" y="6447"/>
                    <a:pt x="36193" y="6438"/>
                    <a:pt x="36163" y="6438"/>
                  </a:cubicBezTo>
                  <a:close/>
                  <a:moveTo>
                    <a:pt x="32594" y="6538"/>
                  </a:moveTo>
                  <a:cubicBezTo>
                    <a:pt x="32565" y="6538"/>
                    <a:pt x="32540" y="6547"/>
                    <a:pt x="32523" y="6563"/>
                  </a:cubicBezTo>
                  <a:lnTo>
                    <a:pt x="31256" y="7297"/>
                  </a:lnTo>
                  <a:cubicBezTo>
                    <a:pt x="31189" y="7331"/>
                    <a:pt x="31189" y="7364"/>
                    <a:pt x="31256" y="7397"/>
                  </a:cubicBezTo>
                  <a:lnTo>
                    <a:pt x="32457" y="8098"/>
                  </a:lnTo>
                  <a:cubicBezTo>
                    <a:pt x="32490" y="8114"/>
                    <a:pt x="32523" y="8123"/>
                    <a:pt x="32557" y="8123"/>
                  </a:cubicBezTo>
                  <a:cubicBezTo>
                    <a:pt x="32590" y="8123"/>
                    <a:pt x="32623" y="8114"/>
                    <a:pt x="32657" y="8098"/>
                  </a:cubicBezTo>
                  <a:lnTo>
                    <a:pt x="33924" y="7364"/>
                  </a:lnTo>
                  <a:cubicBezTo>
                    <a:pt x="33958" y="7331"/>
                    <a:pt x="33958" y="7297"/>
                    <a:pt x="33924" y="7264"/>
                  </a:cubicBezTo>
                  <a:lnTo>
                    <a:pt x="32690" y="6563"/>
                  </a:lnTo>
                  <a:cubicBezTo>
                    <a:pt x="32657" y="6547"/>
                    <a:pt x="32623" y="6538"/>
                    <a:pt x="32594" y="6538"/>
                  </a:cubicBezTo>
                  <a:close/>
                  <a:moveTo>
                    <a:pt x="41797" y="7164"/>
                  </a:moveTo>
                  <a:lnTo>
                    <a:pt x="40562" y="7964"/>
                  </a:lnTo>
                  <a:cubicBezTo>
                    <a:pt x="40496" y="7998"/>
                    <a:pt x="40496" y="8031"/>
                    <a:pt x="40562" y="8064"/>
                  </a:cubicBezTo>
                  <a:lnTo>
                    <a:pt x="41763" y="8732"/>
                  </a:lnTo>
                  <a:lnTo>
                    <a:pt x="41963" y="8732"/>
                  </a:lnTo>
                  <a:lnTo>
                    <a:pt x="43198" y="7998"/>
                  </a:lnTo>
                  <a:cubicBezTo>
                    <a:pt x="43264" y="7964"/>
                    <a:pt x="43264" y="7898"/>
                    <a:pt x="43198" y="7864"/>
                  </a:cubicBezTo>
                  <a:lnTo>
                    <a:pt x="41997" y="7164"/>
                  </a:lnTo>
                  <a:close/>
                  <a:moveTo>
                    <a:pt x="34295" y="7539"/>
                  </a:moveTo>
                  <a:cubicBezTo>
                    <a:pt x="34266" y="7539"/>
                    <a:pt x="34241" y="7547"/>
                    <a:pt x="34225" y="7564"/>
                  </a:cubicBezTo>
                  <a:lnTo>
                    <a:pt x="32957" y="8298"/>
                  </a:lnTo>
                  <a:cubicBezTo>
                    <a:pt x="32924" y="8331"/>
                    <a:pt x="32890" y="8365"/>
                    <a:pt x="32957" y="8398"/>
                  </a:cubicBezTo>
                  <a:lnTo>
                    <a:pt x="34191" y="9098"/>
                  </a:lnTo>
                  <a:cubicBezTo>
                    <a:pt x="34208" y="9115"/>
                    <a:pt x="34233" y="9123"/>
                    <a:pt x="34262" y="9123"/>
                  </a:cubicBezTo>
                  <a:cubicBezTo>
                    <a:pt x="34291" y="9123"/>
                    <a:pt x="34325" y="9115"/>
                    <a:pt x="34358" y="9098"/>
                  </a:cubicBezTo>
                  <a:lnTo>
                    <a:pt x="35626" y="8365"/>
                  </a:lnTo>
                  <a:cubicBezTo>
                    <a:pt x="35659" y="8331"/>
                    <a:pt x="35659" y="8298"/>
                    <a:pt x="35626" y="8265"/>
                  </a:cubicBezTo>
                  <a:lnTo>
                    <a:pt x="34391" y="7564"/>
                  </a:lnTo>
                  <a:cubicBezTo>
                    <a:pt x="34358" y="7547"/>
                    <a:pt x="34325" y="7539"/>
                    <a:pt x="34295" y="7539"/>
                  </a:cubicBezTo>
                  <a:close/>
                  <a:moveTo>
                    <a:pt x="30751" y="7606"/>
                  </a:moveTo>
                  <a:cubicBezTo>
                    <a:pt x="30722" y="7606"/>
                    <a:pt x="30689" y="7614"/>
                    <a:pt x="30655" y="7631"/>
                  </a:cubicBezTo>
                  <a:lnTo>
                    <a:pt x="29388" y="8365"/>
                  </a:lnTo>
                  <a:cubicBezTo>
                    <a:pt x="29354" y="8398"/>
                    <a:pt x="29354" y="8431"/>
                    <a:pt x="29388" y="8465"/>
                  </a:cubicBezTo>
                  <a:lnTo>
                    <a:pt x="30622" y="9165"/>
                  </a:lnTo>
                  <a:cubicBezTo>
                    <a:pt x="30639" y="9182"/>
                    <a:pt x="30672" y="9190"/>
                    <a:pt x="30705" y="9190"/>
                  </a:cubicBezTo>
                  <a:cubicBezTo>
                    <a:pt x="30739" y="9190"/>
                    <a:pt x="30772" y="9182"/>
                    <a:pt x="30789" y="9165"/>
                  </a:cubicBezTo>
                  <a:lnTo>
                    <a:pt x="32056" y="8431"/>
                  </a:lnTo>
                  <a:cubicBezTo>
                    <a:pt x="32090" y="8398"/>
                    <a:pt x="32090" y="8365"/>
                    <a:pt x="32056" y="8331"/>
                  </a:cubicBezTo>
                  <a:lnTo>
                    <a:pt x="30822" y="7631"/>
                  </a:lnTo>
                  <a:cubicBezTo>
                    <a:pt x="30805" y="7614"/>
                    <a:pt x="30780" y="7606"/>
                    <a:pt x="30751" y="7606"/>
                  </a:cubicBezTo>
                  <a:close/>
                  <a:moveTo>
                    <a:pt x="26252" y="7697"/>
                  </a:moveTo>
                  <a:lnTo>
                    <a:pt x="24985" y="8431"/>
                  </a:lnTo>
                  <a:cubicBezTo>
                    <a:pt x="24951" y="8465"/>
                    <a:pt x="24951" y="8531"/>
                    <a:pt x="24985" y="8565"/>
                  </a:cubicBezTo>
                  <a:lnTo>
                    <a:pt x="26219" y="9265"/>
                  </a:lnTo>
                  <a:lnTo>
                    <a:pt x="26386" y="9265"/>
                  </a:lnTo>
                  <a:lnTo>
                    <a:pt x="27653" y="8531"/>
                  </a:lnTo>
                  <a:cubicBezTo>
                    <a:pt x="27687" y="8498"/>
                    <a:pt x="27720" y="8431"/>
                    <a:pt x="27653" y="8398"/>
                  </a:cubicBezTo>
                  <a:lnTo>
                    <a:pt x="26452" y="7697"/>
                  </a:lnTo>
                  <a:close/>
                  <a:moveTo>
                    <a:pt x="45499" y="7105"/>
                  </a:moveTo>
                  <a:cubicBezTo>
                    <a:pt x="45466" y="7105"/>
                    <a:pt x="45433" y="7114"/>
                    <a:pt x="45399" y="7130"/>
                  </a:cubicBezTo>
                  <a:lnTo>
                    <a:pt x="42297" y="8932"/>
                  </a:lnTo>
                  <a:cubicBezTo>
                    <a:pt x="42230" y="8965"/>
                    <a:pt x="42230" y="8998"/>
                    <a:pt x="42297" y="9032"/>
                  </a:cubicBezTo>
                  <a:lnTo>
                    <a:pt x="43498" y="9732"/>
                  </a:lnTo>
                  <a:cubicBezTo>
                    <a:pt x="43531" y="9749"/>
                    <a:pt x="43565" y="9757"/>
                    <a:pt x="43594" y="9757"/>
                  </a:cubicBezTo>
                  <a:cubicBezTo>
                    <a:pt x="43623" y="9757"/>
                    <a:pt x="43648" y="9749"/>
                    <a:pt x="43665" y="9732"/>
                  </a:cubicBezTo>
                  <a:lnTo>
                    <a:pt x="46800" y="7931"/>
                  </a:lnTo>
                  <a:cubicBezTo>
                    <a:pt x="46867" y="7898"/>
                    <a:pt x="46867" y="7831"/>
                    <a:pt x="46800" y="7831"/>
                  </a:cubicBezTo>
                  <a:lnTo>
                    <a:pt x="45599" y="7130"/>
                  </a:lnTo>
                  <a:cubicBezTo>
                    <a:pt x="45566" y="7114"/>
                    <a:pt x="45533" y="7105"/>
                    <a:pt x="45499" y="7105"/>
                  </a:cubicBezTo>
                  <a:close/>
                  <a:moveTo>
                    <a:pt x="32323" y="8598"/>
                  </a:moveTo>
                  <a:lnTo>
                    <a:pt x="31089" y="9332"/>
                  </a:lnTo>
                  <a:cubicBezTo>
                    <a:pt x="31022" y="9365"/>
                    <a:pt x="31022" y="9432"/>
                    <a:pt x="31089" y="9432"/>
                  </a:cubicBezTo>
                  <a:lnTo>
                    <a:pt x="32290" y="10133"/>
                  </a:lnTo>
                  <a:cubicBezTo>
                    <a:pt x="32329" y="10172"/>
                    <a:pt x="32368" y="10188"/>
                    <a:pt x="32414" y="10188"/>
                  </a:cubicBezTo>
                  <a:cubicBezTo>
                    <a:pt x="32446" y="10188"/>
                    <a:pt x="32482" y="10180"/>
                    <a:pt x="32523" y="10166"/>
                  </a:cubicBezTo>
                  <a:lnTo>
                    <a:pt x="32490" y="10166"/>
                  </a:lnTo>
                  <a:lnTo>
                    <a:pt x="33724" y="9432"/>
                  </a:lnTo>
                  <a:cubicBezTo>
                    <a:pt x="33791" y="9399"/>
                    <a:pt x="33791" y="9332"/>
                    <a:pt x="33724" y="9299"/>
                  </a:cubicBezTo>
                  <a:lnTo>
                    <a:pt x="32523" y="8598"/>
                  </a:lnTo>
                  <a:close/>
                  <a:moveTo>
                    <a:pt x="24518" y="8773"/>
                  </a:moveTo>
                  <a:cubicBezTo>
                    <a:pt x="24484" y="8773"/>
                    <a:pt x="24451" y="8782"/>
                    <a:pt x="24418" y="8798"/>
                  </a:cubicBezTo>
                  <a:lnTo>
                    <a:pt x="23183" y="9532"/>
                  </a:lnTo>
                  <a:cubicBezTo>
                    <a:pt x="23117" y="9532"/>
                    <a:pt x="23117" y="9599"/>
                    <a:pt x="23183" y="9632"/>
                  </a:cubicBezTo>
                  <a:lnTo>
                    <a:pt x="24351" y="10333"/>
                  </a:lnTo>
                  <a:cubicBezTo>
                    <a:pt x="24384" y="10349"/>
                    <a:pt x="24418" y="10358"/>
                    <a:pt x="24451" y="10358"/>
                  </a:cubicBezTo>
                  <a:cubicBezTo>
                    <a:pt x="24484" y="10358"/>
                    <a:pt x="24518" y="10349"/>
                    <a:pt x="24551" y="10333"/>
                  </a:cubicBezTo>
                  <a:lnTo>
                    <a:pt x="25785" y="9599"/>
                  </a:lnTo>
                  <a:cubicBezTo>
                    <a:pt x="25852" y="9565"/>
                    <a:pt x="25852" y="9532"/>
                    <a:pt x="25785" y="9499"/>
                  </a:cubicBezTo>
                  <a:lnTo>
                    <a:pt x="24618" y="8798"/>
                  </a:lnTo>
                  <a:cubicBezTo>
                    <a:pt x="24584" y="8782"/>
                    <a:pt x="24551" y="8773"/>
                    <a:pt x="24518" y="8773"/>
                  </a:cubicBezTo>
                  <a:close/>
                  <a:moveTo>
                    <a:pt x="28491" y="8907"/>
                  </a:moveTo>
                  <a:cubicBezTo>
                    <a:pt x="28462" y="8907"/>
                    <a:pt x="28437" y="8915"/>
                    <a:pt x="28420" y="8932"/>
                  </a:cubicBezTo>
                  <a:lnTo>
                    <a:pt x="26252" y="10199"/>
                  </a:lnTo>
                  <a:cubicBezTo>
                    <a:pt x="26219" y="10233"/>
                    <a:pt x="26185" y="10266"/>
                    <a:pt x="26252" y="10299"/>
                  </a:cubicBezTo>
                  <a:lnTo>
                    <a:pt x="27486" y="11000"/>
                  </a:lnTo>
                  <a:cubicBezTo>
                    <a:pt x="27503" y="11017"/>
                    <a:pt x="27528" y="11025"/>
                    <a:pt x="27557" y="11025"/>
                  </a:cubicBezTo>
                  <a:cubicBezTo>
                    <a:pt x="27586" y="11025"/>
                    <a:pt x="27620" y="11017"/>
                    <a:pt x="27653" y="11000"/>
                  </a:cubicBezTo>
                  <a:lnTo>
                    <a:pt x="29821" y="9732"/>
                  </a:lnTo>
                  <a:cubicBezTo>
                    <a:pt x="29855" y="9699"/>
                    <a:pt x="29855" y="9666"/>
                    <a:pt x="29821" y="9632"/>
                  </a:cubicBezTo>
                  <a:lnTo>
                    <a:pt x="28587" y="8932"/>
                  </a:lnTo>
                  <a:cubicBezTo>
                    <a:pt x="28554" y="8915"/>
                    <a:pt x="28520" y="8907"/>
                    <a:pt x="28491" y="8907"/>
                  </a:cubicBezTo>
                  <a:close/>
                  <a:moveTo>
                    <a:pt x="41396" y="9474"/>
                  </a:moveTo>
                  <a:cubicBezTo>
                    <a:pt x="41363" y="9474"/>
                    <a:pt x="41330" y="9482"/>
                    <a:pt x="41296" y="9499"/>
                  </a:cubicBezTo>
                  <a:lnTo>
                    <a:pt x="40062" y="10233"/>
                  </a:lnTo>
                  <a:cubicBezTo>
                    <a:pt x="39995" y="10233"/>
                    <a:pt x="39995" y="10299"/>
                    <a:pt x="40062" y="10333"/>
                  </a:cubicBezTo>
                  <a:lnTo>
                    <a:pt x="41263" y="11033"/>
                  </a:lnTo>
                  <a:lnTo>
                    <a:pt x="41463" y="11033"/>
                  </a:lnTo>
                  <a:lnTo>
                    <a:pt x="42731" y="10299"/>
                  </a:lnTo>
                  <a:cubicBezTo>
                    <a:pt x="42764" y="10266"/>
                    <a:pt x="42797" y="10199"/>
                    <a:pt x="42731" y="10199"/>
                  </a:cubicBezTo>
                  <a:lnTo>
                    <a:pt x="41496" y="9499"/>
                  </a:lnTo>
                  <a:cubicBezTo>
                    <a:pt x="41463" y="9482"/>
                    <a:pt x="41430" y="9474"/>
                    <a:pt x="41396" y="9474"/>
                  </a:cubicBezTo>
                  <a:close/>
                  <a:moveTo>
                    <a:pt x="37777" y="9540"/>
                  </a:moveTo>
                  <a:cubicBezTo>
                    <a:pt x="37744" y="9540"/>
                    <a:pt x="37710" y="9549"/>
                    <a:pt x="37694" y="9565"/>
                  </a:cubicBezTo>
                  <a:lnTo>
                    <a:pt x="36426" y="10299"/>
                  </a:lnTo>
                  <a:cubicBezTo>
                    <a:pt x="36359" y="10333"/>
                    <a:pt x="36359" y="10366"/>
                    <a:pt x="36426" y="10399"/>
                  </a:cubicBezTo>
                  <a:lnTo>
                    <a:pt x="37660" y="11100"/>
                  </a:lnTo>
                  <a:cubicBezTo>
                    <a:pt x="37677" y="11117"/>
                    <a:pt x="37702" y="11125"/>
                    <a:pt x="37731" y="11125"/>
                  </a:cubicBezTo>
                  <a:cubicBezTo>
                    <a:pt x="37760" y="11125"/>
                    <a:pt x="37794" y="11117"/>
                    <a:pt x="37827" y="11100"/>
                  </a:cubicBezTo>
                  <a:lnTo>
                    <a:pt x="39095" y="10366"/>
                  </a:lnTo>
                  <a:cubicBezTo>
                    <a:pt x="39128" y="10333"/>
                    <a:pt x="39128" y="10299"/>
                    <a:pt x="39095" y="10266"/>
                  </a:cubicBezTo>
                  <a:lnTo>
                    <a:pt x="37860" y="9565"/>
                  </a:lnTo>
                  <a:cubicBezTo>
                    <a:pt x="37844" y="9549"/>
                    <a:pt x="37810" y="9540"/>
                    <a:pt x="37777" y="9540"/>
                  </a:cubicBezTo>
                  <a:close/>
                  <a:moveTo>
                    <a:pt x="22620" y="9841"/>
                  </a:moveTo>
                  <a:cubicBezTo>
                    <a:pt x="22591" y="9841"/>
                    <a:pt x="22566" y="9849"/>
                    <a:pt x="22550" y="9866"/>
                  </a:cubicBezTo>
                  <a:lnTo>
                    <a:pt x="21282" y="10600"/>
                  </a:lnTo>
                  <a:cubicBezTo>
                    <a:pt x="21249" y="10633"/>
                    <a:pt x="21215" y="10666"/>
                    <a:pt x="21282" y="10700"/>
                  </a:cubicBezTo>
                  <a:lnTo>
                    <a:pt x="22516" y="11400"/>
                  </a:lnTo>
                  <a:cubicBezTo>
                    <a:pt x="22533" y="11417"/>
                    <a:pt x="22558" y="11425"/>
                    <a:pt x="22587" y="11425"/>
                  </a:cubicBezTo>
                  <a:cubicBezTo>
                    <a:pt x="22616" y="11425"/>
                    <a:pt x="22650" y="11417"/>
                    <a:pt x="22683" y="11400"/>
                  </a:cubicBezTo>
                  <a:lnTo>
                    <a:pt x="23951" y="10666"/>
                  </a:lnTo>
                  <a:cubicBezTo>
                    <a:pt x="23984" y="10633"/>
                    <a:pt x="23984" y="10600"/>
                    <a:pt x="23951" y="10566"/>
                  </a:cubicBezTo>
                  <a:lnTo>
                    <a:pt x="22716" y="9866"/>
                  </a:lnTo>
                  <a:cubicBezTo>
                    <a:pt x="22683" y="9849"/>
                    <a:pt x="22650" y="9841"/>
                    <a:pt x="22620" y="9841"/>
                  </a:cubicBezTo>
                  <a:close/>
                  <a:moveTo>
                    <a:pt x="25652" y="10499"/>
                  </a:moveTo>
                  <a:lnTo>
                    <a:pt x="24384" y="11233"/>
                  </a:lnTo>
                  <a:cubicBezTo>
                    <a:pt x="24351" y="11267"/>
                    <a:pt x="24351" y="11333"/>
                    <a:pt x="24384" y="11333"/>
                  </a:cubicBezTo>
                  <a:lnTo>
                    <a:pt x="25618" y="12034"/>
                  </a:lnTo>
                  <a:cubicBezTo>
                    <a:pt x="25652" y="12051"/>
                    <a:pt x="25685" y="12059"/>
                    <a:pt x="25714" y="12059"/>
                  </a:cubicBezTo>
                  <a:cubicBezTo>
                    <a:pt x="25743" y="12059"/>
                    <a:pt x="25768" y="12051"/>
                    <a:pt x="25785" y="12034"/>
                  </a:cubicBezTo>
                  <a:lnTo>
                    <a:pt x="27053" y="11333"/>
                  </a:lnTo>
                  <a:cubicBezTo>
                    <a:pt x="27086" y="11300"/>
                    <a:pt x="27119" y="11233"/>
                    <a:pt x="27053" y="11200"/>
                  </a:cubicBezTo>
                  <a:lnTo>
                    <a:pt x="25852" y="10499"/>
                  </a:lnTo>
                  <a:close/>
                  <a:moveTo>
                    <a:pt x="39532" y="10541"/>
                  </a:moveTo>
                  <a:cubicBezTo>
                    <a:pt x="39503" y="10541"/>
                    <a:pt x="39478" y="10550"/>
                    <a:pt x="39462" y="10566"/>
                  </a:cubicBezTo>
                  <a:lnTo>
                    <a:pt x="38194" y="11300"/>
                  </a:lnTo>
                  <a:cubicBezTo>
                    <a:pt x="38127" y="11333"/>
                    <a:pt x="38127" y="11367"/>
                    <a:pt x="38194" y="11400"/>
                  </a:cubicBezTo>
                  <a:lnTo>
                    <a:pt x="39395" y="12101"/>
                  </a:lnTo>
                  <a:cubicBezTo>
                    <a:pt x="39428" y="12117"/>
                    <a:pt x="39462" y="12126"/>
                    <a:pt x="39491" y="12126"/>
                  </a:cubicBezTo>
                  <a:cubicBezTo>
                    <a:pt x="39520" y="12126"/>
                    <a:pt x="39545" y="12117"/>
                    <a:pt x="39562" y="12101"/>
                  </a:cubicBezTo>
                  <a:lnTo>
                    <a:pt x="40829" y="11367"/>
                  </a:lnTo>
                  <a:cubicBezTo>
                    <a:pt x="40863" y="11333"/>
                    <a:pt x="40896" y="11300"/>
                    <a:pt x="40829" y="11267"/>
                  </a:cubicBezTo>
                  <a:lnTo>
                    <a:pt x="39628" y="10566"/>
                  </a:lnTo>
                  <a:cubicBezTo>
                    <a:pt x="39595" y="10550"/>
                    <a:pt x="39562" y="10541"/>
                    <a:pt x="39532" y="10541"/>
                  </a:cubicBezTo>
                  <a:close/>
                  <a:moveTo>
                    <a:pt x="20777" y="10908"/>
                  </a:moveTo>
                  <a:cubicBezTo>
                    <a:pt x="20748" y="10908"/>
                    <a:pt x="20715" y="10916"/>
                    <a:pt x="20682" y="10933"/>
                  </a:cubicBezTo>
                  <a:lnTo>
                    <a:pt x="19414" y="11667"/>
                  </a:lnTo>
                  <a:cubicBezTo>
                    <a:pt x="19381" y="11700"/>
                    <a:pt x="19381" y="11734"/>
                    <a:pt x="19414" y="11767"/>
                  </a:cubicBezTo>
                  <a:lnTo>
                    <a:pt x="20648" y="12468"/>
                  </a:lnTo>
                  <a:cubicBezTo>
                    <a:pt x="20682" y="12484"/>
                    <a:pt x="20715" y="12493"/>
                    <a:pt x="20744" y="12493"/>
                  </a:cubicBezTo>
                  <a:cubicBezTo>
                    <a:pt x="20773" y="12493"/>
                    <a:pt x="20798" y="12484"/>
                    <a:pt x="20815" y="12468"/>
                  </a:cubicBezTo>
                  <a:lnTo>
                    <a:pt x="22083" y="11734"/>
                  </a:lnTo>
                  <a:cubicBezTo>
                    <a:pt x="22149" y="11700"/>
                    <a:pt x="22149" y="11667"/>
                    <a:pt x="22083" y="11634"/>
                  </a:cubicBezTo>
                  <a:lnTo>
                    <a:pt x="20848" y="10933"/>
                  </a:lnTo>
                  <a:cubicBezTo>
                    <a:pt x="20832" y="10916"/>
                    <a:pt x="20807" y="10908"/>
                    <a:pt x="20777" y="10908"/>
                  </a:cubicBezTo>
                  <a:close/>
                  <a:moveTo>
                    <a:pt x="28187" y="11075"/>
                  </a:moveTo>
                  <a:cubicBezTo>
                    <a:pt x="28154" y="11075"/>
                    <a:pt x="28120" y="11083"/>
                    <a:pt x="28087" y="11100"/>
                  </a:cubicBezTo>
                  <a:lnTo>
                    <a:pt x="26853" y="11834"/>
                  </a:lnTo>
                  <a:cubicBezTo>
                    <a:pt x="26786" y="11867"/>
                    <a:pt x="26786" y="11934"/>
                    <a:pt x="26853" y="11934"/>
                  </a:cubicBezTo>
                  <a:lnTo>
                    <a:pt x="28053" y="12668"/>
                  </a:lnTo>
                  <a:lnTo>
                    <a:pt x="28220" y="12668"/>
                  </a:lnTo>
                  <a:lnTo>
                    <a:pt x="29488" y="11934"/>
                  </a:lnTo>
                  <a:cubicBezTo>
                    <a:pt x="29521" y="11900"/>
                    <a:pt x="29555" y="11834"/>
                    <a:pt x="29488" y="11800"/>
                  </a:cubicBezTo>
                  <a:lnTo>
                    <a:pt x="28287" y="11100"/>
                  </a:lnTo>
                  <a:cubicBezTo>
                    <a:pt x="28254" y="11083"/>
                    <a:pt x="28220" y="11075"/>
                    <a:pt x="28187" y="11075"/>
                  </a:cubicBezTo>
                  <a:close/>
                  <a:moveTo>
                    <a:pt x="23784" y="11567"/>
                  </a:moveTo>
                  <a:lnTo>
                    <a:pt x="22550" y="12301"/>
                  </a:lnTo>
                  <a:cubicBezTo>
                    <a:pt x="22483" y="12334"/>
                    <a:pt x="22483" y="12401"/>
                    <a:pt x="22550" y="12434"/>
                  </a:cubicBezTo>
                  <a:lnTo>
                    <a:pt x="23750" y="13135"/>
                  </a:lnTo>
                  <a:cubicBezTo>
                    <a:pt x="23784" y="13151"/>
                    <a:pt x="23817" y="13160"/>
                    <a:pt x="23850" y="13160"/>
                  </a:cubicBezTo>
                  <a:cubicBezTo>
                    <a:pt x="23884" y="13160"/>
                    <a:pt x="23917" y="13151"/>
                    <a:pt x="23951" y="13135"/>
                  </a:cubicBezTo>
                  <a:lnTo>
                    <a:pt x="25185" y="12401"/>
                  </a:lnTo>
                  <a:cubicBezTo>
                    <a:pt x="25251" y="12367"/>
                    <a:pt x="25251" y="12301"/>
                    <a:pt x="25185" y="12267"/>
                  </a:cubicBezTo>
                  <a:lnTo>
                    <a:pt x="23984" y="11567"/>
                  </a:lnTo>
                  <a:close/>
                  <a:moveTo>
                    <a:pt x="37694" y="11609"/>
                  </a:moveTo>
                  <a:cubicBezTo>
                    <a:pt x="37660" y="11609"/>
                    <a:pt x="37627" y="11617"/>
                    <a:pt x="37594" y="11634"/>
                  </a:cubicBezTo>
                  <a:lnTo>
                    <a:pt x="36326" y="12367"/>
                  </a:lnTo>
                  <a:cubicBezTo>
                    <a:pt x="36259" y="12401"/>
                    <a:pt x="36259" y="12434"/>
                    <a:pt x="36326" y="12468"/>
                  </a:cubicBezTo>
                  <a:lnTo>
                    <a:pt x="37527" y="13168"/>
                  </a:lnTo>
                  <a:cubicBezTo>
                    <a:pt x="37560" y="13185"/>
                    <a:pt x="37594" y="13193"/>
                    <a:pt x="37627" y="13193"/>
                  </a:cubicBezTo>
                  <a:cubicBezTo>
                    <a:pt x="37660" y="13193"/>
                    <a:pt x="37694" y="13185"/>
                    <a:pt x="37727" y="13168"/>
                  </a:cubicBezTo>
                  <a:lnTo>
                    <a:pt x="38995" y="12434"/>
                  </a:lnTo>
                  <a:cubicBezTo>
                    <a:pt x="39061" y="12401"/>
                    <a:pt x="39061" y="12367"/>
                    <a:pt x="38995" y="12334"/>
                  </a:cubicBezTo>
                  <a:lnTo>
                    <a:pt x="37794" y="11634"/>
                  </a:lnTo>
                  <a:cubicBezTo>
                    <a:pt x="37760" y="11617"/>
                    <a:pt x="37727" y="11609"/>
                    <a:pt x="37694" y="11609"/>
                  </a:cubicBezTo>
                  <a:close/>
                  <a:moveTo>
                    <a:pt x="30188" y="9874"/>
                  </a:moveTo>
                  <a:cubicBezTo>
                    <a:pt x="30155" y="9874"/>
                    <a:pt x="30122" y="9882"/>
                    <a:pt x="30088" y="9899"/>
                  </a:cubicBezTo>
                  <a:lnTo>
                    <a:pt x="28654" y="10733"/>
                  </a:lnTo>
                  <a:cubicBezTo>
                    <a:pt x="28587" y="10766"/>
                    <a:pt x="28587" y="10833"/>
                    <a:pt x="28654" y="10833"/>
                  </a:cubicBezTo>
                  <a:lnTo>
                    <a:pt x="30188" y="11734"/>
                  </a:lnTo>
                  <a:cubicBezTo>
                    <a:pt x="30255" y="11767"/>
                    <a:pt x="30255" y="11834"/>
                    <a:pt x="30188" y="11867"/>
                  </a:cubicBezTo>
                  <a:lnTo>
                    <a:pt x="29021" y="12534"/>
                  </a:lnTo>
                  <a:cubicBezTo>
                    <a:pt x="28987" y="12568"/>
                    <a:pt x="28987" y="12601"/>
                    <a:pt x="29021" y="12634"/>
                  </a:cubicBezTo>
                  <a:lnTo>
                    <a:pt x="30255" y="13335"/>
                  </a:lnTo>
                  <a:cubicBezTo>
                    <a:pt x="30279" y="13358"/>
                    <a:pt x="30319" y="13382"/>
                    <a:pt x="30364" y="13382"/>
                  </a:cubicBezTo>
                  <a:cubicBezTo>
                    <a:pt x="30383" y="13382"/>
                    <a:pt x="30402" y="13378"/>
                    <a:pt x="30422" y="13368"/>
                  </a:cubicBezTo>
                  <a:lnTo>
                    <a:pt x="30388" y="13368"/>
                  </a:lnTo>
                  <a:lnTo>
                    <a:pt x="33224" y="11700"/>
                  </a:lnTo>
                  <a:cubicBezTo>
                    <a:pt x="33291" y="11700"/>
                    <a:pt x="33291" y="11634"/>
                    <a:pt x="33224" y="11600"/>
                  </a:cubicBezTo>
                  <a:lnTo>
                    <a:pt x="30288" y="9899"/>
                  </a:lnTo>
                  <a:cubicBezTo>
                    <a:pt x="30255" y="9882"/>
                    <a:pt x="30222" y="9874"/>
                    <a:pt x="30188" y="9874"/>
                  </a:cubicBezTo>
                  <a:close/>
                  <a:moveTo>
                    <a:pt x="26387" y="12154"/>
                  </a:moveTo>
                  <a:cubicBezTo>
                    <a:pt x="26330" y="12154"/>
                    <a:pt x="26266" y="12177"/>
                    <a:pt x="26219" y="12201"/>
                  </a:cubicBezTo>
                  <a:lnTo>
                    <a:pt x="26252" y="12167"/>
                  </a:lnTo>
                  <a:lnTo>
                    <a:pt x="24985" y="12901"/>
                  </a:lnTo>
                  <a:cubicBezTo>
                    <a:pt x="24951" y="12935"/>
                    <a:pt x="24951" y="13001"/>
                    <a:pt x="24985" y="13001"/>
                  </a:cubicBezTo>
                  <a:lnTo>
                    <a:pt x="26219" y="13735"/>
                  </a:lnTo>
                  <a:lnTo>
                    <a:pt x="26386" y="13735"/>
                  </a:lnTo>
                  <a:lnTo>
                    <a:pt x="27653" y="13001"/>
                  </a:lnTo>
                  <a:cubicBezTo>
                    <a:pt x="27720" y="12968"/>
                    <a:pt x="27720" y="12901"/>
                    <a:pt x="27653" y="12868"/>
                  </a:cubicBezTo>
                  <a:lnTo>
                    <a:pt x="26452" y="12167"/>
                  </a:lnTo>
                  <a:cubicBezTo>
                    <a:pt x="26433" y="12158"/>
                    <a:pt x="26410" y="12154"/>
                    <a:pt x="26387" y="12154"/>
                  </a:cubicBezTo>
                  <a:close/>
                  <a:moveTo>
                    <a:pt x="18046" y="12468"/>
                  </a:moveTo>
                  <a:lnTo>
                    <a:pt x="16779" y="13201"/>
                  </a:lnTo>
                  <a:cubicBezTo>
                    <a:pt x="16712" y="13235"/>
                    <a:pt x="16712" y="13301"/>
                    <a:pt x="16779" y="13335"/>
                  </a:cubicBezTo>
                  <a:lnTo>
                    <a:pt x="18013" y="14035"/>
                  </a:lnTo>
                  <a:lnTo>
                    <a:pt x="18180" y="14035"/>
                  </a:lnTo>
                  <a:lnTo>
                    <a:pt x="19447" y="13301"/>
                  </a:lnTo>
                  <a:cubicBezTo>
                    <a:pt x="19481" y="13268"/>
                    <a:pt x="19481" y="13201"/>
                    <a:pt x="19447" y="13168"/>
                  </a:cubicBezTo>
                  <a:lnTo>
                    <a:pt x="18213" y="12468"/>
                  </a:lnTo>
                  <a:close/>
                  <a:moveTo>
                    <a:pt x="21916" y="12634"/>
                  </a:moveTo>
                  <a:lnTo>
                    <a:pt x="20682" y="13368"/>
                  </a:lnTo>
                  <a:cubicBezTo>
                    <a:pt x="20615" y="13402"/>
                    <a:pt x="20615" y="13435"/>
                    <a:pt x="20682" y="13468"/>
                  </a:cubicBezTo>
                  <a:lnTo>
                    <a:pt x="21882" y="14202"/>
                  </a:lnTo>
                  <a:cubicBezTo>
                    <a:pt x="21916" y="14219"/>
                    <a:pt x="21949" y="14227"/>
                    <a:pt x="21982" y="14227"/>
                  </a:cubicBezTo>
                  <a:cubicBezTo>
                    <a:pt x="22016" y="14227"/>
                    <a:pt x="22049" y="14219"/>
                    <a:pt x="22083" y="14202"/>
                  </a:cubicBezTo>
                  <a:lnTo>
                    <a:pt x="23317" y="13468"/>
                  </a:lnTo>
                  <a:cubicBezTo>
                    <a:pt x="23383" y="13435"/>
                    <a:pt x="23383" y="13402"/>
                    <a:pt x="23317" y="13368"/>
                  </a:cubicBezTo>
                  <a:lnTo>
                    <a:pt x="22116" y="12668"/>
                  </a:lnTo>
                  <a:cubicBezTo>
                    <a:pt x="22083" y="12651"/>
                    <a:pt x="22058" y="12643"/>
                    <a:pt x="22032" y="12643"/>
                  </a:cubicBezTo>
                  <a:cubicBezTo>
                    <a:pt x="22007" y="12643"/>
                    <a:pt x="21982" y="12651"/>
                    <a:pt x="21949" y="12668"/>
                  </a:cubicBezTo>
                  <a:lnTo>
                    <a:pt x="21916" y="12634"/>
                  </a:lnTo>
                  <a:close/>
                  <a:moveTo>
                    <a:pt x="28520" y="12876"/>
                  </a:moveTo>
                  <a:cubicBezTo>
                    <a:pt x="28487" y="12876"/>
                    <a:pt x="28454" y="12885"/>
                    <a:pt x="28420" y="12901"/>
                  </a:cubicBezTo>
                  <a:lnTo>
                    <a:pt x="27186" y="13635"/>
                  </a:lnTo>
                  <a:cubicBezTo>
                    <a:pt x="27119" y="13668"/>
                    <a:pt x="27119" y="13702"/>
                    <a:pt x="27186" y="13735"/>
                  </a:cubicBezTo>
                  <a:lnTo>
                    <a:pt x="28387" y="14436"/>
                  </a:lnTo>
                  <a:cubicBezTo>
                    <a:pt x="28420" y="14452"/>
                    <a:pt x="28454" y="14461"/>
                    <a:pt x="28487" y="14461"/>
                  </a:cubicBezTo>
                  <a:cubicBezTo>
                    <a:pt x="28520" y="14461"/>
                    <a:pt x="28554" y="14452"/>
                    <a:pt x="28587" y="14436"/>
                  </a:cubicBezTo>
                  <a:lnTo>
                    <a:pt x="28554" y="14436"/>
                  </a:lnTo>
                  <a:lnTo>
                    <a:pt x="29821" y="13702"/>
                  </a:lnTo>
                  <a:cubicBezTo>
                    <a:pt x="29888" y="13668"/>
                    <a:pt x="29888" y="13635"/>
                    <a:pt x="29821" y="13602"/>
                  </a:cubicBezTo>
                  <a:lnTo>
                    <a:pt x="28621" y="12901"/>
                  </a:lnTo>
                  <a:cubicBezTo>
                    <a:pt x="28587" y="12885"/>
                    <a:pt x="28554" y="12876"/>
                    <a:pt x="28520" y="12876"/>
                  </a:cubicBezTo>
                  <a:close/>
                  <a:moveTo>
                    <a:pt x="24384" y="13235"/>
                  </a:moveTo>
                  <a:lnTo>
                    <a:pt x="23117" y="13969"/>
                  </a:lnTo>
                  <a:cubicBezTo>
                    <a:pt x="23083" y="14002"/>
                    <a:pt x="23083" y="14069"/>
                    <a:pt x="23117" y="14102"/>
                  </a:cubicBezTo>
                  <a:lnTo>
                    <a:pt x="24351" y="14803"/>
                  </a:lnTo>
                  <a:lnTo>
                    <a:pt x="24518" y="14803"/>
                  </a:lnTo>
                  <a:lnTo>
                    <a:pt x="25785" y="14069"/>
                  </a:lnTo>
                  <a:cubicBezTo>
                    <a:pt x="25819" y="14035"/>
                    <a:pt x="25852" y="13969"/>
                    <a:pt x="25785" y="13935"/>
                  </a:cubicBezTo>
                  <a:lnTo>
                    <a:pt x="24551" y="13235"/>
                  </a:lnTo>
                  <a:cubicBezTo>
                    <a:pt x="24518" y="13235"/>
                    <a:pt x="24418" y="13235"/>
                    <a:pt x="24384" y="13268"/>
                  </a:cubicBezTo>
                  <a:lnTo>
                    <a:pt x="24384" y="13235"/>
                  </a:lnTo>
                  <a:close/>
                  <a:moveTo>
                    <a:pt x="33707" y="11875"/>
                  </a:moveTo>
                  <a:cubicBezTo>
                    <a:pt x="33674" y="11875"/>
                    <a:pt x="33641" y="11884"/>
                    <a:pt x="33624" y="11900"/>
                  </a:cubicBezTo>
                  <a:lnTo>
                    <a:pt x="29921" y="14035"/>
                  </a:lnTo>
                  <a:cubicBezTo>
                    <a:pt x="29855" y="14069"/>
                    <a:pt x="29855" y="14135"/>
                    <a:pt x="29921" y="14169"/>
                  </a:cubicBezTo>
                  <a:lnTo>
                    <a:pt x="31122" y="14869"/>
                  </a:lnTo>
                  <a:cubicBezTo>
                    <a:pt x="31139" y="14886"/>
                    <a:pt x="31164" y="14894"/>
                    <a:pt x="31193" y="14894"/>
                  </a:cubicBezTo>
                  <a:cubicBezTo>
                    <a:pt x="31222" y="14894"/>
                    <a:pt x="31256" y="14886"/>
                    <a:pt x="31289" y="14869"/>
                  </a:cubicBezTo>
                  <a:lnTo>
                    <a:pt x="35025" y="12734"/>
                  </a:lnTo>
                  <a:cubicBezTo>
                    <a:pt x="35058" y="12701"/>
                    <a:pt x="35058" y="12634"/>
                    <a:pt x="35025" y="12601"/>
                  </a:cubicBezTo>
                  <a:lnTo>
                    <a:pt x="33791" y="11900"/>
                  </a:lnTo>
                  <a:cubicBezTo>
                    <a:pt x="33774" y="11884"/>
                    <a:pt x="33741" y="11875"/>
                    <a:pt x="33707" y="11875"/>
                  </a:cubicBezTo>
                  <a:close/>
                  <a:moveTo>
                    <a:pt x="35430" y="12943"/>
                  </a:moveTo>
                  <a:cubicBezTo>
                    <a:pt x="35400" y="12943"/>
                    <a:pt x="35375" y="12951"/>
                    <a:pt x="35359" y="12968"/>
                  </a:cubicBezTo>
                  <a:lnTo>
                    <a:pt x="33391" y="14069"/>
                  </a:lnTo>
                  <a:cubicBezTo>
                    <a:pt x="33357" y="14102"/>
                    <a:pt x="33324" y="14169"/>
                    <a:pt x="33391" y="14169"/>
                  </a:cubicBezTo>
                  <a:lnTo>
                    <a:pt x="34591" y="14903"/>
                  </a:lnTo>
                  <a:lnTo>
                    <a:pt x="34792" y="14903"/>
                  </a:lnTo>
                  <a:lnTo>
                    <a:pt x="36760" y="13768"/>
                  </a:lnTo>
                  <a:cubicBezTo>
                    <a:pt x="36793" y="13735"/>
                    <a:pt x="36793" y="13668"/>
                    <a:pt x="36760" y="13635"/>
                  </a:cubicBezTo>
                  <a:lnTo>
                    <a:pt x="35525" y="12968"/>
                  </a:lnTo>
                  <a:cubicBezTo>
                    <a:pt x="35492" y="12951"/>
                    <a:pt x="35459" y="12943"/>
                    <a:pt x="35430" y="12943"/>
                  </a:cubicBezTo>
                  <a:close/>
                  <a:moveTo>
                    <a:pt x="16249" y="13510"/>
                  </a:moveTo>
                  <a:cubicBezTo>
                    <a:pt x="16220" y="13510"/>
                    <a:pt x="16195" y="13518"/>
                    <a:pt x="16178" y="13535"/>
                  </a:cubicBezTo>
                  <a:lnTo>
                    <a:pt x="14911" y="14269"/>
                  </a:lnTo>
                  <a:cubicBezTo>
                    <a:pt x="14844" y="14302"/>
                    <a:pt x="14844" y="14369"/>
                    <a:pt x="14911" y="14369"/>
                  </a:cubicBezTo>
                  <a:lnTo>
                    <a:pt x="16145" y="15069"/>
                  </a:lnTo>
                  <a:cubicBezTo>
                    <a:pt x="16162" y="15086"/>
                    <a:pt x="16187" y="15094"/>
                    <a:pt x="16216" y="15094"/>
                  </a:cubicBezTo>
                  <a:cubicBezTo>
                    <a:pt x="16245" y="15094"/>
                    <a:pt x="16278" y="15086"/>
                    <a:pt x="16312" y="15069"/>
                  </a:cubicBezTo>
                  <a:lnTo>
                    <a:pt x="17579" y="14336"/>
                  </a:lnTo>
                  <a:cubicBezTo>
                    <a:pt x="17613" y="14302"/>
                    <a:pt x="17613" y="14269"/>
                    <a:pt x="17579" y="14235"/>
                  </a:cubicBezTo>
                  <a:lnTo>
                    <a:pt x="16345" y="13535"/>
                  </a:lnTo>
                  <a:cubicBezTo>
                    <a:pt x="16312" y="13518"/>
                    <a:pt x="16278" y="13510"/>
                    <a:pt x="16249" y="13510"/>
                  </a:cubicBezTo>
                  <a:close/>
                  <a:moveTo>
                    <a:pt x="20081" y="13702"/>
                  </a:moveTo>
                  <a:lnTo>
                    <a:pt x="18814" y="14436"/>
                  </a:lnTo>
                  <a:cubicBezTo>
                    <a:pt x="18780" y="14469"/>
                    <a:pt x="18780" y="14502"/>
                    <a:pt x="18814" y="14536"/>
                  </a:cubicBezTo>
                  <a:lnTo>
                    <a:pt x="20048" y="15236"/>
                  </a:lnTo>
                  <a:cubicBezTo>
                    <a:pt x="20064" y="15253"/>
                    <a:pt x="20089" y="15261"/>
                    <a:pt x="20119" y="15261"/>
                  </a:cubicBezTo>
                  <a:cubicBezTo>
                    <a:pt x="20148" y="15261"/>
                    <a:pt x="20181" y="15253"/>
                    <a:pt x="20215" y="15236"/>
                  </a:cubicBezTo>
                  <a:lnTo>
                    <a:pt x="21482" y="14502"/>
                  </a:lnTo>
                  <a:cubicBezTo>
                    <a:pt x="21515" y="14469"/>
                    <a:pt x="21549" y="14436"/>
                    <a:pt x="21482" y="14402"/>
                  </a:cubicBezTo>
                  <a:lnTo>
                    <a:pt x="20248" y="13702"/>
                  </a:lnTo>
                  <a:cubicBezTo>
                    <a:pt x="20215" y="13702"/>
                    <a:pt x="20148" y="13702"/>
                    <a:pt x="20114" y="13735"/>
                  </a:cubicBezTo>
                  <a:lnTo>
                    <a:pt x="20081" y="13702"/>
                  </a:lnTo>
                  <a:close/>
                  <a:moveTo>
                    <a:pt x="26657" y="13944"/>
                  </a:moveTo>
                  <a:cubicBezTo>
                    <a:pt x="26627" y="13944"/>
                    <a:pt x="26602" y="13952"/>
                    <a:pt x="26586" y="13969"/>
                  </a:cubicBezTo>
                  <a:lnTo>
                    <a:pt x="25318" y="14702"/>
                  </a:lnTo>
                  <a:cubicBezTo>
                    <a:pt x="25285" y="14736"/>
                    <a:pt x="25251" y="14769"/>
                    <a:pt x="25318" y="14803"/>
                  </a:cubicBezTo>
                  <a:lnTo>
                    <a:pt x="26552" y="15503"/>
                  </a:lnTo>
                  <a:cubicBezTo>
                    <a:pt x="26569" y="15520"/>
                    <a:pt x="26594" y="15528"/>
                    <a:pt x="26623" y="15528"/>
                  </a:cubicBezTo>
                  <a:cubicBezTo>
                    <a:pt x="26652" y="15528"/>
                    <a:pt x="26686" y="15520"/>
                    <a:pt x="26719" y="15503"/>
                  </a:cubicBezTo>
                  <a:lnTo>
                    <a:pt x="26686" y="15503"/>
                  </a:lnTo>
                  <a:lnTo>
                    <a:pt x="27987" y="14769"/>
                  </a:lnTo>
                  <a:cubicBezTo>
                    <a:pt x="28020" y="14736"/>
                    <a:pt x="28020" y="14702"/>
                    <a:pt x="27987" y="14669"/>
                  </a:cubicBezTo>
                  <a:lnTo>
                    <a:pt x="26753" y="13969"/>
                  </a:lnTo>
                  <a:cubicBezTo>
                    <a:pt x="26719" y="13952"/>
                    <a:pt x="26686" y="13944"/>
                    <a:pt x="26657" y="13944"/>
                  </a:cubicBezTo>
                  <a:close/>
                  <a:moveTo>
                    <a:pt x="22616" y="14311"/>
                  </a:moveTo>
                  <a:cubicBezTo>
                    <a:pt x="22583" y="14311"/>
                    <a:pt x="22550" y="14319"/>
                    <a:pt x="22516" y="14336"/>
                  </a:cubicBezTo>
                  <a:lnTo>
                    <a:pt x="22550" y="14336"/>
                  </a:lnTo>
                  <a:lnTo>
                    <a:pt x="21282" y="15069"/>
                  </a:lnTo>
                  <a:cubicBezTo>
                    <a:pt x="21249" y="15103"/>
                    <a:pt x="21215" y="15136"/>
                    <a:pt x="21282" y="15169"/>
                  </a:cubicBezTo>
                  <a:lnTo>
                    <a:pt x="22516" y="15870"/>
                  </a:lnTo>
                  <a:cubicBezTo>
                    <a:pt x="22533" y="15887"/>
                    <a:pt x="22558" y="15895"/>
                    <a:pt x="22587" y="15895"/>
                  </a:cubicBezTo>
                  <a:cubicBezTo>
                    <a:pt x="22616" y="15895"/>
                    <a:pt x="22650" y="15887"/>
                    <a:pt x="22683" y="15870"/>
                  </a:cubicBezTo>
                  <a:lnTo>
                    <a:pt x="23951" y="15136"/>
                  </a:lnTo>
                  <a:cubicBezTo>
                    <a:pt x="23984" y="15103"/>
                    <a:pt x="23984" y="15069"/>
                    <a:pt x="23951" y="15036"/>
                  </a:cubicBezTo>
                  <a:lnTo>
                    <a:pt x="22716" y="14336"/>
                  </a:lnTo>
                  <a:cubicBezTo>
                    <a:pt x="22683" y="14319"/>
                    <a:pt x="22650" y="14311"/>
                    <a:pt x="22616" y="14311"/>
                  </a:cubicBezTo>
                  <a:close/>
                  <a:moveTo>
                    <a:pt x="29384" y="14377"/>
                  </a:moveTo>
                  <a:cubicBezTo>
                    <a:pt x="29354" y="14377"/>
                    <a:pt x="29321" y="14386"/>
                    <a:pt x="29288" y="14402"/>
                  </a:cubicBezTo>
                  <a:lnTo>
                    <a:pt x="28020" y="15136"/>
                  </a:lnTo>
                  <a:cubicBezTo>
                    <a:pt x="27987" y="15169"/>
                    <a:pt x="27987" y="15236"/>
                    <a:pt x="28020" y="15236"/>
                  </a:cubicBezTo>
                  <a:lnTo>
                    <a:pt x="29254" y="15937"/>
                  </a:lnTo>
                  <a:cubicBezTo>
                    <a:pt x="29321" y="15970"/>
                    <a:pt x="29388" y="15970"/>
                    <a:pt x="29421" y="15970"/>
                  </a:cubicBezTo>
                  <a:lnTo>
                    <a:pt x="30689" y="15236"/>
                  </a:lnTo>
                  <a:cubicBezTo>
                    <a:pt x="30722" y="15203"/>
                    <a:pt x="30755" y="15136"/>
                    <a:pt x="30689" y="15103"/>
                  </a:cubicBezTo>
                  <a:lnTo>
                    <a:pt x="29454" y="14402"/>
                  </a:lnTo>
                  <a:cubicBezTo>
                    <a:pt x="29438" y="14386"/>
                    <a:pt x="29413" y="14377"/>
                    <a:pt x="29384" y="14377"/>
                  </a:cubicBezTo>
                  <a:close/>
                  <a:moveTo>
                    <a:pt x="32894" y="14377"/>
                  </a:moveTo>
                  <a:cubicBezTo>
                    <a:pt x="32865" y="14377"/>
                    <a:pt x="32840" y="14386"/>
                    <a:pt x="32824" y="14402"/>
                  </a:cubicBezTo>
                  <a:lnTo>
                    <a:pt x="31256" y="15303"/>
                  </a:lnTo>
                  <a:cubicBezTo>
                    <a:pt x="31189" y="15336"/>
                    <a:pt x="31189" y="15370"/>
                    <a:pt x="31256" y="15403"/>
                  </a:cubicBezTo>
                  <a:lnTo>
                    <a:pt x="32457" y="16103"/>
                  </a:lnTo>
                  <a:cubicBezTo>
                    <a:pt x="32490" y="16120"/>
                    <a:pt x="32523" y="16129"/>
                    <a:pt x="32552" y="16129"/>
                  </a:cubicBezTo>
                  <a:cubicBezTo>
                    <a:pt x="32582" y="16129"/>
                    <a:pt x="32607" y="16120"/>
                    <a:pt x="32623" y="16103"/>
                  </a:cubicBezTo>
                  <a:lnTo>
                    <a:pt x="34191" y="15203"/>
                  </a:lnTo>
                  <a:cubicBezTo>
                    <a:pt x="34258" y="15169"/>
                    <a:pt x="34258" y="15136"/>
                    <a:pt x="34191" y="15103"/>
                  </a:cubicBezTo>
                  <a:lnTo>
                    <a:pt x="32990" y="14402"/>
                  </a:lnTo>
                  <a:cubicBezTo>
                    <a:pt x="32957" y="14386"/>
                    <a:pt x="32924" y="14377"/>
                    <a:pt x="32894" y="14377"/>
                  </a:cubicBezTo>
                  <a:close/>
                  <a:moveTo>
                    <a:pt x="14410" y="14611"/>
                  </a:moveTo>
                  <a:cubicBezTo>
                    <a:pt x="14377" y="14611"/>
                    <a:pt x="14344" y="14619"/>
                    <a:pt x="14310" y="14636"/>
                  </a:cubicBezTo>
                  <a:lnTo>
                    <a:pt x="13076" y="15370"/>
                  </a:lnTo>
                  <a:cubicBezTo>
                    <a:pt x="13009" y="15403"/>
                    <a:pt x="13009" y="15436"/>
                    <a:pt x="13076" y="15470"/>
                  </a:cubicBezTo>
                  <a:lnTo>
                    <a:pt x="14277" y="16170"/>
                  </a:lnTo>
                  <a:cubicBezTo>
                    <a:pt x="14310" y="16187"/>
                    <a:pt x="14344" y="16195"/>
                    <a:pt x="14377" y="16195"/>
                  </a:cubicBezTo>
                  <a:cubicBezTo>
                    <a:pt x="14410" y="16195"/>
                    <a:pt x="14444" y="16187"/>
                    <a:pt x="14477" y="16170"/>
                  </a:cubicBezTo>
                  <a:lnTo>
                    <a:pt x="15711" y="15436"/>
                  </a:lnTo>
                  <a:cubicBezTo>
                    <a:pt x="15778" y="15403"/>
                    <a:pt x="15778" y="15370"/>
                    <a:pt x="15711" y="15336"/>
                  </a:cubicBezTo>
                  <a:lnTo>
                    <a:pt x="14510" y="14636"/>
                  </a:lnTo>
                  <a:cubicBezTo>
                    <a:pt x="14477" y="14619"/>
                    <a:pt x="14444" y="14611"/>
                    <a:pt x="14410" y="14611"/>
                  </a:cubicBezTo>
                  <a:close/>
                  <a:moveTo>
                    <a:pt x="18363" y="14778"/>
                  </a:moveTo>
                  <a:cubicBezTo>
                    <a:pt x="18330" y="14778"/>
                    <a:pt x="18296" y="14786"/>
                    <a:pt x="18280" y="14803"/>
                  </a:cubicBezTo>
                  <a:lnTo>
                    <a:pt x="17012" y="15536"/>
                  </a:lnTo>
                  <a:cubicBezTo>
                    <a:pt x="16946" y="15570"/>
                    <a:pt x="16946" y="15603"/>
                    <a:pt x="17012" y="15636"/>
                  </a:cubicBezTo>
                  <a:lnTo>
                    <a:pt x="18213" y="16337"/>
                  </a:lnTo>
                  <a:cubicBezTo>
                    <a:pt x="18246" y="16354"/>
                    <a:pt x="18280" y="16362"/>
                    <a:pt x="18313" y="16362"/>
                  </a:cubicBezTo>
                  <a:cubicBezTo>
                    <a:pt x="18347" y="16362"/>
                    <a:pt x="18380" y="16354"/>
                    <a:pt x="18413" y="16337"/>
                  </a:cubicBezTo>
                  <a:lnTo>
                    <a:pt x="19681" y="15603"/>
                  </a:lnTo>
                  <a:cubicBezTo>
                    <a:pt x="19748" y="15570"/>
                    <a:pt x="19748" y="15536"/>
                    <a:pt x="19681" y="15503"/>
                  </a:cubicBezTo>
                  <a:lnTo>
                    <a:pt x="18447" y="14803"/>
                  </a:lnTo>
                  <a:cubicBezTo>
                    <a:pt x="18430" y="14786"/>
                    <a:pt x="18397" y="14778"/>
                    <a:pt x="18363" y="14778"/>
                  </a:cubicBezTo>
                  <a:close/>
                  <a:moveTo>
                    <a:pt x="24851" y="15011"/>
                  </a:moveTo>
                  <a:cubicBezTo>
                    <a:pt x="24818" y="15011"/>
                    <a:pt x="24784" y="15019"/>
                    <a:pt x="24751" y="15036"/>
                  </a:cubicBezTo>
                  <a:lnTo>
                    <a:pt x="23517" y="15770"/>
                  </a:lnTo>
                  <a:cubicBezTo>
                    <a:pt x="23450" y="15803"/>
                    <a:pt x="23450" y="15837"/>
                    <a:pt x="23517" y="15870"/>
                  </a:cubicBezTo>
                  <a:lnTo>
                    <a:pt x="24718" y="16570"/>
                  </a:lnTo>
                  <a:cubicBezTo>
                    <a:pt x="24751" y="16604"/>
                    <a:pt x="24818" y="16604"/>
                    <a:pt x="24851" y="16604"/>
                  </a:cubicBezTo>
                  <a:lnTo>
                    <a:pt x="24851" y="16570"/>
                  </a:lnTo>
                  <a:lnTo>
                    <a:pt x="26085" y="15837"/>
                  </a:lnTo>
                  <a:cubicBezTo>
                    <a:pt x="26152" y="15803"/>
                    <a:pt x="26152" y="15770"/>
                    <a:pt x="26085" y="15737"/>
                  </a:cubicBezTo>
                  <a:lnTo>
                    <a:pt x="24951" y="15036"/>
                  </a:lnTo>
                  <a:cubicBezTo>
                    <a:pt x="24918" y="15019"/>
                    <a:pt x="24885" y="15011"/>
                    <a:pt x="24851" y="15011"/>
                  </a:cubicBezTo>
                  <a:close/>
                  <a:moveTo>
                    <a:pt x="20769" y="15378"/>
                  </a:moveTo>
                  <a:cubicBezTo>
                    <a:pt x="20732" y="15378"/>
                    <a:pt x="20698" y="15386"/>
                    <a:pt x="20682" y="15403"/>
                  </a:cubicBezTo>
                  <a:lnTo>
                    <a:pt x="19447" y="16137"/>
                  </a:lnTo>
                  <a:cubicBezTo>
                    <a:pt x="19381" y="16170"/>
                    <a:pt x="19381" y="16204"/>
                    <a:pt x="19447" y="16237"/>
                  </a:cubicBezTo>
                  <a:lnTo>
                    <a:pt x="20648" y="16937"/>
                  </a:lnTo>
                  <a:cubicBezTo>
                    <a:pt x="20682" y="16954"/>
                    <a:pt x="20715" y="16962"/>
                    <a:pt x="20748" y="16962"/>
                  </a:cubicBezTo>
                  <a:cubicBezTo>
                    <a:pt x="20782" y="16962"/>
                    <a:pt x="20815" y="16954"/>
                    <a:pt x="20848" y="16937"/>
                  </a:cubicBezTo>
                  <a:lnTo>
                    <a:pt x="22083" y="16204"/>
                  </a:lnTo>
                  <a:cubicBezTo>
                    <a:pt x="22149" y="16170"/>
                    <a:pt x="22149" y="16137"/>
                    <a:pt x="22083" y="16103"/>
                  </a:cubicBezTo>
                  <a:lnTo>
                    <a:pt x="20882" y="15403"/>
                  </a:lnTo>
                  <a:cubicBezTo>
                    <a:pt x="20848" y="15386"/>
                    <a:pt x="20807" y="15378"/>
                    <a:pt x="20769" y="15378"/>
                  </a:cubicBezTo>
                  <a:close/>
                  <a:moveTo>
                    <a:pt x="27503" y="15445"/>
                  </a:moveTo>
                  <a:cubicBezTo>
                    <a:pt x="27470" y="15445"/>
                    <a:pt x="27436" y="15453"/>
                    <a:pt x="27420" y="15470"/>
                  </a:cubicBezTo>
                  <a:lnTo>
                    <a:pt x="26152" y="16204"/>
                  </a:lnTo>
                  <a:cubicBezTo>
                    <a:pt x="26119" y="16237"/>
                    <a:pt x="26085" y="16304"/>
                    <a:pt x="26152" y="16337"/>
                  </a:cubicBezTo>
                  <a:lnTo>
                    <a:pt x="27386" y="17037"/>
                  </a:lnTo>
                  <a:cubicBezTo>
                    <a:pt x="27420" y="17054"/>
                    <a:pt x="27453" y="17063"/>
                    <a:pt x="27486" y="17063"/>
                  </a:cubicBezTo>
                  <a:cubicBezTo>
                    <a:pt x="27520" y="17063"/>
                    <a:pt x="27553" y="17054"/>
                    <a:pt x="27586" y="17037"/>
                  </a:cubicBezTo>
                  <a:lnTo>
                    <a:pt x="27553" y="17037"/>
                  </a:lnTo>
                  <a:lnTo>
                    <a:pt x="28821" y="16304"/>
                  </a:lnTo>
                  <a:cubicBezTo>
                    <a:pt x="28854" y="16270"/>
                    <a:pt x="28854" y="16204"/>
                    <a:pt x="28821" y="16170"/>
                  </a:cubicBezTo>
                  <a:lnTo>
                    <a:pt x="27586" y="15470"/>
                  </a:lnTo>
                  <a:cubicBezTo>
                    <a:pt x="27570" y="15453"/>
                    <a:pt x="27536" y="15445"/>
                    <a:pt x="27503" y="15445"/>
                  </a:cubicBezTo>
                  <a:close/>
                  <a:moveTo>
                    <a:pt x="12547" y="15678"/>
                  </a:moveTo>
                  <a:cubicBezTo>
                    <a:pt x="12517" y="15678"/>
                    <a:pt x="12492" y="15687"/>
                    <a:pt x="12476" y="15703"/>
                  </a:cubicBezTo>
                  <a:lnTo>
                    <a:pt x="11208" y="16437"/>
                  </a:lnTo>
                  <a:cubicBezTo>
                    <a:pt x="11175" y="16470"/>
                    <a:pt x="11141" y="16504"/>
                    <a:pt x="11208" y="16537"/>
                  </a:cubicBezTo>
                  <a:lnTo>
                    <a:pt x="12442" y="17238"/>
                  </a:lnTo>
                  <a:cubicBezTo>
                    <a:pt x="12459" y="17254"/>
                    <a:pt x="12484" y="17263"/>
                    <a:pt x="12513" y="17263"/>
                  </a:cubicBezTo>
                  <a:cubicBezTo>
                    <a:pt x="12542" y="17263"/>
                    <a:pt x="12576" y="17254"/>
                    <a:pt x="12609" y="17238"/>
                  </a:cubicBezTo>
                  <a:lnTo>
                    <a:pt x="13877" y="16504"/>
                  </a:lnTo>
                  <a:cubicBezTo>
                    <a:pt x="13910" y="16470"/>
                    <a:pt x="13910" y="16437"/>
                    <a:pt x="13877" y="16404"/>
                  </a:cubicBezTo>
                  <a:lnTo>
                    <a:pt x="12642" y="15703"/>
                  </a:lnTo>
                  <a:cubicBezTo>
                    <a:pt x="12609" y="15687"/>
                    <a:pt x="12576" y="15678"/>
                    <a:pt x="12547" y="15678"/>
                  </a:cubicBezTo>
                  <a:close/>
                  <a:moveTo>
                    <a:pt x="30755" y="15611"/>
                  </a:moveTo>
                  <a:cubicBezTo>
                    <a:pt x="30722" y="15611"/>
                    <a:pt x="30689" y="15620"/>
                    <a:pt x="30655" y="15636"/>
                  </a:cubicBezTo>
                  <a:lnTo>
                    <a:pt x="29121" y="16537"/>
                  </a:lnTo>
                  <a:cubicBezTo>
                    <a:pt x="29054" y="16570"/>
                    <a:pt x="29054" y="16637"/>
                    <a:pt x="29121" y="16671"/>
                  </a:cubicBezTo>
                  <a:lnTo>
                    <a:pt x="30322" y="17371"/>
                  </a:lnTo>
                  <a:lnTo>
                    <a:pt x="30489" y="17371"/>
                  </a:lnTo>
                  <a:lnTo>
                    <a:pt x="32056" y="16437"/>
                  </a:lnTo>
                  <a:cubicBezTo>
                    <a:pt x="32123" y="16437"/>
                    <a:pt x="32123" y="16370"/>
                    <a:pt x="32056" y="16337"/>
                  </a:cubicBezTo>
                  <a:lnTo>
                    <a:pt x="30855" y="15636"/>
                  </a:lnTo>
                  <a:cubicBezTo>
                    <a:pt x="30822" y="15620"/>
                    <a:pt x="30789" y="15611"/>
                    <a:pt x="30755" y="15611"/>
                  </a:cubicBezTo>
                  <a:close/>
                  <a:moveTo>
                    <a:pt x="16495" y="15845"/>
                  </a:moveTo>
                  <a:cubicBezTo>
                    <a:pt x="16454" y="15845"/>
                    <a:pt x="16412" y="15853"/>
                    <a:pt x="16378" y="15870"/>
                  </a:cubicBezTo>
                  <a:lnTo>
                    <a:pt x="15111" y="16604"/>
                  </a:lnTo>
                  <a:cubicBezTo>
                    <a:pt x="15078" y="16637"/>
                    <a:pt x="15078" y="16671"/>
                    <a:pt x="15111" y="16704"/>
                  </a:cubicBezTo>
                  <a:lnTo>
                    <a:pt x="16345" y="17404"/>
                  </a:lnTo>
                  <a:cubicBezTo>
                    <a:pt x="16362" y="17421"/>
                    <a:pt x="16387" y="17429"/>
                    <a:pt x="16416" y="17429"/>
                  </a:cubicBezTo>
                  <a:cubicBezTo>
                    <a:pt x="16445" y="17429"/>
                    <a:pt x="16479" y="17421"/>
                    <a:pt x="16512" y="17404"/>
                  </a:cubicBezTo>
                  <a:lnTo>
                    <a:pt x="17779" y="16671"/>
                  </a:lnTo>
                  <a:cubicBezTo>
                    <a:pt x="17813" y="16637"/>
                    <a:pt x="17813" y="16604"/>
                    <a:pt x="17779" y="16570"/>
                  </a:cubicBezTo>
                  <a:lnTo>
                    <a:pt x="16612" y="15870"/>
                  </a:lnTo>
                  <a:cubicBezTo>
                    <a:pt x="16579" y="15853"/>
                    <a:pt x="16537" y="15845"/>
                    <a:pt x="16495" y="15845"/>
                  </a:cubicBezTo>
                  <a:close/>
                  <a:moveTo>
                    <a:pt x="22950" y="16078"/>
                  </a:moveTo>
                  <a:cubicBezTo>
                    <a:pt x="22916" y="16078"/>
                    <a:pt x="22883" y="16087"/>
                    <a:pt x="22850" y="16103"/>
                  </a:cubicBezTo>
                  <a:lnTo>
                    <a:pt x="21616" y="16837"/>
                  </a:lnTo>
                  <a:cubicBezTo>
                    <a:pt x="21549" y="16871"/>
                    <a:pt x="21549" y="16937"/>
                    <a:pt x="21616" y="16937"/>
                  </a:cubicBezTo>
                  <a:lnTo>
                    <a:pt x="22816" y="17638"/>
                  </a:lnTo>
                  <a:cubicBezTo>
                    <a:pt x="22872" y="17666"/>
                    <a:pt x="22928" y="17670"/>
                    <a:pt x="22983" y="17671"/>
                  </a:cubicBezTo>
                  <a:lnTo>
                    <a:pt x="22983" y="17671"/>
                  </a:lnTo>
                  <a:lnTo>
                    <a:pt x="24251" y="16937"/>
                  </a:lnTo>
                  <a:cubicBezTo>
                    <a:pt x="24317" y="16904"/>
                    <a:pt x="24317" y="16837"/>
                    <a:pt x="24251" y="16804"/>
                  </a:cubicBezTo>
                  <a:lnTo>
                    <a:pt x="23050" y="16103"/>
                  </a:lnTo>
                  <a:cubicBezTo>
                    <a:pt x="23017" y="16087"/>
                    <a:pt x="22983" y="16078"/>
                    <a:pt x="22950" y="16078"/>
                  </a:cubicBezTo>
                  <a:close/>
                  <a:moveTo>
                    <a:pt x="22983" y="17671"/>
                  </a:moveTo>
                  <a:lnTo>
                    <a:pt x="22983" y="17671"/>
                  </a:lnTo>
                  <a:lnTo>
                    <a:pt x="23017" y="17671"/>
                  </a:lnTo>
                  <a:cubicBezTo>
                    <a:pt x="23005" y="17671"/>
                    <a:pt x="22994" y="17671"/>
                    <a:pt x="22983" y="17671"/>
                  </a:cubicBezTo>
                  <a:close/>
                  <a:moveTo>
                    <a:pt x="18914" y="16445"/>
                  </a:moveTo>
                  <a:cubicBezTo>
                    <a:pt x="18880" y="16445"/>
                    <a:pt x="18847" y="16454"/>
                    <a:pt x="18814" y="16470"/>
                  </a:cubicBezTo>
                  <a:lnTo>
                    <a:pt x="17579" y="17204"/>
                  </a:lnTo>
                  <a:cubicBezTo>
                    <a:pt x="17513" y="17238"/>
                    <a:pt x="17513" y="17271"/>
                    <a:pt x="17579" y="17304"/>
                  </a:cubicBezTo>
                  <a:lnTo>
                    <a:pt x="18780" y="18005"/>
                  </a:lnTo>
                  <a:cubicBezTo>
                    <a:pt x="18814" y="18022"/>
                    <a:pt x="18847" y="18030"/>
                    <a:pt x="18880" y="18030"/>
                  </a:cubicBezTo>
                  <a:cubicBezTo>
                    <a:pt x="18914" y="18030"/>
                    <a:pt x="18947" y="18022"/>
                    <a:pt x="18980" y="18005"/>
                  </a:cubicBezTo>
                  <a:lnTo>
                    <a:pt x="20215" y="17271"/>
                  </a:lnTo>
                  <a:cubicBezTo>
                    <a:pt x="20281" y="17238"/>
                    <a:pt x="20281" y="17204"/>
                    <a:pt x="20215" y="17171"/>
                  </a:cubicBezTo>
                  <a:lnTo>
                    <a:pt x="19014" y="16470"/>
                  </a:lnTo>
                  <a:cubicBezTo>
                    <a:pt x="18980" y="16454"/>
                    <a:pt x="18947" y="16445"/>
                    <a:pt x="18914" y="16445"/>
                  </a:cubicBezTo>
                  <a:close/>
                  <a:moveTo>
                    <a:pt x="25685" y="16545"/>
                  </a:moveTo>
                  <a:cubicBezTo>
                    <a:pt x="25652" y="16545"/>
                    <a:pt x="25618" y="16554"/>
                    <a:pt x="25585" y="16570"/>
                  </a:cubicBezTo>
                  <a:lnTo>
                    <a:pt x="24351" y="17271"/>
                  </a:lnTo>
                  <a:cubicBezTo>
                    <a:pt x="24284" y="17304"/>
                    <a:pt x="24284" y="17371"/>
                    <a:pt x="24351" y="17404"/>
                  </a:cubicBezTo>
                  <a:lnTo>
                    <a:pt x="25552" y="18105"/>
                  </a:lnTo>
                  <a:lnTo>
                    <a:pt x="25685" y="18105"/>
                  </a:lnTo>
                  <a:lnTo>
                    <a:pt x="26986" y="17371"/>
                  </a:lnTo>
                  <a:cubicBezTo>
                    <a:pt x="27019" y="17338"/>
                    <a:pt x="27019" y="17271"/>
                    <a:pt x="26986" y="17271"/>
                  </a:cubicBezTo>
                  <a:lnTo>
                    <a:pt x="25785" y="16570"/>
                  </a:lnTo>
                  <a:cubicBezTo>
                    <a:pt x="25752" y="16554"/>
                    <a:pt x="25718" y="16545"/>
                    <a:pt x="25685" y="16545"/>
                  </a:cubicBezTo>
                  <a:close/>
                  <a:moveTo>
                    <a:pt x="14644" y="16912"/>
                  </a:moveTo>
                  <a:cubicBezTo>
                    <a:pt x="14611" y="16912"/>
                    <a:pt x="14577" y="16921"/>
                    <a:pt x="14544" y="16937"/>
                  </a:cubicBezTo>
                  <a:lnTo>
                    <a:pt x="13310" y="17671"/>
                  </a:lnTo>
                  <a:cubicBezTo>
                    <a:pt x="13243" y="17705"/>
                    <a:pt x="13243" y="17738"/>
                    <a:pt x="13310" y="17771"/>
                  </a:cubicBezTo>
                  <a:lnTo>
                    <a:pt x="14510" y="18472"/>
                  </a:lnTo>
                  <a:cubicBezTo>
                    <a:pt x="14544" y="18489"/>
                    <a:pt x="14577" y="18497"/>
                    <a:pt x="14611" y="18497"/>
                  </a:cubicBezTo>
                  <a:cubicBezTo>
                    <a:pt x="14644" y="18497"/>
                    <a:pt x="14677" y="18489"/>
                    <a:pt x="14711" y="18472"/>
                  </a:cubicBezTo>
                  <a:lnTo>
                    <a:pt x="15945" y="17738"/>
                  </a:lnTo>
                  <a:cubicBezTo>
                    <a:pt x="16012" y="17705"/>
                    <a:pt x="16012" y="17671"/>
                    <a:pt x="15945" y="17638"/>
                  </a:cubicBezTo>
                  <a:lnTo>
                    <a:pt x="14744" y="16937"/>
                  </a:lnTo>
                  <a:cubicBezTo>
                    <a:pt x="14711" y="16921"/>
                    <a:pt x="14677" y="16912"/>
                    <a:pt x="14644" y="16912"/>
                  </a:cubicBezTo>
                  <a:close/>
                  <a:moveTo>
                    <a:pt x="28587" y="16846"/>
                  </a:moveTo>
                  <a:cubicBezTo>
                    <a:pt x="28554" y="16846"/>
                    <a:pt x="28520" y="16854"/>
                    <a:pt x="28487" y="16871"/>
                  </a:cubicBezTo>
                  <a:lnTo>
                    <a:pt x="26953" y="17771"/>
                  </a:lnTo>
                  <a:cubicBezTo>
                    <a:pt x="26886" y="17805"/>
                    <a:pt x="26886" y="17871"/>
                    <a:pt x="26953" y="17871"/>
                  </a:cubicBezTo>
                  <a:lnTo>
                    <a:pt x="28154" y="18605"/>
                  </a:lnTo>
                  <a:lnTo>
                    <a:pt x="28354" y="18605"/>
                  </a:lnTo>
                  <a:lnTo>
                    <a:pt x="29888" y="17705"/>
                  </a:lnTo>
                  <a:cubicBezTo>
                    <a:pt x="29955" y="17638"/>
                    <a:pt x="29955" y="17605"/>
                    <a:pt x="29888" y="17571"/>
                  </a:cubicBezTo>
                  <a:lnTo>
                    <a:pt x="28687" y="16871"/>
                  </a:lnTo>
                  <a:cubicBezTo>
                    <a:pt x="28654" y="16854"/>
                    <a:pt x="28621" y="16846"/>
                    <a:pt x="28587" y="16846"/>
                  </a:cubicBezTo>
                  <a:close/>
                  <a:moveTo>
                    <a:pt x="21086" y="17146"/>
                  </a:moveTo>
                  <a:cubicBezTo>
                    <a:pt x="21057" y="17146"/>
                    <a:pt x="21032" y="17154"/>
                    <a:pt x="21015" y="17171"/>
                  </a:cubicBezTo>
                  <a:lnTo>
                    <a:pt x="19748" y="17905"/>
                  </a:lnTo>
                  <a:cubicBezTo>
                    <a:pt x="19714" y="17938"/>
                    <a:pt x="19681" y="18005"/>
                    <a:pt x="19748" y="18038"/>
                  </a:cubicBezTo>
                  <a:lnTo>
                    <a:pt x="20982" y="18739"/>
                  </a:lnTo>
                  <a:cubicBezTo>
                    <a:pt x="21004" y="18739"/>
                    <a:pt x="21041" y="18754"/>
                    <a:pt x="21083" y="18754"/>
                  </a:cubicBezTo>
                  <a:cubicBezTo>
                    <a:pt x="21104" y="18754"/>
                    <a:pt x="21126" y="18750"/>
                    <a:pt x="21149" y="18739"/>
                  </a:cubicBezTo>
                  <a:lnTo>
                    <a:pt x="22416" y="18005"/>
                  </a:lnTo>
                  <a:cubicBezTo>
                    <a:pt x="22449" y="17971"/>
                    <a:pt x="22483" y="17905"/>
                    <a:pt x="22416" y="17871"/>
                  </a:cubicBezTo>
                  <a:lnTo>
                    <a:pt x="21182" y="17171"/>
                  </a:lnTo>
                  <a:cubicBezTo>
                    <a:pt x="21149" y="17154"/>
                    <a:pt x="21115" y="17146"/>
                    <a:pt x="21086" y="17146"/>
                  </a:cubicBezTo>
                  <a:close/>
                  <a:moveTo>
                    <a:pt x="9807" y="17238"/>
                  </a:moveTo>
                  <a:lnTo>
                    <a:pt x="8540" y="17971"/>
                  </a:lnTo>
                  <a:cubicBezTo>
                    <a:pt x="8473" y="18005"/>
                    <a:pt x="8473" y="18072"/>
                    <a:pt x="8540" y="18105"/>
                  </a:cubicBezTo>
                  <a:lnTo>
                    <a:pt x="9740" y="18805"/>
                  </a:lnTo>
                  <a:lnTo>
                    <a:pt x="9941" y="18805"/>
                  </a:lnTo>
                  <a:lnTo>
                    <a:pt x="11175" y="18072"/>
                  </a:lnTo>
                  <a:cubicBezTo>
                    <a:pt x="11241" y="18038"/>
                    <a:pt x="11241" y="17971"/>
                    <a:pt x="11175" y="17938"/>
                  </a:cubicBezTo>
                  <a:lnTo>
                    <a:pt x="9974" y="17238"/>
                  </a:lnTo>
                  <a:close/>
                  <a:moveTo>
                    <a:pt x="17046" y="17513"/>
                  </a:moveTo>
                  <a:cubicBezTo>
                    <a:pt x="17012" y="17513"/>
                    <a:pt x="16979" y="17521"/>
                    <a:pt x="16946" y="17538"/>
                  </a:cubicBezTo>
                  <a:lnTo>
                    <a:pt x="16979" y="17538"/>
                  </a:lnTo>
                  <a:lnTo>
                    <a:pt x="15711" y="18272"/>
                  </a:lnTo>
                  <a:cubicBezTo>
                    <a:pt x="15678" y="18305"/>
                    <a:pt x="15645" y="18372"/>
                    <a:pt x="15711" y="18372"/>
                  </a:cubicBezTo>
                  <a:lnTo>
                    <a:pt x="16946" y="19072"/>
                  </a:lnTo>
                  <a:cubicBezTo>
                    <a:pt x="16962" y="19089"/>
                    <a:pt x="16987" y="19097"/>
                    <a:pt x="17016" y="19097"/>
                  </a:cubicBezTo>
                  <a:cubicBezTo>
                    <a:pt x="17046" y="19097"/>
                    <a:pt x="17079" y="19089"/>
                    <a:pt x="17112" y="19072"/>
                  </a:cubicBezTo>
                  <a:lnTo>
                    <a:pt x="18380" y="18338"/>
                  </a:lnTo>
                  <a:cubicBezTo>
                    <a:pt x="18413" y="18338"/>
                    <a:pt x="18447" y="18272"/>
                    <a:pt x="18380" y="18238"/>
                  </a:cubicBezTo>
                  <a:lnTo>
                    <a:pt x="17146" y="17538"/>
                  </a:lnTo>
                  <a:cubicBezTo>
                    <a:pt x="17112" y="17521"/>
                    <a:pt x="17079" y="17513"/>
                    <a:pt x="17046" y="17513"/>
                  </a:cubicBezTo>
                  <a:close/>
                  <a:moveTo>
                    <a:pt x="23784" y="17613"/>
                  </a:moveTo>
                  <a:cubicBezTo>
                    <a:pt x="23750" y="17613"/>
                    <a:pt x="23717" y="17621"/>
                    <a:pt x="23684" y="17638"/>
                  </a:cubicBezTo>
                  <a:lnTo>
                    <a:pt x="22483" y="18372"/>
                  </a:lnTo>
                  <a:cubicBezTo>
                    <a:pt x="22416" y="18405"/>
                    <a:pt x="22416" y="18438"/>
                    <a:pt x="22483" y="18472"/>
                  </a:cubicBezTo>
                  <a:lnTo>
                    <a:pt x="23684" y="19172"/>
                  </a:lnTo>
                  <a:cubicBezTo>
                    <a:pt x="23717" y="19189"/>
                    <a:pt x="23750" y="19197"/>
                    <a:pt x="23780" y="19197"/>
                  </a:cubicBezTo>
                  <a:cubicBezTo>
                    <a:pt x="23809" y="19197"/>
                    <a:pt x="23834" y="19189"/>
                    <a:pt x="23850" y="19172"/>
                  </a:cubicBezTo>
                  <a:lnTo>
                    <a:pt x="25085" y="18438"/>
                  </a:lnTo>
                  <a:cubicBezTo>
                    <a:pt x="25151" y="18405"/>
                    <a:pt x="25151" y="18338"/>
                    <a:pt x="25085" y="18338"/>
                  </a:cubicBezTo>
                  <a:lnTo>
                    <a:pt x="23884" y="17638"/>
                  </a:lnTo>
                  <a:cubicBezTo>
                    <a:pt x="23850" y="17621"/>
                    <a:pt x="23817" y="17613"/>
                    <a:pt x="23784" y="17613"/>
                  </a:cubicBezTo>
                  <a:close/>
                  <a:moveTo>
                    <a:pt x="12776" y="17980"/>
                  </a:moveTo>
                  <a:cubicBezTo>
                    <a:pt x="12743" y="17980"/>
                    <a:pt x="12709" y="17988"/>
                    <a:pt x="12676" y="18005"/>
                  </a:cubicBezTo>
                  <a:lnTo>
                    <a:pt x="12709" y="18005"/>
                  </a:lnTo>
                  <a:lnTo>
                    <a:pt x="11442" y="18739"/>
                  </a:lnTo>
                  <a:cubicBezTo>
                    <a:pt x="11408" y="18772"/>
                    <a:pt x="11375" y="18805"/>
                    <a:pt x="11442" y="18839"/>
                  </a:cubicBezTo>
                  <a:lnTo>
                    <a:pt x="12642" y="19539"/>
                  </a:lnTo>
                  <a:cubicBezTo>
                    <a:pt x="12676" y="19556"/>
                    <a:pt x="12709" y="19564"/>
                    <a:pt x="12743" y="19564"/>
                  </a:cubicBezTo>
                  <a:cubicBezTo>
                    <a:pt x="12776" y="19564"/>
                    <a:pt x="12809" y="19556"/>
                    <a:pt x="12843" y="19539"/>
                  </a:cubicBezTo>
                  <a:lnTo>
                    <a:pt x="14077" y="18805"/>
                  </a:lnTo>
                  <a:cubicBezTo>
                    <a:pt x="14144" y="18772"/>
                    <a:pt x="14144" y="18739"/>
                    <a:pt x="14077" y="18705"/>
                  </a:cubicBezTo>
                  <a:lnTo>
                    <a:pt x="12876" y="18005"/>
                  </a:lnTo>
                  <a:cubicBezTo>
                    <a:pt x="12843" y="17988"/>
                    <a:pt x="12809" y="17980"/>
                    <a:pt x="12776" y="17980"/>
                  </a:cubicBezTo>
                  <a:close/>
                  <a:moveTo>
                    <a:pt x="19247" y="18247"/>
                  </a:moveTo>
                  <a:cubicBezTo>
                    <a:pt x="19214" y="18247"/>
                    <a:pt x="19180" y="18255"/>
                    <a:pt x="19147" y="18272"/>
                  </a:cubicBezTo>
                  <a:lnTo>
                    <a:pt x="17913" y="19006"/>
                  </a:lnTo>
                  <a:cubicBezTo>
                    <a:pt x="17846" y="19039"/>
                    <a:pt x="17846" y="19072"/>
                    <a:pt x="17913" y="19106"/>
                  </a:cubicBezTo>
                  <a:lnTo>
                    <a:pt x="19114" y="19806"/>
                  </a:lnTo>
                  <a:cubicBezTo>
                    <a:pt x="19147" y="19823"/>
                    <a:pt x="19180" y="19831"/>
                    <a:pt x="19214" y="19831"/>
                  </a:cubicBezTo>
                  <a:cubicBezTo>
                    <a:pt x="19247" y="19831"/>
                    <a:pt x="19281" y="19823"/>
                    <a:pt x="19314" y="19806"/>
                  </a:cubicBezTo>
                  <a:lnTo>
                    <a:pt x="20548" y="19072"/>
                  </a:lnTo>
                  <a:cubicBezTo>
                    <a:pt x="20615" y="19039"/>
                    <a:pt x="20615" y="18972"/>
                    <a:pt x="20548" y="18972"/>
                  </a:cubicBezTo>
                  <a:lnTo>
                    <a:pt x="19347" y="18272"/>
                  </a:lnTo>
                  <a:cubicBezTo>
                    <a:pt x="19314" y="18255"/>
                    <a:pt x="19281" y="18247"/>
                    <a:pt x="19247" y="18247"/>
                  </a:cubicBezTo>
                  <a:close/>
                  <a:moveTo>
                    <a:pt x="8035" y="18313"/>
                  </a:moveTo>
                  <a:cubicBezTo>
                    <a:pt x="8006" y="18313"/>
                    <a:pt x="7972" y="18322"/>
                    <a:pt x="7939" y="18338"/>
                  </a:cubicBezTo>
                  <a:lnTo>
                    <a:pt x="6672" y="19072"/>
                  </a:lnTo>
                  <a:cubicBezTo>
                    <a:pt x="6638" y="19072"/>
                    <a:pt x="6638" y="19139"/>
                    <a:pt x="6672" y="19172"/>
                  </a:cubicBezTo>
                  <a:lnTo>
                    <a:pt x="7906" y="19873"/>
                  </a:lnTo>
                  <a:lnTo>
                    <a:pt x="8073" y="19873"/>
                  </a:lnTo>
                  <a:lnTo>
                    <a:pt x="9340" y="19139"/>
                  </a:lnTo>
                  <a:cubicBezTo>
                    <a:pt x="9373" y="19106"/>
                    <a:pt x="9407" y="19039"/>
                    <a:pt x="9340" y="19039"/>
                  </a:cubicBezTo>
                  <a:lnTo>
                    <a:pt x="8106" y="18338"/>
                  </a:lnTo>
                  <a:cubicBezTo>
                    <a:pt x="8089" y="18322"/>
                    <a:pt x="8064" y="18313"/>
                    <a:pt x="8035" y="18313"/>
                  </a:cubicBezTo>
                  <a:close/>
                  <a:moveTo>
                    <a:pt x="15198" y="18580"/>
                  </a:moveTo>
                  <a:cubicBezTo>
                    <a:pt x="15161" y="18580"/>
                    <a:pt x="15128" y="18589"/>
                    <a:pt x="15111" y="18605"/>
                  </a:cubicBezTo>
                  <a:lnTo>
                    <a:pt x="13877" y="19339"/>
                  </a:lnTo>
                  <a:cubicBezTo>
                    <a:pt x="13810" y="19372"/>
                    <a:pt x="13810" y="19439"/>
                    <a:pt x="13877" y="19473"/>
                  </a:cubicBezTo>
                  <a:lnTo>
                    <a:pt x="15078" y="20173"/>
                  </a:lnTo>
                  <a:lnTo>
                    <a:pt x="15278" y="20173"/>
                  </a:lnTo>
                  <a:lnTo>
                    <a:pt x="16512" y="19439"/>
                  </a:lnTo>
                  <a:cubicBezTo>
                    <a:pt x="16579" y="19406"/>
                    <a:pt x="16579" y="19339"/>
                    <a:pt x="16512" y="19306"/>
                  </a:cubicBezTo>
                  <a:lnTo>
                    <a:pt x="15311" y="18605"/>
                  </a:lnTo>
                  <a:cubicBezTo>
                    <a:pt x="15278" y="18589"/>
                    <a:pt x="15236" y="18580"/>
                    <a:pt x="15198" y="18580"/>
                  </a:cubicBezTo>
                  <a:close/>
                  <a:moveTo>
                    <a:pt x="21945" y="18680"/>
                  </a:moveTo>
                  <a:cubicBezTo>
                    <a:pt x="21916" y="18680"/>
                    <a:pt x="21882" y="18689"/>
                    <a:pt x="21849" y="18705"/>
                  </a:cubicBezTo>
                  <a:lnTo>
                    <a:pt x="20581" y="19439"/>
                  </a:lnTo>
                  <a:cubicBezTo>
                    <a:pt x="20548" y="19473"/>
                    <a:pt x="20548" y="19506"/>
                    <a:pt x="20581" y="19539"/>
                  </a:cubicBezTo>
                  <a:lnTo>
                    <a:pt x="21816" y="20240"/>
                  </a:lnTo>
                  <a:cubicBezTo>
                    <a:pt x="21849" y="20256"/>
                    <a:pt x="21882" y="20265"/>
                    <a:pt x="21916" y="20265"/>
                  </a:cubicBezTo>
                  <a:cubicBezTo>
                    <a:pt x="21949" y="20265"/>
                    <a:pt x="21982" y="20256"/>
                    <a:pt x="22016" y="20240"/>
                  </a:cubicBezTo>
                  <a:lnTo>
                    <a:pt x="21982" y="20240"/>
                  </a:lnTo>
                  <a:lnTo>
                    <a:pt x="23250" y="19506"/>
                  </a:lnTo>
                  <a:cubicBezTo>
                    <a:pt x="23283" y="19473"/>
                    <a:pt x="23283" y="19439"/>
                    <a:pt x="23250" y="19406"/>
                  </a:cubicBezTo>
                  <a:lnTo>
                    <a:pt x="22016" y="18705"/>
                  </a:lnTo>
                  <a:cubicBezTo>
                    <a:pt x="21999" y="18689"/>
                    <a:pt x="21974" y="18680"/>
                    <a:pt x="21945" y="18680"/>
                  </a:cubicBezTo>
                  <a:close/>
                  <a:moveTo>
                    <a:pt x="10841" y="19072"/>
                  </a:moveTo>
                  <a:lnTo>
                    <a:pt x="9574" y="19806"/>
                  </a:lnTo>
                  <a:cubicBezTo>
                    <a:pt x="9540" y="19839"/>
                    <a:pt x="9540" y="19906"/>
                    <a:pt x="9574" y="19906"/>
                  </a:cubicBezTo>
                  <a:lnTo>
                    <a:pt x="10774" y="20640"/>
                  </a:lnTo>
                  <a:lnTo>
                    <a:pt x="10941" y="20640"/>
                  </a:lnTo>
                  <a:lnTo>
                    <a:pt x="12209" y="19906"/>
                  </a:lnTo>
                  <a:cubicBezTo>
                    <a:pt x="12242" y="19873"/>
                    <a:pt x="12242" y="19806"/>
                    <a:pt x="12209" y="19773"/>
                  </a:cubicBezTo>
                  <a:lnTo>
                    <a:pt x="10975" y="19072"/>
                  </a:lnTo>
                  <a:close/>
                  <a:moveTo>
                    <a:pt x="17379" y="19314"/>
                  </a:moveTo>
                  <a:cubicBezTo>
                    <a:pt x="17346" y="19314"/>
                    <a:pt x="17312" y="19322"/>
                    <a:pt x="17279" y="19339"/>
                  </a:cubicBezTo>
                  <a:lnTo>
                    <a:pt x="16045" y="20073"/>
                  </a:lnTo>
                  <a:cubicBezTo>
                    <a:pt x="15978" y="20106"/>
                    <a:pt x="15978" y="20140"/>
                    <a:pt x="16045" y="20173"/>
                  </a:cubicBezTo>
                  <a:lnTo>
                    <a:pt x="17246" y="20874"/>
                  </a:lnTo>
                  <a:cubicBezTo>
                    <a:pt x="17279" y="20890"/>
                    <a:pt x="17312" y="20899"/>
                    <a:pt x="17346" y="20899"/>
                  </a:cubicBezTo>
                  <a:cubicBezTo>
                    <a:pt x="17379" y="20899"/>
                    <a:pt x="17413" y="20890"/>
                    <a:pt x="17446" y="20874"/>
                  </a:cubicBezTo>
                  <a:lnTo>
                    <a:pt x="18680" y="20140"/>
                  </a:lnTo>
                  <a:cubicBezTo>
                    <a:pt x="18747" y="20106"/>
                    <a:pt x="18747" y="20073"/>
                    <a:pt x="18680" y="20040"/>
                  </a:cubicBezTo>
                  <a:lnTo>
                    <a:pt x="17479" y="19339"/>
                  </a:lnTo>
                  <a:cubicBezTo>
                    <a:pt x="17446" y="19322"/>
                    <a:pt x="17413" y="19314"/>
                    <a:pt x="17379" y="19314"/>
                  </a:cubicBezTo>
                  <a:close/>
                  <a:moveTo>
                    <a:pt x="6171" y="19347"/>
                  </a:moveTo>
                  <a:cubicBezTo>
                    <a:pt x="6138" y="19347"/>
                    <a:pt x="6104" y="19356"/>
                    <a:pt x="6071" y="19372"/>
                  </a:cubicBezTo>
                  <a:lnTo>
                    <a:pt x="4837" y="20106"/>
                  </a:lnTo>
                  <a:cubicBezTo>
                    <a:pt x="4770" y="20140"/>
                    <a:pt x="4770" y="20173"/>
                    <a:pt x="4837" y="20206"/>
                  </a:cubicBezTo>
                  <a:lnTo>
                    <a:pt x="6038" y="20907"/>
                  </a:lnTo>
                  <a:cubicBezTo>
                    <a:pt x="6071" y="20924"/>
                    <a:pt x="6104" y="20932"/>
                    <a:pt x="6138" y="20932"/>
                  </a:cubicBezTo>
                  <a:cubicBezTo>
                    <a:pt x="6171" y="20932"/>
                    <a:pt x="6205" y="20924"/>
                    <a:pt x="6238" y="20907"/>
                  </a:cubicBezTo>
                  <a:lnTo>
                    <a:pt x="7472" y="20173"/>
                  </a:lnTo>
                  <a:cubicBezTo>
                    <a:pt x="7539" y="20140"/>
                    <a:pt x="7539" y="20106"/>
                    <a:pt x="7472" y="20073"/>
                  </a:cubicBezTo>
                  <a:lnTo>
                    <a:pt x="6271" y="19372"/>
                  </a:lnTo>
                  <a:cubicBezTo>
                    <a:pt x="6238" y="19356"/>
                    <a:pt x="6205" y="19347"/>
                    <a:pt x="6171" y="19347"/>
                  </a:cubicBezTo>
                  <a:close/>
                  <a:moveTo>
                    <a:pt x="13377" y="19651"/>
                  </a:moveTo>
                  <a:cubicBezTo>
                    <a:pt x="13338" y="19651"/>
                    <a:pt x="13296" y="19667"/>
                    <a:pt x="13276" y="19706"/>
                  </a:cubicBezTo>
                  <a:lnTo>
                    <a:pt x="12009" y="20440"/>
                  </a:lnTo>
                  <a:cubicBezTo>
                    <a:pt x="11942" y="20440"/>
                    <a:pt x="11942" y="20507"/>
                    <a:pt x="12009" y="20540"/>
                  </a:cubicBezTo>
                  <a:lnTo>
                    <a:pt x="13210" y="21240"/>
                  </a:lnTo>
                  <a:lnTo>
                    <a:pt x="13410" y="21240"/>
                  </a:lnTo>
                  <a:lnTo>
                    <a:pt x="14677" y="20507"/>
                  </a:lnTo>
                  <a:cubicBezTo>
                    <a:pt x="14744" y="20473"/>
                    <a:pt x="14744" y="20407"/>
                    <a:pt x="14677" y="20373"/>
                  </a:cubicBezTo>
                  <a:lnTo>
                    <a:pt x="13443" y="19673"/>
                  </a:lnTo>
                  <a:cubicBezTo>
                    <a:pt x="13429" y="19659"/>
                    <a:pt x="13404" y="19651"/>
                    <a:pt x="13377" y="19651"/>
                  </a:cubicBezTo>
                  <a:close/>
                  <a:moveTo>
                    <a:pt x="20081" y="19748"/>
                  </a:moveTo>
                  <a:cubicBezTo>
                    <a:pt x="20048" y="19748"/>
                    <a:pt x="20014" y="19756"/>
                    <a:pt x="19981" y="19773"/>
                  </a:cubicBezTo>
                  <a:lnTo>
                    <a:pt x="18747" y="20507"/>
                  </a:lnTo>
                  <a:cubicBezTo>
                    <a:pt x="18680" y="20540"/>
                    <a:pt x="18680" y="20573"/>
                    <a:pt x="18747" y="20607"/>
                  </a:cubicBezTo>
                  <a:lnTo>
                    <a:pt x="19948" y="21307"/>
                  </a:lnTo>
                  <a:cubicBezTo>
                    <a:pt x="19981" y="21324"/>
                    <a:pt x="20014" y="21332"/>
                    <a:pt x="20048" y="21332"/>
                  </a:cubicBezTo>
                  <a:cubicBezTo>
                    <a:pt x="20081" y="21332"/>
                    <a:pt x="20114" y="21324"/>
                    <a:pt x="20148" y="21307"/>
                  </a:cubicBezTo>
                  <a:lnTo>
                    <a:pt x="21382" y="20573"/>
                  </a:lnTo>
                  <a:cubicBezTo>
                    <a:pt x="21449" y="20540"/>
                    <a:pt x="21449" y="20507"/>
                    <a:pt x="21382" y="20473"/>
                  </a:cubicBezTo>
                  <a:lnTo>
                    <a:pt x="20181" y="19773"/>
                  </a:lnTo>
                  <a:cubicBezTo>
                    <a:pt x="20148" y="19756"/>
                    <a:pt x="20114" y="19748"/>
                    <a:pt x="20081" y="19748"/>
                  </a:cubicBezTo>
                  <a:close/>
                  <a:moveTo>
                    <a:pt x="8973" y="20140"/>
                  </a:moveTo>
                  <a:lnTo>
                    <a:pt x="8973" y="20173"/>
                  </a:lnTo>
                  <a:lnTo>
                    <a:pt x="7706" y="20907"/>
                  </a:lnTo>
                  <a:cubicBezTo>
                    <a:pt x="7672" y="20907"/>
                    <a:pt x="7672" y="20974"/>
                    <a:pt x="7706" y="21007"/>
                  </a:cubicBezTo>
                  <a:lnTo>
                    <a:pt x="8906" y="21707"/>
                  </a:lnTo>
                  <a:cubicBezTo>
                    <a:pt x="8940" y="21724"/>
                    <a:pt x="8973" y="21733"/>
                    <a:pt x="9002" y="21733"/>
                  </a:cubicBezTo>
                  <a:cubicBezTo>
                    <a:pt x="9032" y="21733"/>
                    <a:pt x="9057" y="21724"/>
                    <a:pt x="9073" y="21707"/>
                  </a:cubicBezTo>
                  <a:lnTo>
                    <a:pt x="10341" y="20940"/>
                  </a:lnTo>
                  <a:cubicBezTo>
                    <a:pt x="10408" y="20940"/>
                    <a:pt x="10408" y="20874"/>
                    <a:pt x="10341" y="20840"/>
                  </a:cubicBezTo>
                  <a:lnTo>
                    <a:pt x="9140" y="20140"/>
                  </a:lnTo>
                  <a:close/>
                  <a:moveTo>
                    <a:pt x="15528" y="20382"/>
                  </a:moveTo>
                  <a:cubicBezTo>
                    <a:pt x="15494" y="20382"/>
                    <a:pt x="15461" y="20390"/>
                    <a:pt x="15444" y="20407"/>
                  </a:cubicBezTo>
                  <a:lnTo>
                    <a:pt x="14177" y="21140"/>
                  </a:lnTo>
                  <a:cubicBezTo>
                    <a:pt x="14144" y="21174"/>
                    <a:pt x="14144" y="21207"/>
                    <a:pt x="14177" y="21240"/>
                  </a:cubicBezTo>
                  <a:lnTo>
                    <a:pt x="15411" y="21941"/>
                  </a:lnTo>
                  <a:cubicBezTo>
                    <a:pt x="15428" y="21958"/>
                    <a:pt x="15461" y="21966"/>
                    <a:pt x="15494" y="21966"/>
                  </a:cubicBezTo>
                  <a:cubicBezTo>
                    <a:pt x="15528" y="21966"/>
                    <a:pt x="15561" y="21958"/>
                    <a:pt x="15578" y="21941"/>
                  </a:cubicBezTo>
                  <a:lnTo>
                    <a:pt x="16845" y="21207"/>
                  </a:lnTo>
                  <a:cubicBezTo>
                    <a:pt x="16879" y="21174"/>
                    <a:pt x="16912" y="21140"/>
                    <a:pt x="16845" y="21107"/>
                  </a:cubicBezTo>
                  <a:lnTo>
                    <a:pt x="15611" y="20407"/>
                  </a:lnTo>
                  <a:cubicBezTo>
                    <a:pt x="15595" y="20390"/>
                    <a:pt x="15561" y="20382"/>
                    <a:pt x="15528" y="20382"/>
                  </a:cubicBezTo>
                  <a:close/>
                  <a:moveTo>
                    <a:pt x="4337" y="20448"/>
                  </a:moveTo>
                  <a:cubicBezTo>
                    <a:pt x="4303" y="20448"/>
                    <a:pt x="4270" y="20457"/>
                    <a:pt x="4236" y="20473"/>
                  </a:cubicBezTo>
                  <a:lnTo>
                    <a:pt x="3002" y="21207"/>
                  </a:lnTo>
                  <a:cubicBezTo>
                    <a:pt x="2936" y="21207"/>
                    <a:pt x="2936" y="21274"/>
                    <a:pt x="3002" y="21307"/>
                  </a:cubicBezTo>
                  <a:lnTo>
                    <a:pt x="4203" y="21974"/>
                  </a:lnTo>
                  <a:cubicBezTo>
                    <a:pt x="4236" y="21991"/>
                    <a:pt x="4270" y="21999"/>
                    <a:pt x="4299" y="21999"/>
                  </a:cubicBezTo>
                  <a:cubicBezTo>
                    <a:pt x="4328" y="21999"/>
                    <a:pt x="4353" y="21991"/>
                    <a:pt x="4370" y="21974"/>
                  </a:cubicBezTo>
                  <a:lnTo>
                    <a:pt x="5637" y="21240"/>
                  </a:lnTo>
                  <a:cubicBezTo>
                    <a:pt x="5704" y="21240"/>
                    <a:pt x="5704" y="21174"/>
                    <a:pt x="5637" y="21140"/>
                  </a:cubicBezTo>
                  <a:lnTo>
                    <a:pt x="4437" y="20473"/>
                  </a:lnTo>
                  <a:cubicBezTo>
                    <a:pt x="4403" y="20457"/>
                    <a:pt x="4370" y="20448"/>
                    <a:pt x="4337" y="20448"/>
                  </a:cubicBezTo>
                  <a:close/>
                  <a:moveTo>
                    <a:pt x="11513" y="20718"/>
                  </a:moveTo>
                  <a:cubicBezTo>
                    <a:pt x="11464" y="20718"/>
                    <a:pt x="11414" y="20734"/>
                    <a:pt x="11375" y="20773"/>
                  </a:cubicBezTo>
                  <a:lnTo>
                    <a:pt x="10107" y="21507"/>
                  </a:lnTo>
                  <a:cubicBezTo>
                    <a:pt x="10041" y="21541"/>
                    <a:pt x="10041" y="21574"/>
                    <a:pt x="10107" y="21607"/>
                  </a:cubicBezTo>
                  <a:lnTo>
                    <a:pt x="11308" y="22308"/>
                  </a:lnTo>
                  <a:cubicBezTo>
                    <a:pt x="11342" y="22325"/>
                    <a:pt x="11375" y="22333"/>
                    <a:pt x="11408" y="22333"/>
                  </a:cubicBezTo>
                  <a:cubicBezTo>
                    <a:pt x="11442" y="22333"/>
                    <a:pt x="11475" y="22325"/>
                    <a:pt x="11508" y="22308"/>
                  </a:cubicBezTo>
                  <a:lnTo>
                    <a:pt x="12743" y="21574"/>
                  </a:lnTo>
                  <a:cubicBezTo>
                    <a:pt x="12809" y="21541"/>
                    <a:pt x="12809" y="21507"/>
                    <a:pt x="12743" y="21474"/>
                  </a:cubicBezTo>
                  <a:lnTo>
                    <a:pt x="11608" y="20740"/>
                  </a:lnTo>
                  <a:cubicBezTo>
                    <a:pt x="11581" y="20726"/>
                    <a:pt x="11547" y="20718"/>
                    <a:pt x="11513" y="20718"/>
                  </a:cubicBezTo>
                  <a:close/>
                  <a:moveTo>
                    <a:pt x="18217" y="20815"/>
                  </a:moveTo>
                  <a:cubicBezTo>
                    <a:pt x="18188" y="20815"/>
                    <a:pt x="18163" y="20824"/>
                    <a:pt x="18146" y="20840"/>
                  </a:cubicBezTo>
                  <a:lnTo>
                    <a:pt x="16879" y="21574"/>
                  </a:lnTo>
                  <a:cubicBezTo>
                    <a:pt x="16812" y="21607"/>
                    <a:pt x="16812" y="21641"/>
                    <a:pt x="16879" y="21674"/>
                  </a:cubicBezTo>
                  <a:lnTo>
                    <a:pt x="18080" y="22375"/>
                  </a:lnTo>
                  <a:cubicBezTo>
                    <a:pt x="18113" y="22391"/>
                    <a:pt x="18155" y="22400"/>
                    <a:pt x="18196" y="22400"/>
                  </a:cubicBezTo>
                  <a:cubicBezTo>
                    <a:pt x="18238" y="22400"/>
                    <a:pt x="18280" y="22391"/>
                    <a:pt x="18313" y="22375"/>
                  </a:cubicBezTo>
                  <a:lnTo>
                    <a:pt x="18280" y="22375"/>
                  </a:lnTo>
                  <a:lnTo>
                    <a:pt x="19514" y="21641"/>
                  </a:lnTo>
                  <a:cubicBezTo>
                    <a:pt x="19581" y="21607"/>
                    <a:pt x="19581" y="21574"/>
                    <a:pt x="19514" y="21541"/>
                  </a:cubicBezTo>
                  <a:lnTo>
                    <a:pt x="18313" y="20840"/>
                  </a:lnTo>
                  <a:cubicBezTo>
                    <a:pt x="18280" y="20824"/>
                    <a:pt x="18246" y="20815"/>
                    <a:pt x="18217" y="20815"/>
                  </a:cubicBezTo>
                  <a:close/>
                  <a:moveTo>
                    <a:pt x="7189" y="21215"/>
                  </a:moveTo>
                  <a:cubicBezTo>
                    <a:pt x="7164" y="21215"/>
                    <a:pt x="7139" y="21224"/>
                    <a:pt x="7105" y="21240"/>
                  </a:cubicBezTo>
                  <a:lnTo>
                    <a:pt x="5838" y="21974"/>
                  </a:lnTo>
                  <a:cubicBezTo>
                    <a:pt x="5771" y="21974"/>
                    <a:pt x="5771" y="22041"/>
                    <a:pt x="5838" y="22074"/>
                  </a:cubicBezTo>
                  <a:lnTo>
                    <a:pt x="7038" y="22775"/>
                  </a:lnTo>
                  <a:cubicBezTo>
                    <a:pt x="7072" y="22792"/>
                    <a:pt x="7105" y="22800"/>
                    <a:pt x="7139" y="22800"/>
                  </a:cubicBezTo>
                  <a:cubicBezTo>
                    <a:pt x="7172" y="22800"/>
                    <a:pt x="7205" y="22792"/>
                    <a:pt x="7239" y="22775"/>
                  </a:cubicBezTo>
                  <a:lnTo>
                    <a:pt x="8473" y="22041"/>
                  </a:lnTo>
                  <a:cubicBezTo>
                    <a:pt x="8540" y="22008"/>
                    <a:pt x="8540" y="21941"/>
                    <a:pt x="8473" y="21941"/>
                  </a:cubicBezTo>
                  <a:lnTo>
                    <a:pt x="7272" y="21240"/>
                  </a:lnTo>
                  <a:cubicBezTo>
                    <a:pt x="7239" y="21224"/>
                    <a:pt x="7214" y="21215"/>
                    <a:pt x="7189" y="21215"/>
                  </a:cubicBezTo>
                  <a:close/>
                  <a:moveTo>
                    <a:pt x="13677" y="21449"/>
                  </a:moveTo>
                  <a:cubicBezTo>
                    <a:pt x="13643" y="21449"/>
                    <a:pt x="13610" y="21457"/>
                    <a:pt x="13576" y="21474"/>
                  </a:cubicBezTo>
                  <a:lnTo>
                    <a:pt x="12342" y="22208"/>
                  </a:lnTo>
                  <a:cubicBezTo>
                    <a:pt x="12276" y="22241"/>
                    <a:pt x="12276" y="22275"/>
                    <a:pt x="12342" y="22308"/>
                  </a:cubicBezTo>
                  <a:lnTo>
                    <a:pt x="13543" y="23008"/>
                  </a:lnTo>
                  <a:cubicBezTo>
                    <a:pt x="13576" y="23025"/>
                    <a:pt x="13610" y="23033"/>
                    <a:pt x="13643" y="23033"/>
                  </a:cubicBezTo>
                  <a:cubicBezTo>
                    <a:pt x="13677" y="23033"/>
                    <a:pt x="13710" y="23025"/>
                    <a:pt x="13743" y="23008"/>
                  </a:cubicBezTo>
                  <a:lnTo>
                    <a:pt x="14977" y="22275"/>
                  </a:lnTo>
                  <a:cubicBezTo>
                    <a:pt x="15044" y="22241"/>
                    <a:pt x="15044" y="22208"/>
                    <a:pt x="14977" y="22174"/>
                  </a:cubicBezTo>
                  <a:lnTo>
                    <a:pt x="13777" y="21474"/>
                  </a:lnTo>
                  <a:cubicBezTo>
                    <a:pt x="13743" y="21457"/>
                    <a:pt x="13710" y="21449"/>
                    <a:pt x="13677" y="21449"/>
                  </a:cubicBezTo>
                  <a:close/>
                  <a:moveTo>
                    <a:pt x="9607" y="21816"/>
                  </a:moveTo>
                  <a:cubicBezTo>
                    <a:pt x="9582" y="21816"/>
                    <a:pt x="9557" y="21824"/>
                    <a:pt x="9540" y="21841"/>
                  </a:cubicBezTo>
                  <a:lnTo>
                    <a:pt x="8273" y="22575"/>
                  </a:lnTo>
                  <a:cubicBezTo>
                    <a:pt x="8239" y="22608"/>
                    <a:pt x="8239" y="22641"/>
                    <a:pt x="8273" y="22675"/>
                  </a:cubicBezTo>
                  <a:lnTo>
                    <a:pt x="9474" y="23375"/>
                  </a:lnTo>
                  <a:cubicBezTo>
                    <a:pt x="9490" y="23392"/>
                    <a:pt x="9524" y="23400"/>
                    <a:pt x="9557" y="23400"/>
                  </a:cubicBezTo>
                  <a:cubicBezTo>
                    <a:pt x="9590" y="23400"/>
                    <a:pt x="9624" y="23392"/>
                    <a:pt x="9640" y="23375"/>
                  </a:cubicBezTo>
                  <a:lnTo>
                    <a:pt x="10908" y="22641"/>
                  </a:lnTo>
                  <a:cubicBezTo>
                    <a:pt x="10941" y="22608"/>
                    <a:pt x="10975" y="22575"/>
                    <a:pt x="10908" y="22541"/>
                  </a:cubicBezTo>
                  <a:lnTo>
                    <a:pt x="9674" y="21841"/>
                  </a:lnTo>
                  <a:cubicBezTo>
                    <a:pt x="9657" y="21824"/>
                    <a:pt x="9632" y="21816"/>
                    <a:pt x="9607" y="21816"/>
                  </a:cubicBezTo>
                  <a:close/>
                  <a:moveTo>
                    <a:pt x="16412" y="21883"/>
                  </a:moveTo>
                  <a:cubicBezTo>
                    <a:pt x="16378" y="21883"/>
                    <a:pt x="16345" y="21891"/>
                    <a:pt x="16312" y="21908"/>
                  </a:cubicBezTo>
                  <a:lnTo>
                    <a:pt x="15078" y="22641"/>
                  </a:lnTo>
                  <a:cubicBezTo>
                    <a:pt x="15011" y="22675"/>
                    <a:pt x="15011" y="22708"/>
                    <a:pt x="15078" y="22742"/>
                  </a:cubicBezTo>
                  <a:lnTo>
                    <a:pt x="16278" y="23442"/>
                  </a:lnTo>
                  <a:cubicBezTo>
                    <a:pt x="16312" y="23459"/>
                    <a:pt x="16337" y="23467"/>
                    <a:pt x="16362" y="23467"/>
                  </a:cubicBezTo>
                  <a:cubicBezTo>
                    <a:pt x="16387" y="23467"/>
                    <a:pt x="16412" y="23459"/>
                    <a:pt x="16445" y="23442"/>
                  </a:cubicBezTo>
                  <a:lnTo>
                    <a:pt x="17713" y="22708"/>
                  </a:lnTo>
                  <a:cubicBezTo>
                    <a:pt x="17779" y="22675"/>
                    <a:pt x="17779" y="22641"/>
                    <a:pt x="17713" y="22608"/>
                  </a:cubicBezTo>
                  <a:lnTo>
                    <a:pt x="16512" y="21908"/>
                  </a:lnTo>
                  <a:cubicBezTo>
                    <a:pt x="16479" y="21891"/>
                    <a:pt x="16445" y="21883"/>
                    <a:pt x="16412" y="21883"/>
                  </a:cubicBezTo>
                  <a:close/>
                  <a:moveTo>
                    <a:pt x="1701" y="21949"/>
                  </a:moveTo>
                  <a:cubicBezTo>
                    <a:pt x="1668" y="21949"/>
                    <a:pt x="1635" y="21958"/>
                    <a:pt x="1601" y="21974"/>
                  </a:cubicBezTo>
                  <a:lnTo>
                    <a:pt x="33" y="22875"/>
                  </a:lnTo>
                  <a:cubicBezTo>
                    <a:pt x="0" y="22908"/>
                    <a:pt x="0" y="22942"/>
                    <a:pt x="33" y="22975"/>
                  </a:cubicBezTo>
                  <a:lnTo>
                    <a:pt x="1268" y="23676"/>
                  </a:lnTo>
                  <a:cubicBezTo>
                    <a:pt x="1284" y="23692"/>
                    <a:pt x="1309" y="23701"/>
                    <a:pt x="1339" y="23701"/>
                  </a:cubicBezTo>
                  <a:cubicBezTo>
                    <a:pt x="1368" y="23701"/>
                    <a:pt x="1401" y="23692"/>
                    <a:pt x="1434" y="23676"/>
                  </a:cubicBezTo>
                  <a:lnTo>
                    <a:pt x="3002" y="22775"/>
                  </a:lnTo>
                  <a:cubicBezTo>
                    <a:pt x="3036" y="22742"/>
                    <a:pt x="3036" y="22708"/>
                    <a:pt x="3002" y="22675"/>
                  </a:cubicBezTo>
                  <a:lnTo>
                    <a:pt x="1801" y="21974"/>
                  </a:lnTo>
                  <a:cubicBezTo>
                    <a:pt x="1768" y="21958"/>
                    <a:pt x="1735" y="21949"/>
                    <a:pt x="1701" y="21949"/>
                  </a:cubicBezTo>
                  <a:close/>
                  <a:moveTo>
                    <a:pt x="5341" y="22283"/>
                  </a:moveTo>
                  <a:cubicBezTo>
                    <a:pt x="5312" y="22283"/>
                    <a:pt x="5287" y="22291"/>
                    <a:pt x="5271" y="22308"/>
                  </a:cubicBezTo>
                  <a:lnTo>
                    <a:pt x="5237" y="22308"/>
                  </a:lnTo>
                  <a:lnTo>
                    <a:pt x="4003" y="23042"/>
                  </a:lnTo>
                  <a:cubicBezTo>
                    <a:pt x="3936" y="23042"/>
                    <a:pt x="3936" y="23109"/>
                    <a:pt x="4003" y="23142"/>
                  </a:cubicBezTo>
                  <a:lnTo>
                    <a:pt x="5204" y="23842"/>
                  </a:lnTo>
                  <a:cubicBezTo>
                    <a:pt x="5237" y="23859"/>
                    <a:pt x="5271" y="23867"/>
                    <a:pt x="5304" y="23867"/>
                  </a:cubicBezTo>
                  <a:cubicBezTo>
                    <a:pt x="5337" y="23867"/>
                    <a:pt x="5371" y="23859"/>
                    <a:pt x="5404" y="23842"/>
                  </a:cubicBezTo>
                  <a:lnTo>
                    <a:pt x="6638" y="23109"/>
                  </a:lnTo>
                  <a:cubicBezTo>
                    <a:pt x="6705" y="23075"/>
                    <a:pt x="6705" y="23042"/>
                    <a:pt x="6638" y="23008"/>
                  </a:cubicBezTo>
                  <a:lnTo>
                    <a:pt x="5437" y="22308"/>
                  </a:lnTo>
                  <a:cubicBezTo>
                    <a:pt x="5404" y="22291"/>
                    <a:pt x="5371" y="22283"/>
                    <a:pt x="5341" y="22283"/>
                  </a:cubicBezTo>
                  <a:close/>
                  <a:moveTo>
                    <a:pt x="11842" y="22516"/>
                  </a:moveTo>
                  <a:cubicBezTo>
                    <a:pt x="11809" y="22516"/>
                    <a:pt x="11775" y="22525"/>
                    <a:pt x="11742" y="22541"/>
                  </a:cubicBezTo>
                  <a:lnTo>
                    <a:pt x="10508" y="23275"/>
                  </a:lnTo>
                  <a:cubicBezTo>
                    <a:pt x="10441" y="23309"/>
                    <a:pt x="10441" y="23342"/>
                    <a:pt x="10508" y="23375"/>
                  </a:cubicBezTo>
                  <a:lnTo>
                    <a:pt x="11675" y="24109"/>
                  </a:lnTo>
                  <a:lnTo>
                    <a:pt x="11875" y="24109"/>
                  </a:lnTo>
                  <a:lnTo>
                    <a:pt x="13143" y="23375"/>
                  </a:lnTo>
                  <a:cubicBezTo>
                    <a:pt x="13176" y="23342"/>
                    <a:pt x="13176" y="23275"/>
                    <a:pt x="13143" y="23242"/>
                  </a:cubicBezTo>
                  <a:lnTo>
                    <a:pt x="11942" y="22541"/>
                  </a:lnTo>
                  <a:cubicBezTo>
                    <a:pt x="11909" y="22525"/>
                    <a:pt x="11875" y="22516"/>
                    <a:pt x="11842" y="22516"/>
                  </a:cubicBezTo>
                  <a:close/>
                  <a:moveTo>
                    <a:pt x="7735" y="22883"/>
                  </a:moveTo>
                  <a:cubicBezTo>
                    <a:pt x="7706" y="22883"/>
                    <a:pt x="7672" y="22892"/>
                    <a:pt x="7639" y="22908"/>
                  </a:cubicBezTo>
                  <a:lnTo>
                    <a:pt x="6371" y="23642"/>
                  </a:lnTo>
                  <a:cubicBezTo>
                    <a:pt x="6338" y="23676"/>
                    <a:pt x="6338" y="23709"/>
                    <a:pt x="6371" y="23742"/>
                  </a:cubicBezTo>
                  <a:lnTo>
                    <a:pt x="7606" y="24443"/>
                  </a:lnTo>
                  <a:cubicBezTo>
                    <a:pt x="7622" y="24459"/>
                    <a:pt x="7656" y="24468"/>
                    <a:pt x="7689" y="24468"/>
                  </a:cubicBezTo>
                  <a:cubicBezTo>
                    <a:pt x="7722" y="24468"/>
                    <a:pt x="7756" y="24459"/>
                    <a:pt x="7772" y="24443"/>
                  </a:cubicBezTo>
                  <a:lnTo>
                    <a:pt x="9040" y="23709"/>
                  </a:lnTo>
                  <a:cubicBezTo>
                    <a:pt x="9073" y="23676"/>
                    <a:pt x="9107" y="23642"/>
                    <a:pt x="9040" y="23609"/>
                  </a:cubicBezTo>
                  <a:lnTo>
                    <a:pt x="7806" y="22908"/>
                  </a:lnTo>
                  <a:cubicBezTo>
                    <a:pt x="7789" y="22892"/>
                    <a:pt x="7764" y="22883"/>
                    <a:pt x="7735" y="22883"/>
                  </a:cubicBezTo>
                  <a:close/>
                  <a:moveTo>
                    <a:pt x="14544" y="22950"/>
                  </a:moveTo>
                  <a:cubicBezTo>
                    <a:pt x="14510" y="22950"/>
                    <a:pt x="14477" y="22958"/>
                    <a:pt x="14444" y="22975"/>
                  </a:cubicBezTo>
                  <a:lnTo>
                    <a:pt x="13176" y="23709"/>
                  </a:lnTo>
                  <a:cubicBezTo>
                    <a:pt x="13143" y="23742"/>
                    <a:pt x="13143" y="23809"/>
                    <a:pt x="13176" y="23842"/>
                  </a:cubicBezTo>
                  <a:lnTo>
                    <a:pt x="14410" y="24543"/>
                  </a:lnTo>
                  <a:cubicBezTo>
                    <a:pt x="14444" y="24543"/>
                    <a:pt x="14544" y="24543"/>
                    <a:pt x="14577" y="24510"/>
                  </a:cubicBezTo>
                  <a:lnTo>
                    <a:pt x="14611" y="24510"/>
                  </a:lnTo>
                  <a:lnTo>
                    <a:pt x="15845" y="23809"/>
                  </a:lnTo>
                  <a:cubicBezTo>
                    <a:pt x="15911" y="23776"/>
                    <a:pt x="15911" y="23709"/>
                    <a:pt x="15845" y="23676"/>
                  </a:cubicBezTo>
                  <a:lnTo>
                    <a:pt x="14644" y="22975"/>
                  </a:lnTo>
                  <a:cubicBezTo>
                    <a:pt x="14611" y="22958"/>
                    <a:pt x="14577" y="22950"/>
                    <a:pt x="14544" y="22950"/>
                  </a:cubicBezTo>
                  <a:close/>
                  <a:moveTo>
                    <a:pt x="3503" y="23350"/>
                  </a:moveTo>
                  <a:cubicBezTo>
                    <a:pt x="3469" y="23350"/>
                    <a:pt x="3436" y="23359"/>
                    <a:pt x="3403" y="23375"/>
                  </a:cubicBezTo>
                  <a:lnTo>
                    <a:pt x="2135" y="24109"/>
                  </a:lnTo>
                  <a:cubicBezTo>
                    <a:pt x="2102" y="24143"/>
                    <a:pt x="2102" y="24176"/>
                    <a:pt x="2135" y="24209"/>
                  </a:cubicBezTo>
                  <a:lnTo>
                    <a:pt x="3369" y="24910"/>
                  </a:lnTo>
                  <a:cubicBezTo>
                    <a:pt x="3403" y="24926"/>
                    <a:pt x="3436" y="24935"/>
                    <a:pt x="3465" y="24935"/>
                  </a:cubicBezTo>
                  <a:cubicBezTo>
                    <a:pt x="3494" y="24935"/>
                    <a:pt x="3519" y="24926"/>
                    <a:pt x="3536" y="24910"/>
                  </a:cubicBezTo>
                  <a:lnTo>
                    <a:pt x="4804" y="24176"/>
                  </a:lnTo>
                  <a:cubicBezTo>
                    <a:pt x="4837" y="24143"/>
                    <a:pt x="4837" y="24076"/>
                    <a:pt x="4804" y="24076"/>
                  </a:cubicBezTo>
                  <a:lnTo>
                    <a:pt x="3603" y="23375"/>
                  </a:lnTo>
                  <a:cubicBezTo>
                    <a:pt x="3569" y="23359"/>
                    <a:pt x="3536" y="23350"/>
                    <a:pt x="3503" y="23350"/>
                  </a:cubicBezTo>
                  <a:close/>
                  <a:moveTo>
                    <a:pt x="26452" y="18113"/>
                  </a:moveTo>
                  <a:cubicBezTo>
                    <a:pt x="26419" y="18113"/>
                    <a:pt x="26386" y="18122"/>
                    <a:pt x="26352" y="18138"/>
                  </a:cubicBezTo>
                  <a:lnTo>
                    <a:pt x="15911" y="24143"/>
                  </a:lnTo>
                  <a:cubicBezTo>
                    <a:pt x="15845" y="24176"/>
                    <a:pt x="15845" y="24243"/>
                    <a:pt x="15911" y="24276"/>
                  </a:cubicBezTo>
                  <a:lnTo>
                    <a:pt x="17112" y="24977"/>
                  </a:lnTo>
                  <a:cubicBezTo>
                    <a:pt x="17146" y="24993"/>
                    <a:pt x="17179" y="25002"/>
                    <a:pt x="17212" y="25002"/>
                  </a:cubicBezTo>
                  <a:cubicBezTo>
                    <a:pt x="17246" y="25002"/>
                    <a:pt x="17279" y="24993"/>
                    <a:pt x="17312" y="24977"/>
                  </a:cubicBezTo>
                  <a:lnTo>
                    <a:pt x="27753" y="18939"/>
                  </a:lnTo>
                  <a:cubicBezTo>
                    <a:pt x="27820" y="18905"/>
                    <a:pt x="27820" y="18839"/>
                    <a:pt x="27753" y="18839"/>
                  </a:cubicBezTo>
                  <a:lnTo>
                    <a:pt x="26552" y="18138"/>
                  </a:lnTo>
                  <a:cubicBezTo>
                    <a:pt x="26519" y="18122"/>
                    <a:pt x="26486" y="18113"/>
                    <a:pt x="26452" y="18113"/>
                  </a:cubicBezTo>
                  <a:close/>
                  <a:moveTo>
                    <a:pt x="9957" y="23617"/>
                  </a:moveTo>
                  <a:cubicBezTo>
                    <a:pt x="9924" y="23617"/>
                    <a:pt x="9890" y="23626"/>
                    <a:pt x="9874" y="23642"/>
                  </a:cubicBezTo>
                  <a:lnTo>
                    <a:pt x="8606" y="24376"/>
                  </a:lnTo>
                  <a:cubicBezTo>
                    <a:pt x="8573" y="24409"/>
                    <a:pt x="8540" y="24443"/>
                    <a:pt x="8606" y="24476"/>
                  </a:cubicBezTo>
                  <a:lnTo>
                    <a:pt x="9840" y="25177"/>
                  </a:lnTo>
                  <a:lnTo>
                    <a:pt x="10007" y="25177"/>
                  </a:lnTo>
                  <a:lnTo>
                    <a:pt x="11275" y="24443"/>
                  </a:lnTo>
                  <a:cubicBezTo>
                    <a:pt x="11308" y="24409"/>
                    <a:pt x="11342" y="24343"/>
                    <a:pt x="11275" y="24343"/>
                  </a:cubicBezTo>
                  <a:lnTo>
                    <a:pt x="10041" y="23642"/>
                  </a:lnTo>
                  <a:cubicBezTo>
                    <a:pt x="10024" y="23626"/>
                    <a:pt x="9991" y="23617"/>
                    <a:pt x="9957" y="23617"/>
                  </a:cubicBezTo>
                  <a:close/>
                  <a:moveTo>
                    <a:pt x="12576" y="24043"/>
                  </a:moveTo>
                  <a:lnTo>
                    <a:pt x="11308" y="24776"/>
                  </a:lnTo>
                  <a:cubicBezTo>
                    <a:pt x="11275" y="24810"/>
                    <a:pt x="11275" y="24876"/>
                    <a:pt x="11308" y="24910"/>
                  </a:cubicBezTo>
                  <a:lnTo>
                    <a:pt x="12542" y="25610"/>
                  </a:lnTo>
                  <a:cubicBezTo>
                    <a:pt x="12576" y="25627"/>
                    <a:pt x="12609" y="25635"/>
                    <a:pt x="12642" y="25635"/>
                  </a:cubicBezTo>
                  <a:cubicBezTo>
                    <a:pt x="12676" y="25635"/>
                    <a:pt x="12709" y="25627"/>
                    <a:pt x="12743" y="25610"/>
                  </a:cubicBezTo>
                  <a:lnTo>
                    <a:pt x="12709" y="25610"/>
                  </a:lnTo>
                  <a:lnTo>
                    <a:pt x="13977" y="24876"/>
                  </a:lnTo>
                  <a:cubicBezTo>
                    <a:pt x="14010" y="24843"/>
                    <a:pt x="14043" y="24776"/>
                    <a:pt x="13977" y="24743"/>
                  </a:cubicBezTo>
                  <a:lnTo>
                    <a:pt x="12743" y="24043"/>
                  </a:lnTo>
                  <a:close/>
                  <a:moveTo>
                    <a:pt x="5938" y="23951"/>
                  </a:moveTo>
                  <a:cubicBezTo>
                    <a:pt x="5904" y="23951"/>
                    <a:pt x="5871" y="23959"/>
                    <a:pt x="5838" y="23976"/>
                  </a:cubicBezTo>
                  <a:lnTo>
                    <a:pt x="3870" y="25077"/>
                  </a:lnTo>
                  <a:cubicBezTo>
                    <a:pt x="3836" y="25143"/>
                    <a:pt x="3836" y="25177"/>
                    <a:pt x="3870" y="25210"/>
                  </a:cubicBezTo>
                  <a:lnTo>
                    <a:pt x="5104" y="25911"/>
                  </a:lnTo>
                  <a:cubicBezTo>
                    <a:pt x="5137" y="25927"/>
                    <a:pt x="5170" y="25936"/>
                    <a:pt x="5200" y="25936"/>
                  </a:cubicBezTo>
                  <a:cubicBezTo>
                    <a:pt x="5229" y="25936"/>
                    <a:pt x="5254" y="25927"/>
                    <a:pt x="5271" y="25911"/>
                  </a:cubicBezTo>
                  <a:lnTo>
                    <a:pt x="7239" y="24776"/>
                  </a:lnTo>
                  <a:cubicBezTo>
                    <a:pt x="7272" y="24743"/>
                    <a:pt x="7272" y="24710"/>
                    <a:pt x="7205" y="24676"/>
                  </a:cubicBezTo>
                  <a:lnTo>
                    <a:pt x="7239" y="24676"/>
                  </a:lnTo>
                  <a:lnTo>
                    <a:pt x="6038" y="23976"/>
                  </a:lnTo>
                  <a:cubicBezTo>
                    <a:pt x="6004" y="23959"/>
                    <a:pt x="5971" y="23951"/>
                    <a:pt x="5938" y="23951"/>
                  </a:cubicBezTo>
                  <a:close/>
                  <a:moveTo>
                    <a:pt x="15411" y="24484"/>
                  </a:moveTo>
                  <a:cubicBezTo>
                    <a:pt x="15378" y="24484"/>
                    <a:pt x="15344" y="24493"/>
                    <a:pt x="15311" y="24510"/>
                  </a:cubicBezTo>
                  <a:lnTo>
                    <a:pt x="13777" y="25410"/>
                  </a:lnTo>
                  <a:cubicBezTo>
                    <a:pt x="13710" y="25444"/>
                    <a:pt x="13710" y="25477"/>
                    <a:pt x="13777" y="25510"/>
                  </a:cubicBezTo>
                  <a:lnTo>
                    <a:pt x="14977" y="26211"/>
                  </a:lnTo>
                  <a:cubicBezTo>
                    <a:pt x="15011" y="26227"/>
                    <a:pt x="15044" y="26236"/>
                    <a:pt x="15073" y="26236"/>
                  </a:cubicBezTo>
                  <a:cubicBezTo>
                    <a:pt x="15103" y="26236"/>
                    <a:pt x="15128" y="26227"/>
                    <a:pt x="15144" y="26211"/>
                  </a:cubicBezTo>
                  <a:lnTo>
                    <a:pt x="16712" y="25310"/>
                  </a:lnTo>
                  <a:cubicBezTo>
                    <a:pt x="16779" y="25277"/>
                    <a:pt x="16779" y="25243"/>
                    <a:pt x="16712" y="25210"/>
                  </a:cubicBezTo>
                  <a:lnTo>
                    <a:pt x="15511" y="24510"/>
                  </a:lnTo>
                  <a:cubicBezTo>
                    <a:pt x="15478" y="24493"/>
                    <a:pt x="15444" y="24484"/>
                    <a:pt x="15411" y="24484"/>
                  </a:cubicBezTo>
                  <a:close/>
                  <a:moveTo>
                    <a:pt x="10808" y="25118"/>
                  </a:moveTo>
                  <a:cubicBezTo>
                    <a:pt x="10774" y="25118"/>
                    <a:pt x="10741" y="25127"/>
                    <a:pt x="10708" y="25143"/>
                  </a:cubicBezTo>
                  <a:lnTo>
                    <a:pt x="9507" y="25877"/>
                  </a:lnTo>
                  <a:cubicBezTo>
                    <a:pt x="9440" y="25911"/>
                    <a:pt x="9440" y="25944"/>
                    <a:pt x="9507" y="25977"/>
                  </a:cubicBezTo>
                  <a:lnTo>
                    <a:pt x="10674" y="26678"/>
                  </a:lnTo>
                  <a:cubicBezTo>
                    <a:pt x="10708" y="26694"/>
                    <a:pt x="10741" y="26703"/>
                    <a:pt x="10774" y="26703"/>
                  </a:cubicBezTo>
                  <a:cubicBezTo>
                    <a:pt x="10808" y="26703"/>
                    <a:pt x="10841" y="26694"/>
                    <a:pt x="10875" y="26678"/>
                  </a:cubicBezTo>
                  <a:lnTo>
                    <a:pt x="12109" y="25944"/>
                  </a:lnTo>
                  <a:cubicBezTo>
                    <a:pt x="12175" y="25911"/>
                    <a:pt x="12175" y="25877"/>
                    <a:pt x="12109" y="25844"/>
                  </a:cubicBezTo>
                  <a:lnTo>
                    <a:pt x="10908" y="25143"/>
                  </a:lnTo>
                  <a:cubicBezTo>
                    <a:pt x="10875" y="25127"/>
                    <a:pt x="10841" y="25118"/>
                    <a:pt x="10808" y="25118"/>
                  </a:cubicBezTo>
                  <a:close/>
                  <a:moveTo>
                    <a:pt x="8073" y="24676"/>
                  </a:moveTo>
                  <a:lnTo>
                    <a:pt x="5604" y="26111"/>
                  </a:lnTo>
                  <a:cubicBezTo>
                    <a:pt x="5571" y="26144"/>
                    <a:pt x="5571" y="26177"/>
                    <a:pt x="5604" y="26211"/>
                  </a:cubicBezTo>
                  <a:lnTo>
                    <a:pt x="6838" y="26911"/>
                  </a:lnTo>
                  <a:cubicBezTo>
                    <a:pt x="6855" y="26928"/>
                    <a:pt x="6888" y="26936"/>
                    <a:pt x="6922" y="26936"/>
                  </a:cubicBezTo>
                  <a:cubicBezTo>
                    <a:pt x="6955" y="26936"/>
                    <a:pt x="6988" y="26928"/>
                    <a:pt x="7005" y="26911"/>
                  </a:cubicBezTo>
                  <a:lnTo>
                    <a:pt x="9440" y="25510"/>
                  </a:lnTo>
                  <a:cubicBezTo>
                    <a:pt x="9507" y="25477"/>
                    <a:pt x="9507" y="25410"/>
                    <a:pt x="9440" y="25377"/>
                  </a:cubicBezTo>
                  <a:lnTo>
                    <a:pt x="9474" y="25377"/>
                  </a:lnTo>
                  <a:lnTo>
                    <a:pt x="8239" y="24676"/>
                  </a:lnTo>
                  <a:close/>
                  <a:moveTo>
                    <a:pt x="13276" y="25719"/>
                  </a:moveTo>
                  <a:cubicBezTo>
                    <a:pt x="13243" y="25719"/>
                    <a:pt x="13210" y="25727"/>
                    <a:pt x="13176" y="25744"/>
                  </a:cubicBezTo>
                  <a:lnTo>
                    <a:pt x="11608" y="26644"/>
                  </a:lnTo>
                  <a:cubicBezTo>
                    <a:pt x="11575" y="26678"/>
                    <a:pt x="11542" y="26711"/>
                    <a:pt x="11608" y="26744"/>
                  </a:cubicBezTo>
                  <a:lnTo>
                    <a:pt x="12843" y="27445"/>
                  </a:lnTo>
                  <a:cubicBezTo>
                    <a:pt x="12859" y="27462"/>
                    <a:pt x="12884" y="27470"/>
                    <a:pt x="12913" y="27470"/>
                  </a:cubicBezTo>
                  <a:cubicBezTo>
                    <a:pt x="12943" y="27470"/>
                    <a:pt x="12976" y="27462"/>
                    <a:pt x="13009" y="27445"/>
                  </a:cubicBezTo>
                  <a:lnTo>
                    <a:pt x="14577" y="26544"/>
                  </a:lnTo>
                  <a:cubicBezTo>
                    <a:pt x="14644" y="26511"/>
                    <a:pt x="14644" y="26444"/>
                    <a:pt x="14577" y="26444"/>
                  </a:cubicBezTo>
                  <a:lnTo>
                    <a:pt x="13376" y="25744"/>
                  </a:lnTo>
                  <a:cubicBezTo>
                    <a:pt x="13343" y="25727"/>
                    <a:pt x="13310" y="25719"/>
                    <a:pt x="13276" y="25719"/>
                  </a:cubicBezTo>
                  <a:close/>
                  <a:moveTo>
                    <a:pt x="9007" y="26186"/>
                  </a:moveTo>
                  <a:cubicBezTo>
                    <a:pt x="8973" y="26186"/>
                    <a:pt x="8940" y="26194"/>
                    <a:pt x="8906" y="26211"/>
                  </a:cubicBezTo>
                  <a:lnTo>
                    <a:pt x="7339" y="27145"/>
                  </a:lnTo>
                  <a:cubicBezTo>
                    <a:pt x="7272" y="27145"/>
                    <a:pt x="7272" y="27211"/>
                    <a:pt x="7339" y="27245"/>
                  </a:cubicBezTo>
                  <a:lnTo>
                    <a:pt x="8540" y="27945"/>
                  </a:lnTo>
                  <a:lnTo>
                    <a:pt x="8740" y="27945"/>
                  </a:lnTo>
                  <a:lnTo>
                    <a:pt x="10307" y="27045"/>
                  </a:lnTo>
                  <a:cubicBezTo>
                    <a:pt x="10341" y="26978"/>
                    <a:pt x="10341" y="26945"/>
                    <a:pt x="10307" y="26911"/>
                  </a:cubicBezTo>
                  <a:lnTo>
                    <a:pt x="9107" y="26211"/>
                  </a:lnTo>
                  <a:cubicBezTo>
                    <a:pt x="9073" y="26194"/>
                    <a:pt x="9040" y="26186"/>
                    <a:pt x="9007" y="26186"/>
                  </a:cubicBezTo>
                  <a:close/>
                  <a:moveTo>
                    <a:pt x="11137" y="26953"/>
                  </a:moveTo>
                  <a:cubicBezTo>
                    <a:pt x="11108" y="26953"/>
                    <a:pt x="11075" y="26961"/>
                    <a:pt x="11041" y="26978"/>
                  </a:cubicBezTo>
                  <a:lnTo>
                    <a:pt x="9107" y="28112"/>
                  </a:lnTo>
                  <a:cubicBezTo>
                    <a:pt x="9040" y="28145"/>
                    <a:pt x="9040" y="28179"/>
                    <a:pt x="9107" y="28212"/>
                  </a:cubicBezTo>
                  <a:lnTo>
                    <a:pt x="10307" y="28913"/>
                  </a:lnTo>
                  <a:cubicBezTo>
                    <a:pt x="10341" y="28929"/>
                    <a:pt x="10374" y="28938"/>
                    <a:pt x="10408" y="28938"/>
                  </a:cubicBezTo>
                  <a:cubicBezTo>
                    <a:pt x="10441" y="28938"/>
                    <a:pt x="10474" y="28929"/>
                    <a:pt x="10508" y="28913"/>
                  </a:cubicBezTo>
                  <a:lnTo>
                    <a:pt x="12442" y="27779"/>
                  </a:lnTo>
                  <a:cubicBezTo>
                    <a:pt x="12509" y="27745"/>
                    <a:pt x="12509" y="27712"/>
                    <a:pt x="12442" y="27678"/>
                  </a:cubicBezTo>
                  <a:lnTo>
                    <a:pt x="11208" y="26978"/>
                  </a:lnTo>
                  <a:cubicBezTo>
                    <a:pt x="11191" y="26961"/>
                    <a:pt x="11166" y="26953"/>
                    <a:pt x="11137" y="2695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297;p52">
              <a:extLst>
                <a:ext uri="{FF2B5EF4-FFF2-40B4-BE49-F238E27FC236}">
                  <a16:creationId xmlns:a16="http://schemas.microsoft.com/office/drawing/2014/main" id="{ECED5C40-3E35-718F-FFD4-6023F1AD2AF0}"/>
                </a:ext>
              </a:extLst>
            </p:cNvPr>
            <p:cNvSpPr/>
            <p:nvPr/>
          </p:nvSpPr>
          <p:spPr>
            <a:xfrm>
              <a:off x="2781050" y="2364825"/>
              <a:ext cx="480375" cy="277725"/>
            </a:xfrm>
            <a:custGeom>
              <a:avLst/>
              <a:gdLst/>
              <a:ahLst/>
              <a:cxnLst/>
              <a:rect l="l" t="t" r="r" b="b"/>
              <a:pathLst>
                <a:path w="19215" h="11109" extrusionOk="0">
                  <a:moveTo>
                    <a:pt x="12309" y="1"/>
                  </a:moveTo>
                  <a:lnTo>
                    <a:pt x="1" y="7106"/>
                  </a:lnTo>
                  <a:lnTo>
                    <a:pt x="6939" y="11109"/>
                  </a:lnTo>
                  <a:lnTo>
                    <a:pt x="19214" y="4004"/>
                  </a:lnTo>
                  <a:lnTo>
                    <a:pt x="12309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298;p52">
              <a:extLst>
                <a:ext uri="{FF2B5EF4-FFF2-40B4-BE49-F238E27FC236}">
                  <a16:creationId xmlns:a16="http://schemas.microsoft.com/office/drawing/2014/main" id="{74F77025-A60A-923B-CFBC-6CEDA53D9B4A}"/>
                </a:ext>
              </a:extLst>
            </p:cNvPr>
            <p:cNvSpPr/>
            <p:nvPr/>
          </p:nvSpPr>
          <p:spPr>
            <a:xfrm>
              <a:off x="2781050" y="2364825"/>
              <a:ext cx="480375" cy="277725"/>
            </a:xfrm>
            <a:custGeom>
              <a:avLst/>
              <a:gdLst/>
              <a:ahLst/>
              <a:cxnLst/>
              <a:rect l="l" t="t" r="r" b="b"/>
              <a:pathLst>
                <a:path w="19215" h="11109" extrusionOk="0">
                  <a:moveTo>
                    <a:pt x="12309" y="1"/>
                  </a:moveTo>
                  <a:lnTo>
                    <a:pt x="1" y="7106"/>
                  </a:lnTo>
                  <a:lnTo>
                    <a:pt x="6939" y="11109"/>
                  </a:lnTo>
                  <a:lnTo>
                    <a:pt x="19214" y="4004"/>
                  </a:lnTo>
                  <a:lnTo>
                    <a:pt x="123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299;p52">
              <a:extLst>
                <a:ext uri="{FF2B5EF4-FFF2-40B4-BE49-F238E27FC236}">
                  <a16:creationId xmlns:a16="http://schemas.microsoft.com/office/drawing/2014/main" id="{E9EEBC5C-05C6-4E67-9898-5928E8C06408}"/>
                </a:ext>
              </a:extLst>
            </p:cNvPr>
            <p:cNvSpPr/>
            <p:nvPr/>
          </p:nvSpPr>
          <p:spPr>
            <a:xfrm>
              <a:off x="1885425" y="2504925"/>
              <a:ext cx="11700" cy="5025"/>
            </a:xfrm>
            <a:custGeom>
              <a:avLst/>
              <a:gdLst/>
              <a:ahLst/>
              <a:cxnLst/>
              <a:rect l="l" t="t" r="r" b="b"/>
              <a:pathLst>
                <a:path w="468" h="201" extrusionOk="0">
                  <a:moveTo>
                    <a:pt x="0" y="1"/>
                  </a:moveTo>
                  <a:lnTo>
                    <a:pt x="133" y="67"/>
                  </a:lnTo>
                  <a:cubicBezTo>
                    <a:pt x="67" y="34"/>
                    <a:pt x="33" y="1"/>
                    <a:pt x="0" y="1"/>
                  </a:cubicBezTo>
                  <a:close/>
                  <a:moveTo>
                    <a:pt x="133" y="67"/>
                  </a:moveTo>
                  <a:lnTo>
                    <a:pt x="133" y="67"/>
                  </a:lnTo>
                  <a:cubicBezTo>
                    <a:pt x="234" y="134"/>
                    <a:pt x="334" y="168"/>
                    <a:pt x="467" y="201"/>
                  </a:cubicBezTo>
                  <a:cubicBezTo>
                    <a:pt x="334" y="168"/>
                    <a:pt x="234" y="101"/>
                    <a:pt x="133" y="67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300;p52">
              <a:extLst>
                <a:ext uri="{FF2B5EF4-FFF2-40B4-BE49-F238E27FC236}">
                  <a16:creationId xmlns:a16="http://schemas.microsoft.com/office/drawing/2014/main" id="{39590C8B-9653-90C7-D152-15410638A79B}"/>
                </a:ext>
              </a:extLst>
            </p:cNvPr>
            <p:cNvSpPr/>
            <p:nvPr/>
          </p:nvSpPr>
          <p:spPr>
            <a:xfrm>
              <a:off x="1937950" y="2509100"/>
              <a:ext cx="850" cy="25"/>
            </a:xfrm>
            <a:custGeom>
              <a:avLst/>
              <a:gdLst/>
              <a:ahLst/>
              <a:cxnLst/>
              <a:rect l="l" t="t" r="r" b="b"/>
              <a:pathLst>
                <a:path w="34" h="1" extrusionOk="0">
                  <a:moveTo>
                    <a:pt x="1" y="1"/>
                  </a:moveTo>
                  <a:lnTo>
                    <a:pt x="34" y="1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301;p52">
              <a:extLst>
                <a:ext uri="{FF2B5EF4-FFF2-40B4-BE49-F238E27FC236}">
                  <a16:creationId xmlns:a16="http://schemas.microsoft.com/office/drawing/2014/main" id="{1FA60C7D-BB2E-A2CE-34F5-B8CC6D775F4A}"/>
                </a:ext>
              </a:extLst>
            </p:cNvPr>
            <p:cNvSpPr/>
            <p:nvPr/>
          </p:nvSpPr>
          <p:spPr>
            <a:xfrm>
              <a:off x="4356350" y="1867600"/>
              <a:ext cx="1836325" cy="1097050"/>
            </a:xfrm>
            <a:custGeom>
              <a:avLst/>
              <a:gdLst/>
              <a:ahLst/>
              <a:cxnLst/>
              <a:rect l="l" t="t" r="r" b="b"/>
              <a:pathLst>
                <a:path w="73453" h="43882" extrusionOk="0">
                  <a:moveTo>
                    <a:pt x="27487" y="1"/>
                  </a:moveTo>
                  <a:cubicBezTo>
                    <a:pt x="27095" y="1"/>
                    <a:pt x="26703" y="92"/>
                    <a:pt x="26352" y="276"/>
                  </a:cubicBezTo>
                  <a:lnTo>
                    <a:pt x="1535" y="14619"/>
                  </a:lnTo>
                  <a:cubicBezTo>
                    <a:pt x="0" y="15420"/>
                    <a:pt x="0" y="17588"/>
                    <a:pt x="1535" y="18389"/>
                  </a:cubicBezTo>
                  <a:lnTo>
                    <a:pt x="45233" y="43607"/>
                  </a:lnTo>
                  <a:cubicBezTo>
                    <a:pt x="45583" y="43790"/>
                    <a:pt x="45975" y="43882"/>
                    <a:pt x="46367" y="43882"/>
                  </a:cubicBezTo>
                  <a:cubicBezTo>
                    <a:pt x="46759" y="43882"/>
                    <a:pt x="47151" y="43790"/>
                    <a:pt x="47501" y="43607"/>
                  </a:cubicBezTo>
                  <a:lnTo>
                    <a:pt x="72319" y="29297"/>
                  </a:lnTo>
                  <a:cubicBezTo>
                    <a:pt x="72986" y="28863"/>
                    <a:pt x="73386" y="28162"/>
                    <a:pt x="73453" y="27395"/>
                  </a:cubicBezTo>
                  <a:cubicBezTo>
                    <a:pt x="73386" y="26628"/>
                    <a:pt x="72952" y="25927"/>
                    <a:pt x="72319" y="25494"/>
                  </a:cubicBezTo>
                  <a:lnTo>
                    <a:pt x="28621" y="276"/>
                  </a:lnTo>
                  <a:cubicBezTo>
                    <a:pt x="28270" y="92"/>
                    <a:pt x="27879" y="1"/>
                    <a:pt x="27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302;p52">
              <a:extLst>
                <a:ext uri="{FF2B5EF4-FFF2-40B4-BE49-F238E27FC236}">
                  <a16:creationId xmlns:a16="http://schemas.microsoft.com/office/drawing/2014/main" id="{237394C8-B38E-9C9B-CEA4-3AEFA4668D60}"/>
                </a:ext>
              </a:extLst>
            </p:cNvPr>
            <p:cNvSpPr/>
            <p:nvPr/>
          </p:nvSpPr>
          <p:spPr>
            <a:xfrm>
              <a:off x="5042675" y="921375"/>
              <a:ext cx="1191700" cy="1591025"/>
            </a:xfrm>
            <a:custGeom>
              <a:avLst/>
              <a:gdLst/>
              <a:ahLst/>
              <a:cxnLst/>
              <a:rect l="l" t="t" r="r" b="b"/>
              <a:pathLst>
                <a:path w="47668" h="63641" extrusionOk="0">
                  <a:moveTo>
                    <a:pt x="1621" y="0"/>
                  </a:moveTo>
                  <a:cubicBezTo>
                    <a:pt x="1273" y="0"/>
                    <a:pt x="926" y="76"/>
                    <a:pt x="601" y="231"/>
                  </a:cubicBezTo>
                  <a:cubicBezTo>
                    <a:pt x="0" y="598"/>
                    <a:pt x="34" y="1165"/>
                    <a:pt x="34" y="1899"/>
                  </a:cubicBezTo>
                  <a:lnTo>
                    <a:pt x="34" y="36157"/>
                  </a:lnTo>
                  <a:cubicBezTo>
                    <a:pt x="67" y="36957"/>
                    <a:pt x="501" y="37691"/>
                    <a:pt x="1168" y="38125"/>
                  </a:cubicBezTo>
                  <a:lnTo>
                    <a:pt x="44866" y="63343"/>
                  </a:lnTo>
                  <a:cubicBezTo>
                    <a:pt x="45223" y="63539"/>
                    <a:pt x="45628" y="63640"/>
                    <a:pt x="46035" y="63640"/>
                  </a:cubicBezTo>
                  <a:cubicBezTo>
                    <a:pt x="46388" y="63640"/>
                    <a:pt x="46742" y="63564"/>
                    <a:pt x="47067" y="63409"/>
                  </a:cubicBezTo>
                  <a:cubicBezTo>
                    <a:pt x="47668" y="63043"/>
                    <a:pt x="47634" y="62475"/>
                    <a:pt x="47634" y="61742"/>
                  </a:cubicBezTo>
                  <a:lnTo>
                    <a:pt x="47634" y="27484"/>
                  </a:lnTo>
                  <a:cubicBezTo>
                    <a:pt x="47601" y="26683"/>
                    <a:pt x="47167" y="25949"/>
                    <a:pt x="46500" y="25516"/>
                  </a:cubicBezTo>
                  <a:lnTo>
                    <a:pt x="2802" y="298"/>
                  </a:lnTo>
                  <a:cubicBezTo>
                    <a:pt x="2427" y="101"/>
                    <a:pt x="2023" y="0"/>
                    <a:pt x="1621" y="0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303;p52">
              <a:extLst>
                <a:ext uri="{FF2B5EF4-FFF2-40B4-BE49-F238E27FC236}">
                  <a16:creationId xmlns:a16="http://schemas.microsoft.com/office/drawing/2014/main" id="{9642F27B-099D-68A9-755A-F82CA4DC40E0}"/>
                </a:ext>
              </a:extLst>
            </p:cNvPr>
            <p:cNvSpPr/>
            <p:nvPr/>
          </p:nvSpPr>
          <p:spPr>
            <a:xfrm>
              <a:off x="5042675" y="921375"/>
              <a:ext cx="1191700" cy="1591025"/>
            </a:xfrm>
            <a:custGeom>
              <a:avLst/>
              <a:gdLst/>
              <a:ahLst/>
              <a:cxnLst/>
              <a:rect l="l" t="t" r="r" b="b"/>
              <a:pathLst>
                <a:path w="47668" h="63641" extrusionOk="0">
                  <a:moveTo>
                    <a:pt x="1621" y="0"/>
                  </a:moveTo>
                  <a:cubicBezTo>
                    <a:pt x="1273" y="0"/>
                    <a:pt x="926" y="76"/>
                    <a:pt x="601" y="231"/>
                  </a:cubicBezTo>
                  <a:cubicBezTo>
                    <a:pt x="0" y="598"/>
                    <a:pt x="34" y="1165"/>
                    <a:pt x="34" y="1899"/>
                  </a:cubicBezTo>
                  <a:lnTo>
                    <a:pt x="34" y="36157"/>
                  </a:lnTo>
                  <a:cubicBezTo>
                    <a:pt x="67" y="36957"/>
                    <a:pt x="501" y="37691"/>
                    <a:pt x="1168" y="38125"/>
                  </a:cubicBezTo>
                  <a:lnTo>
                    <a:pt x="44866" y="63343"/>
                  </a:lnTo>
                  <a:cubicBezTo>
                    <a:pt x="45223" y="63539"/>
                    <a:pt x="45628" y="63640"/>
                    <a:pt x="46035" y="63640"/>
                  </a:cubicBezTo>
                  <a:cubicBezTo>
                    <a:pt x="46388" y="63640"/>
                    <a:pt x="46742" y="63564"/>
                    <a:pt x="47067" y="63409"/>
                  </a:cubicBezTo>
                  <a:cubicBezTo>
                    <a:pt x="47668" y="63043"/>
                    <a:pt x="47634" y="62475"/>
                    <a:pt x="47634" y="61742"/>
                  </a:cubicBezTo>
                  <a:lnTo>
                    <a:pt x="47634" y="27484"/>
                  </a:lnTo>
                  <a:cubicBezTo>
                    <a:pt x="47601" y="26683"/>
                    <a:pt x="47167" y="25949"/>
                    <a:pt x="46500" y="25516"/>
                  </a:cubicBezTo>
                  <a:lnTo>
                    <a:pt x="2802" y="298"/>
                  </a:lnTo>
                  <a:cubicBezTo>
                    <a:pt x="2427" y="101"/>
                    <a:pt x="2023" y="0"/>
                    <a:pt x="16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304;p52">
              <a:extLst>
                <a:ext uri="{FF2B5EF4-FFF2-40B4-BE49-F238E27FC236}">
                  <a16:creationId xmlns:a16="http://schemas.microsoft.com/office/drawing/2014/main" id="{5020B43A-455F-87C1-49B0-4508632E78A0}"/>
                </a:ext>
              </a:extLst>
            </p:cNvPr>
            <p:cNvSpPr/>
            <p:nvPr/>
          </p:nvSpPr>
          <p:spPr>
            <a:xfrm>
              <a:off x="5043500" y="948250"/>
              <a:ext cx="1149175" cy="1560800"/>
            </a:xfrm>
            <a:custGeom>
              <a:avLst/>
              <a:gdLst/>
              <a:ahLst/>
              <a:cxnLst/>
              <a:rect l="l" t="t" r="r" b="b"/>
              <a:pathLst>
                <a:path w="45967" h="62432" extrusionOk="0">
                  <a:moveTo>
                    <a:pt x="626" y="0"/>
                  </a:moveTo>
                  <a:cubicBezTo>
                    <a:pt x="253" y="0"/>
                    <a:pt x="1" y="303"/>
                    <a:pt x="1" y="824"/>
                  </a:cubicBezTo>
                  <a:lnTo>
                    <a:pt x="1" y="35082"/>
                  </a:lnTo>
                  <a:cubicBezTo>
                    <a:pt x="34" y="35882"/>
                    <a:pt x="468" y="36616"/>
                    <a:pt x="1135" y="37050"/>
                  </a:cubicBezTo>
                  <a:lnTo>
                    <a:pt x="44833" y="62268"/>
                  </a:lnTo>
                  <a:cubicBezTo>
                    <a:pt x="45024" y="62378"/>
                    <a:pt x="45203" y="62431"/>
                    <a:pt x="45359" y="62431"/>
                  </a:cubicBezTo>
                  <a:cubicBezTo>
                    <a:pt x="45723" y="62431"/>
                    <a:pt x="45967" y="62147"/>
                    <a:pt x="45967" y="61634"/>
                  </a:cubicBezTo>
                  <a:lnTo>
                    <a:pt x="45967" y="27343"/>
                  </a:lnTo>
                  <a:cubicBezTo>
                    <a:pt x="45933" y="26542"/>
                    <a:pt x="45500" y="25808"/>
                    <a:pt x="44833" y="25375"/>
                  </a:cubicBezTo>
                  <a:lnTo>
                    <a:pt x="1135" y="157"/>
                  </a:lnTo>
                  <a:cubicBezTo>
                    <a:pt x="951" y="50"/>
                    <a:pt x="779" y="0"/>
                    <a:pt x="6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305;p52">
              <a:extLst>
                <a:ext uri="{FF2B5EF4-FFF2-40B4-BE49-F238E27FC236}">
                  <a16:creationId xmlns:a16="http://schemas.microsoft.com/office/drawing/2014/main" id="{2F40E6B8-947D-685A-7C8B-986DC45CB66C}"/>
                </a:ext>
              </a:extLst>
            </p:cNvPr>
            <p:cNvSpPr/>
            <p:nvPr/>
          </p:nvSpPr>
          <p:spPr>
            <a:xfrm>
              <a:off x="4378850" y="1867600"/>
              <a:ext cx="1801325" cy="1035350"/>
            </a:xfrm>
            <a:custGeom>
              <a:avLst/>
              <a:gdLst/>
              <a:ahLst/>
              <a:cxnLst/>
              <a:rect l="l" t="t" r="r" b="b"/>
              <a:pathLst>
                <a:path w="72053" h="41414" extrusionOk="0">
                  <a:moveTo>
                    <a:pt x="26570" y="1"/>
                  </a:moveTo>
                  <a:cubicBezTo>
                    <a:pt x="26178" y="1"/>
                    <a:pt x="25786" y="92"/>
                    <a:pt x="25419" y="276"/>
                  </a:cubicBezTo>
                  <a:lnTo>
                    <a:pt x="635" y="14619"/>
                  </a:lnTo>
                  <a:cubicBezTo>
                    <a:pt x="1" y="14986"/>
                    <a:pt x="1" y="15553"/>
                    <a:pt x="635" y="15920"/>
                  </a:cubicBezTo>
                  <a:lnTo>
                    <a:pt x="44299" y="41138"/>
                  </a:lnTo>
                  <a:cubicBezTo>
                    <a:pt x="44666" y="41322"/>
                    <a:pt x="45058" y="41414"/>
                    <a:pt x="45450" y="41414"/>
                  </a:cubicBezTo>
                  <a:cubicBezTo>
                    <a:pt x="45842" y="41414"/>
                    <a:pt x="46234" y="41322"/>
                    <a:pt x="46601" y="41138"/>
                  </a:cubicBezTo>
                  <a:lnTo>
                    <a:pt x="71419" y="26828"/>
                  </a:lnTo>
                  <a:cubicBezTo>
                    <a:pt x="72052" y="26461"/>
                    <a:pt x="72052" y="25861"/>
                    <a:pt x="71419" y="25494"/>
                  </a:cubicBezTo>
                  <a:lnTo>
                    <a:pt x="27721" y="276"/>
                  </a:lnTo>
                  <a:cubicBezTo>
                    <a:pt x="27354" y="92"/>
                    <a:pt x="26962" y="1"/>
                    <a:pt x="265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306;p52">
              <a:extLst>
                <a:ext uri="{FF2B5EF4-FFF2-40B4-BE49-F238E27FC236}">
                  <a16:creationId xmlns:a16="http://schemas.microsoft.com/office/drawing/2014/main" id="{C319AC53-CFAE-879B-DF04-BA038BD393A8}"/>
                </a:ext>
              </a:extLst>
            </p:cNvPr>
            <p:cNvSpPr/>
            <p:nvPr/>
          </p:nvSpPr>
          <p:spPr>
            <a:xfrm>
              <a:off x="4356350" y="2236400"/>
              <a:ext cx="1159175" cy="728875"/>
            </a:xfrm>
            <a:custGeom>
              <a:avLst/>
              <a:gdLst/>
              <a:ahLst/>
              <a:cxnLst/>
              <a:rect l="l" t="t" r="r" b="b"/>
              <a:pathLst>
                <a:path w="46367" h="29155" extrusionOk="0">
                  <a:moveTo>
                    <a:pt x="1335" y="1"/>
                  </a:moveTo>
                  <a:lnTo>
                    <a:pt x="1335" y="1"/>
                  </a:lnTo>
                  <a:cubicBezTo>
                    <a:pt x="0" y="901"/>
                    <a:pt x="100" y="2903"/>
                    <a:pt x="1535" y="3637"/>
                  </a:cubicBezTo>
                  <a:lnTo>
                    <a:pt x="45233" y="28855"/>
                  </a:lnTo>
                  <a:cubicBezTo>
                    <a:pt x="45566" y="29055"/>
                    <a:pt x="45966" y="29155"/>
                    <a:pt x="46367" y="29155"/>
                  </a:cubicBezTo>
                  <a:lnTo>
                    <a:pt x="46367" y="26687"/>
                  </a:lnTo>
                  <a:cubicBezTo>
                    <a:pt x="45966" y="26687"/>
                    <a:pt x="45566" y="26586"/>
                    <a:pt x="45233" y="26386"/>
                  </a:cubicBezTo>
                  <a:lnTo>
                    <a:pt x="1535" y="1168"/>
                  </a:lnTo>
                  <a:cubicBezTo>
                    <a:pt x="968" y="868"/>
                    <a:pt x="901" y="368"/>
                    <a:pt x="1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2307;p52">
              <a:extLst>
                <a:ext uri="{FF2B5EF4-FFF2-40B4-BE49-F238E27FC236}">
                  <a16:creationId xmlns:a16="http://schemas.microsoft.com/office/drawing/2014/main" id="{B8FF66BD-4164-1982-D7B0-36EABDF8DF9C}"/>
                </a:ext>
              </a:extLst>
            </p:cNvPr>
            <p:cNvSpPr/>
            <p:nvPr/>
          </p:nvSpPr>
          <p:spPr>
            <a:xfrm>
              <a:off x="5078525" y="1005550"/>
              <a:ext cx="1087475" cy="1441000"/>
            </a:xfrm>
            <a:custGeom>
              <a:avLst/>
              <a:gdLst/>
              <a:ahLst/>
              <a:cxnLst/>
              <a:rect l="l" t="t" r="r" b="b"/>
              <a:pathLst>
                <a:path w="43499" h="57640" extrusionOk="0">
                  <a:moveTo>
                    <a:pt x="384" y="1"/>
                  </a:moveTo>
                  <a:cubicBezTo>
                    <a:pt x="153" y="1"/>
                    <a:pt x="1" y="191"/>
                    <a:pt x="1" y="500"/>
                  </a:cubicBezTo>
                  <a:lnTo>
                    <a:pt x="1" y="32056"/>
                  </a:lnTo>
                  <a:cubicBezTo>
                    <a:pt x="34" y="32523"/>
                    <a:pt x="301" y="32956"/>
                    <a:pt x="701" y="33223"/>
                  </a:cubicBezTo>
                  <a:lnTo>
                    <a:pt x="42798" y="57541"/>
                  </a:lnTo>
                  <a:cubicBezTo>
                    <a:pt x="42913" y="57608"/>
                    <a:pt x="43020" y="57639"/>
                    <a:pt x="43114" y="57639"/>
                  </a:cubicBezTo>
                  <a:cubicBezTo>
                    <a:pt x="43346" y="57639"/>
                    <a:pt x="43498" y="57449"/>
                    <a:pt x="43498" y="57140"/>
                  </a:cubicBezTo>
                  <a:lnTo>
                    <a:pt x="43498" y="25584"/>
                  </a:lnTo>
                  <a:cubicBezTo>
                    <a:pt x="43465" y="25117"/>
                    <a:pt x="43231" y="24650"/>
                    <a:pt x="42831" y="24417"/>
                  </a:cubicBezTo>
                  <a:lnTo>
                    <a:pt x="701" y="100"/>
                  </a:lnTo>
                  <a:cubicBezTo>
                    <a:pt x="586" y="32"/>
                    <a:pt x="478" y="1"/>
                    <a:pt x="3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308;p52">
              <a:extLst>
                <a:ext uri="{FF2B5EF4-FFF2-40B4-BE49-F238E27FC236}">
                  <a16:creationId xmlns:a16="http://schemas.microsoft.com/office/drawing/2014/main" id="{4D37D79A-4854-4F98-2571-59256CACFF09}"/>
                </a:ext>
              </a:extLst>
            </p:cNvPr>
            <p:cNvSpPr/>
            <p:nvPr/>
          </p:nvSpPr>
          <p:spPr>
            <a:xfrm>
              <a:off x="5516350" y="1442500"/>
              <a:ext cx="212675" cy="567100"/>
            </a:xfrm>
            <a:custGeom>
              <a:avLst/>
              <a:gdLst/>
              <a:ahLst/>
              <a:cxnLst/>
              <a:rect l="l" t="t" r="r" b="b"/>
              <a:pathLst>
                <a:path w="8507" h="22684" extrusionOk="0">
                  <a:moveTo>
                    <a:pt x="2735" y="5938"/>
                  </a:moveTo>
                  <a:lnTo>
                    <a:pt x="3069" y="6138"/>
                  </a:lnTo>
                  <a:lnTo>
                    <a:pt x="5471" y="7506"/>
                  </a:lnTo>
                  <a:cubicBezTo>
                    <a:pt x="5938" y="7773"/>
                    <a:pt x="6305" y="8674"/>
                    <a:pt x="6305" y="9507"/>
                  </a:cubicBezTo>
                  <a:lnTo>
                    <a:pt x="6305" y="9774"/>
                  </a:lnTo>
                  <a:cubicBezTo>
                    <a:pt x="6305" y="10436"/>
                    <a:pt x="6074" y="10866"/>
                    <a:pt x="5745" y="10866"/>
                  </a:cubicBezTo>
                  <a:cubicBezTo>
                    <a:pt x="5660" y="10866"/>
                    <a:pt x="5567" y="10837"/>
                    <a:pt x="5471" y="10775"/>
                  </a:cubicBezTo>
                  <a:lnTo>
                    <a:pt x="2735" y="9207"/>
                  </a:lnTo>
                  <a:lnTo>
                    <a:pt x="2735" y="5938"/>
                  </a:lnTo>
                  <a:close/>
                  <a:moveTo>
                    <a:pt x="2735" y="12543"/>
                  </a:moveTo>
                  <a:lnTo>
                    <a:pt x="5471" y="14111"/>
                  </a:lnTo>
                  <a:lnTo>
                    <a:pt x="5704" y="14244"/>
                  </a:lnTo>
                  <a:cubicBezTo>
                    <a:pt x="6204" y="14544"/>
                    <a:pt x="6638" y="15545"/>
                    <a:pt x="6638" y="16479"/>
                  </a:cubicBezTo>
                  <a:lnTo>
                    <a:pt x="6638" y="16779"/>
                  </a:lnTo>
                  <a:cubicBezTo>
                    <a:pt x="6638" y="17530"/>
                    <a:pt x="6380" y="18001"/>
                    <a:pt x="6001" y="18001"/>
                  </a:cubicBezTo>
                  <a:cubicBezTo>
                    <a:pt x="5909" y="18001"/>
                    <a:pt x="5809" y="17972"/>
                    <a:pt x="5704" y="17914"/>
                  </a:cubicBezTo>
                  <a:lnTo>
                    <a:pt x="3069" y="16412"/>
                  </a:lnTo>
                  <a:lnTo>
                    <a:pt x="2735" y="16212"/>
                  </a:lnTo>
                  <a:lnTo>
                    <a:pt x="2735" y="12543"/>
                  </a:lnTo>
                  <a:close/>
                  <a:moveTo>
                    <a:pt x="1301" y="1"/>
                  </a:moveTo>
                  <a:lnTo>
                    <a:pt x="1301" y="1769"/>
                  </a:lnTo>
                  <a:lnTo>
                    <a:pt x="0" y="1035"/>
                  </a:lnTo>
                  <a:lnTo>
                    <a:pt x="0" y="4370"/>
                  </a:lnTo>
                  <a:lnTo>
                    <a:pt x="867" y="4871"/>
                  </a:lnTo>
                  <a:lnTo>
                    <a:pt x="867" y="15145"/>
                  </a:lnTo>
                  <a:lnTo>
                    <a:pt x="0" y="14645"/>
                  </a:lnTo>
                  <a:lnTo>
                    <a:pt x="0" y="17980"/>
                  </a:lnTo>
                  <a:lnTo>
                    <a:pt x="1301" y="18714"/>
                  </a:lnTo>
                  <a:lnTo>
                    <a:pt x="1301" y="20148"/>
                  </a:lnTo>
                  <a:lnTo>
                    <a:pt x="3169" y="21216"/>
                  </a:lnTo>
                  <a:lnTo>
                    <a:pt x="3169" y="19782"/>
                  </a:lnTo>
                  <a:lnTo>
                    <a:pt x="3803" y="20148"/>
                  </a:lnTo>
                  <a:lnTo>
                    <a:pt x="3803" y="21616"/>
                  </a:lnTo>
                  <a:lnTo>
                    <a:pt x="5671" y="22684"/>
                  </a:lnTo>
                  <a:lnTo>
                    <a:pt x="5671" y="21216"/>
                  </a:lnTo>
                  <a:lnTo>
                    <a:pt x="5704" y="21216"/>
                  </a:lnTo>
                  <a:cubicBezTo>
                    <a:pt x="6006" y="21393"/>
                    <a:pt x="6297" y="21477"/>
                    <a:pt x="6571" y="21477"/>
                  </a:cubicBezTo>
                  <a:cubicBezTo>
                    <a:pt x="7688" y="21477"/>
                    <a:pt x="8506" y="20071"/>
                    <a:pt x="8506" y="17847"/>
                  </a:cubicBezTo>
                  <a:lnTo>
                    <a:pt x="8506" y="17547"/>
                  </a:lnTo>
                  <a:cubicBezTo>
                    <a:pt x="8506" y="16146"/>
                    <a:pt x="8206" y="14745"/>
                    <a:pt x="7639" y="13444"/>
                  </a:cubicBezTo>
                  <a:cubicBezTo>
                    <a:pt x="8006" y="12643"/>
                    <a:pt x="8206" y="11742"/>
                    <a:pt x="8173" y="10842"/>
                  </a:cubicBezTo>
                  <a:lnTo>
                    <a:pt x="8173" y="10575"/>
                  </a:lnTo>
                  <a:cubicBezTo>
                    <a:pt x="8173" y="8073"/>
                    <a:pt x="7072" y="5338"/>
                    <a:pt x="5671" y="4337"/>
                  </a:cubicBezTo>
                  <a:lnTo>
                    <a:pt x="5671" y="2536"/>
                  </a:lnTo>
                  <a:lnTo>
                    <a:pt x="3803" y="1435"/>
                  </a:lnTo>
                  <a:lnTo>
                    <a:pt x="3803" y="3236"/>
                  </a:lnTo>
                  <a:lnTo>
                    <a:pt x="3169" y="2836"/>
                  </a:lnTo>
                  <a:lnTo>
                    <a:pt x="3169" y="1068"/>
                  </a:lnTo>
                  <a:lnTo>
                    <a:pt x="1301" y="1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309;p52">
              <a:extLst>
                <a:ext uri="{FF2B5EF4-FFF2-40B4-BE49-F238E27FC236}">
                  <a16:creationId xmlns:a16="http://schemas.microsoft.com/office/drawing/2014/main" id="{C62D692C-4605-3A65-D41B-3BF4F38ACC0B}"/>
                </a:ext>
              </a:extLst>
            </p:cNvPr>
            <p:cNvSpPr/>
            <p:nvPr/>
          </p:nvSpPr>
          <p:spPr>
            <a:xfrm>
              <a:off x="5516350" y="1442500"/>
              <a:ext cx="212675" cy="567100"/>
            </a:xfrm>
            <a:custGeom>
              <a:avLst/>
              <a:gdLst/>
              <a:ahLst/>
              <a:cxnLst/>
              <a:rect l="l" t="t" r="r" b="b"/>
              <a:pathLst>
                <a:path w="8507" h="22684" extrusionOk="0">
                  <a:moveTo>
                    <a:pt x="2735" y="5938"/>
                  </a:moveTo>
                  <a:lnTo>
                    <a:pt x="3069" y="6138"/>
                  </a:lnTo>
                  <a:lnTo>
                    <a:pt x="5471" y="7506"/>
                  </a:lnTo>
                  <a:cubicBezTo>
                    <a:pt x="5938" y="7773"/>
                    <a:pt x="6305" y="8674"/>
                    <a:pt x="6305" y="9507"/>
                  </a:cubicBezTo>
                  <a:lnTo>
                    <a:pt x="6305" y="9774"/>
                  </a:lnTo>
                  <a:cubicBezTo>
                    <a:pt x="6305" y="10436"/>
                    <a:pt x="6074" y="10866"/>
                    <a:pt x="5745" y="10866"/>
                  </a:cubicBezTo>
                  <a:cubicBezTo>
                    <a:pt x="5660" y="10866"/>
                    <a:pt x="5567" y="10837"/>
                    <a:pt x="5471" y="10775"/>
                  </a:cubicBezTo>
                  <a:lnTo>
                    <a:pt x="2735" y="9207"/>
                  </a:lnTo>
                  <a:lnTo>
                    <a:pt x="2735" y="5938"/>
                  </a:lnTo>
                  <a:close/>
                  <a:moveTo>
                    <a:pt x="2735" y="12543"/>
                  </a:moveTo>
                  <a:lnTo>
                    <a:pt x="5471" y="14111"/>
                  </a:lnTo>
                  <a:lnTo>
                    <a:pt x="5704" y="14244"/>
                  </a:lnTo>
                  <a:cubicBezTo>
                    <a:pt x="6204" y="14544"/>
                    <a:pt x="6638" y="15545"/>
                    <a:pt x="6638" y="16479"/>
                  </a:cubicBezTo>
                  <a:lnTo>
                    <a:pt x="6638" y="16779"/>
                  </a:lnTo>
                  <a:cubicBezTo>
                    <a:pt x="6638" y="17530"/>
                    <a:pt x="6380" y="18001"/>
                    <a:pt x="6001" y="18001"/>
                  </a:cubicBezTo>
                  <a:cubicBezTo>
                    <a:pt x="5909" y="18001"/>
                    <a:pt x="5809" y="17972"/>
                    <a:pt x="5704" y="17914"/>
                  </a:cubicBezTo>
                  <a:lnTo>
                    <a:pt x="3069" y="16412"/>
                  </a:lnTo>
                  <a:lnTo>
                    <a:pt x="2735" y="16212"/>
                  </a:lnTo>
                  <a:lnTo>
                    <a:pt x="2735" y="12543"/>
                  </a:lnTo>
                  <a:close/>
                  <a:moveTo>
                    <a:pt x="1301" y="1"/>
                  </a:moveTo>
                  <a:lnTo>
                    <a:pt x="1301" y="1769"/>
                  </a:lnTo>
                  <a:lnTo>
                    <a:pt x="0" y="1035"/>
                  </a:lnTo>
                  <a:lnTo>
                    <a:pt x="0" y="4370"/>
                  </a:lnTo>
                  <a:lnTo>
                    <a:pt x="867" y="4871"/>
                  </a:lnTo>
                  <a:lnTo>
                    <a:pt x="867" y="15145"/>
                  </a:lnTo>
                  <a:lnTo>
                    <a:pt x="0" y="14645"/>
                  </a:lnTo>
                  <a:lnTo>
                    <a:pt x="0" y="17980"/>
                  </a:lnTo>
                  <a:lnTo>
                    <a:pt x="1301" y="18714"/>
                  </a:lnTo>
                  <a:lnTo>
                    <a:pt x="1301" y="20148"/>
                  </a:lnTo>
                  <a:lnTo>
                    <a:pt x="3169" y="21216"/>
                  </a:lnTo>
                  <a:lnTo>
                    <a:pt x="3169" y="19782"/>
                  </a:lnTo>
                  <a:lnTo>
                    <a:pt x="3803" y="20148"/>
                  </a:lnTo>
                  <a:lnTo>
                    <a:pt x="3803" y="21616"/>
                  </a:lnTo>
                  <a:lnTo>
                    <a:pt x="5671" y="22684"/>
                  </a:lnTo>
                  <a:lnTo>
                    <a:pt x="5671" y="21216"/>
                  </a:lnTo>
                  <a:lnTo>
                    <a:pt x="5704" y="21216"/>
                  </a:lnTo>
                  <a:cubicBezTo>
                    <a:pt x="6006" y="21393"/>
                    <a:pt x="6297" y="21477"/>
                    <a:pt x="6571" y="21477"/>
                  </a:cubicBezTo>
                  <a:cubicBezTo>
                    <a:pt x="7688" y="21477"/>
                    <a:pt x="8506" y="20071"/>
                    <a:pt x="8506" y="17847"/>
                  </a:cubicBezTo>
                  <a:lnTo>
                    <a:pt x="8506" y="17547"/>
                  </a:lnTo>
                  <a:cubicBezTo>
                    <a:pt x="8506" y="16146"/>
                    <a:pt x="8206" y="14745"/>
                    <a:pt x="7639" y="13444"/>
                  </a:cubicBezTo>
                  <a:cubicBezTo>
                    <a:pt x="8006" y="12643"/>
                    <a:pt x="8206" y="11742"/>
                    <a:pt x="8173" y="10842"/>
                  </a:cubicBezTo>
                  <a:lnTo>
                    <a:pt x="8173" y="10575"/>
                  </a:lnTo>
                  <a:cubicBezTo>
                    <a:pt x="8173" y="8073"/>
                    <a:pt x="7072" y="5338"/>
                    <a:pt x="5671" y="4337"/>
                  </a:cubicBezTo>
                  <a:lnTo>
                    <a:pt x="5671" y="2536"/>
                  </a:lnTo>
                  <a:lnTo>
                    <a:pt x="3803" y="1435"/>
                  </a:lnTo>
                  <a:lnTo>
                    <a:pt x="3803" y="3236"/>
                  </a:lnTo>
                  <a:lnTo>
                    <a:pt x="3169" y="2836"/>
                  </a:lnTo>
                  <a:lnTo>
                    <a:pt x="3169" y="1068"/>
                  </a:lnTo>
                  <a:lnTo>
                    <a:pt x="13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310;p52">
              <a:extLst>
                <a:ext uri="{FF2B5EF4-FFF2-40B4-BE49-F238E27FC236}">
                  <a16:creationId xmlns:a16="http://schemas.microsoft.com/office/drawing/2014/main" id="{C0951EE7-8178-DF15-03A9-777BF2A9B460}"/>
                </a:ext>
              </a:extLst>
            </p:cNvPr>
            <p:cNvSpPr/>
            <p:nvPr/>
          </p:nvSpPr>
          <p:spPr>
            <a:xfrm>
              <a:off x="5018475" y="1918250"/>
              <a:ext cx="1074975" cy="617975"/>
            </a:xfrm>
            <a:custGeom>
              <a:avLst/>
              <a:gdLst/>
              <a:ahLst/>
              <a:cxnLst/>
              <a:rect l="l" t="t" r="r" b="b"/>
              <a:pathLst>
                <a:path w="42999" h="24719" extrusionOk="0">
                  <a:moveTo>
                    <a:pt x="1552" y="1"/>
                  </a:moveTo>
                  <a:cubicBezTo>
                    <a:pt x="1352" y="1"/>
                    <a:pt x="1152" y="51"/>
                    <a:pt x="968" y="151"/>
                  </a:cubicBezTo>
                  <a:lnTo>
                    <a:pt x="301" y="518"/>
                  </a:lnTo>
                  <a:cubicBezTo>
                    <a:pt x="1" y="618"/>
                    <a:pt x="1" y="1052"/>
                    <a:pt x="301" y="1152"/>
                  </a:cubicBezTo>
                  <a:lnTo>
                    <a:pt x="40863" y="24569"/>
                  </a:lnTo>
                  <a:cubicBezTo>
                    <a:pt x="41047" y="24669"/>
                    <a:pt x="41247" y="24719"/>
                    <a:pt x="41443" y="24719"/>
                  </a:cubicBezTo>
                  <a:cubicBezTo>
                    <a:pt x="41639" y="24719"/>
                    <a:pt x="41831" y="24669"/>
                    <a:pt x="41997" y="24569"/>
                  </a:cubicBezTo>
                  <a:lnTo>
                    <a:pt x="42665" y="24202"/>
                  </a:lnTo>
                  <a:cubicBezTo>
                    <a:pt x="42998" y="24102"/>
                    <a:pt x="42998" y="23668"/>
                    <a:pt x="42665" y="23534"/>
                  </a:cubicBezTo>
                  <a:lnTo>
                    <a:pt x="2136" y="151"/>
                  </a:lnTo>
                  <a:cubicBezTo>
                    <a:pt x="1952" y="51"/>
                    <a:pt x="1752" y="1"/>
                    <a:pt x="1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311;p52">
              <a:extLst>
                <a:ext uri="{FF2B5EF4-FFF2-40B4-BE49-F238E27FC236}">
                  <a16:creationId xmlns:a16="http://schemas.microsoft.com/office/drawing/2014/main" id="{241B987E-BE31-E6DB-FF41-821803CB9055}"/>
                </a:ext>
              </a:extLst>
            </p:cNvPr>
            <p:cNvSpPr/>
            <p:nvPr/>
          </p:nvSpPr>
          <p:spPr>
            <a:xfrm>
              <a:off x="4696575" y="1964725"/>
              <a:ext cx="1318475" cy="759375"/>
            </a:xfrm>
            <a:custGeom>
              <a:avLst/>
              <a:gdLst/>
              <a:ahLst/>
              <a:cxnLst/>
              <a:rect l="l" t="t" r="r" b="b"/>
              <a:pathLst>
                <a:path w="52739" h="30375" extrusionOk="0">
                  <a:moveTo>
                    <a:pt x="11250" y="0"/>
                  </a:moveTo>
                  <a:cubicBezTo>
                    <a:pt x="11089" y="0"/>
                    <a:pt x="10925" y="33"/>
                    <a:pt x="10775" y="93"/>
                  </a:cubicBezTo>
                  <a:lnTo>
                    <a:pt x="268" y="6231"/>
                  </a:lnTo>
                  <a:cubicBezTo>
                    <a:pt x="1" y="6365"/>
                    <a:pt x="68" y="6665"/>
                    <a:pt x="368" y="6832"/>
                  </a:cubicBezTo>
                  <a:lnTo>
                    <a:pt x="40863" y="30215"/>
                  </a:lnTo>
                  <a:cubicBezTo>
                    <a:pt x="41047" y="30325"/>
                    <a:pt x="41251" y="30375"/>
                    <a:pt x="41453" y="30375"/>
                  </a:cubicBezTo>
                  <a:cubicBezTo>
                    <a:pt x="41618" y="30375"/>
                    <a:pt x="41781" y="30342"/>
                    <a:pt x="41931" y="30282"/>
                  </a:cubicBezTo>
                  <a:lnTo>
                    <a:pt x="52472" y="24177"/>
                  </a:lnTo>
                  <a:cubicBezTo>
                    <a:pt x="52739" y="24044"/>
                    <a:pt x="52705" y="23777"/>
                    <a:pt x="52372" y="23577"/>
                  </a:cubicBezTo>
                  <a:lnTo>
                    <a:pt x="11809" y="160"/>
                  </a:lnTo>
                  <a:cubicBezTo>
                    <a:pt x="11644" y="50"/>
                    <a:pt x="11449" y="0"/>
                    <a:pt x="11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312;p52">
              <a:extLst>
                <a:ext uri="{FF2B5EF4-FFF2-40B4-BE49-F238E27FC236}">
                  <a16:creationId xmlns:a16="http://schemas.microsoft.com/office/drawing/2014/main" id="{036CB0EF-EDCA-95CC-755D-CE9FB590EFD0}"/>
                </a:ext>
              </a:extLst>
            </p:cNvPr>
            <p:cNvSpPr/>
            <p:nvPr/>
          </p:nvSpPr>
          <p:spPr>
            <a:xfrm>
              <a:off x="4720775" y="1979775"/>
              <a:ext cx="1253425" cy="730325"/>
            </a:xfrm>
            <a:custGeom>
              <a:avLst/>
              <a:gdLst/>
              <a:ahLst/>
              <a:cxnLst/>
              <a:rect l="l" t="t" r="r" b="b"/>
              <a:pathLst>
                <a:path w="50137" h="29213" extrusionOk="0">
                  <a:moveTo>
                    <a:pt x="10408" y="0"/>
                  </a:moveTo>
                  <a:cubicBezTo>
                    <a:pt x="10374" y="0"/>
                    <a:pt x="10341" y="8"/>
                    <a:pt x="10308" y="25"/>
                  </a:cubicBezTo>
                  <a:lnTo>
                    <a:pt x="9107" y="759"/>
                  </a:lnTo>
                  <a:cubicBezTo>
                    <a:pt x="9040" y="759"/>
                    <a:pt x="9073" y="826"/>
                    <a:pt x="9107" y="859"/>
                  </a:cubicBezTo>
                  <a:lnTo>
                    <a:pt x="10675" y="1760"/>
                  </a:lnTo>
                  <a:cubicBezTo>
                    <a:pt x="10694" y="1769"/>
                    <a:pt x="10714" y="1773"/>
                    <a:pt x="10733" y="1773"/>
                  </a:cubicBezTo>
                  <a:cubicBezTo>
                    <a:pt x="10780" y="1773"/>
                    <a:pt x="10828" y="1750"/>
                    <a:pt x="10875" y="1726"/>
                  </a:cubicBezTo>
                  <a:lnTo>
                    <a:pt x="10841" y="1726"/>
                  </a:lnTo>
                  <a:lnTo>
                    <a:pt x="12076" y="1026"/>
                  </a:lnTo>
                  <a:cubicBezTo>
                    <a:pt x="12109" y="992"/>
                    <a:pt x="12109" y="959"/>
                    <a:pt x="12076" y="926"/>
                  </a:cubicBezTo>
                  <a:lnTo>
                    <a:pt x="10508" y="25"/>
                  </a:lnTo>
                  <a:cubicBezTo>
                    <a:pt x="10474" y="8"/>
                    <a:pt x="10441" y="0"/>
                    <a:pt x="10408" y="0"/>
                  </a:cubicBezTo>
                  <a:close/>
                  <a:moveTo>
                    <a:pt x="8240" y="1226"/>
                  </a:moveTo>
                  <a:lnTo>
                    <a:pt x="7005" y="1926"/>
                  </a:lnTo>
                  <a:cubicBezTo>
                    <a:pt x="6972" y="1960"/>
                    <a:pt x="6972" y="2027"/>
                    <a:pt x="7005" y="2060"/>
                  </a:cubicBezTo>
                  <a:lnTo>
                    <a:pt x="8273" y="2794"/>
                  </a:lnTo>
                  <a:cubicBezTo>
                    <a:pt x="8306" y="2810"/>
                    <a:pt x="8340" y="2819"/>
                    <a:pt x="8373" y="2819"/>
                  </a:cubicBezTo>
                  <a:cubicBezTo>
                    <a:pt x="8406" y="2819"/>
                    <a:pt x="8440" y="2810"/>
                    <a:pt x="8473" y="2794"/>
                  </a:cubicBezTo>
                  <a:lnTo>
                    <a:pt x="8440" y="2760"/>
                  </a:lnTo>
                  <a:lnTo>
                    <a:pt x="9674" y="2060"/>
                  </a:lnTo>
                  <a:cubicBezTo>
                    <a:pt x="9707" y="2060"/>
                    <a:pt x="9707" y="1993"/>
                    <a:pt x="9674" y="1960"/>
                  </a:cubicBezTo>
                  <a:lnTo>
                    <a:pt x="8406" y="1226"/>
                  </a:lnTo>
                  <a:close/>
                  <a:moveTo>
                    <a:pt x="13347" y="1701"/>
                  </a:moveTo>
                  <a:cubicBezTo>
                    <a:pt x="13318" y="1701"/>
                    <a:pt x="13293" y="1710"/>
                    <a:pt x="13276" y="1726"/>
                  </a:cubicBezTo>
                  <a:lnTo>
                    <a:pt x="12042" y="2427"/>
                  </a:lnTo>
                  <a:cubicBezTo>
                    <a:pt x="12009" y="2460"/>
                    <a:pt x="12009" y="2494"/>
                    <a:pt x="12042" y="2527"/>
                  </a:cubicBezTo>
                  <a:lnTo>
                    <a:pt x="13310" y="3261"/>
                  </a:lnTo>
                  <a:cubicBezTo>
                    <a:pt x="13327" y="3277"/>
                    <a:pt x="13360" y="3286"/>
                    <a:pt x="13393" y="3286"/>
                  </a:cubicBezTo>
                  <a:cubicBezTo>
                    <a:pt x="13427" y="3286"/>
                    <a:pt x="13460" y="3277"/>
                    <a:pt x="13477" y="3261"/>
                  </a:cubicBezTo>
                  <a:lnTo>
                    <a:pt x="14711" y="2560"/>
                  </a:lnTo>
                  <a:cubicBezTo>
                    <a:pt x="14744" y="2527"/>
                    <a:pt x="14744" y="2494"/>
                    <a:pt x="14711" y="2460"/>
                  </a:cubicBezTo>
                  <a:lnTo>
                    <a:pt x="13443" y="1726"/>
                  </a:lnTo>
                  <a:cubicBezTo>
                    <a:pt x="13410" y="1710"/>
                    <a:pt x="13377" y="1701"/>
                    <a:pt x="13347" y="1701"/>
                  </a:cubicBezTo>
                  <a:close/>
                  <a:moveTo>
                    <a:pt x="10174" y="2302"/>
                  </a:moveTo>
                  <a:cubicBezTo>
                    <a:pt x="10141" y="2302"/>
                    <a:pt x="10108" y="2310"/>
                    <a:pt x="10074" y="2327"/>
                  </a:cubicBezTo>
                  <a:lnTo>
                    <a:pt x="8873" y="3027"/>
                  </a:lnTo>
                  <a:cubicBezTo>
                    <a:pt x="8840" y="3061"/>
                    <a:pt x="8840" y="3094"/>
                    <a:pt x="8873" y="3127"/>
                  </a:cubicBezTo>
                  <a:lnTo>
                    <a:pt x="10108" y="3861"/>
                  </a:lnTo>
                  <a:cubicBezTo>
                    <a:pt x="10141" y="3878"/>
                    <a:pt x="10174" y="3886"/>
                    <a:pt x="10208" y="3886"/>
                  </a:cubicBezTo>
                  <a:cubicBezTo>
                    <a:pt x="10241" y="3886"/>
                    <a:pt x="10274" y="3878"/>
                    <a:pt x="10308" y="3861"/>
                  </a:cubicBezTo>
                  <a:lnTo>
                    <a:pt x="11509" y="3161"/>
                  </a:lnTo>
                  <a:cubicBezTo>
                    <a:pt x="11575" y="3127"/>
                    <a:pt x="11575" y="3094"/>
                    <a:pt x="11509" y="3061"/>
                  </a:cubicBezTo>
                  <a:lnTo>
                    <a:pt x="10274" y="2327"/>
                  </a:lnTo>
                  <a:cubicBezTo>
                    <a:pt x="10241" y="2310"/>
                    <a:pt x="10208" y="2302"/>
                    <a:pt x="10174" y="2302"/>
                  </a:cubicBezTo>
                  <a:close/>
                  <a:moveTo>
                    <a:pt x="6472" y="2227"/>
                  </a:moveTo>
                  <a:lnTo>
                    <a:pt x="5271" y="2927"/>
                  </a:lnTo>
                  <a:cubicBezTo>
                    <a:pt x="5204" y="2961"/>
                    <a:pt x="5204" y="3027"/>
                    <a:pt x="5271" y="3027"/>
                  </a:cubicBezTo>
                  <a:lnTo>
                    <a:pt x="7205" y="4161"/>
                  </a:lnTo>
                  <a:cubicBezTo>
                    <a:pt x="7272" y="4195"/>
                    <a:pt x="7339" y="4195"/>
                    <a:pt x="7406" y="4195"/>
                  </a:cubicBezTo>
                  <a:lnTo>
                    <a:pt x="7406" y="4161"/>
                  </a:lnTo>
                  <a:lnTo>
                    <a:pt x="8606" y="3461"/>
                  </a:lnTo>
                  <a:cubicBezTo>
                    <a:pt x="8673" y="3428"/>
                    <a:pt x="8673" y="3394"/>
                    <a:pt x="8606" y="3361"/>
                  </a:cubicBezTo>
                  <a:lnTo>
                    <a:pt x="6672" y="2227"/>
                  </a:lnTo>
                  <a:close/>
                  <a:moveTo>
                    <a:pt x="15211" y="2769"/>
                  </a:moveTo>
                  <a:cubicBezTo>
                    <a:pt x="15178" y="2769"/>
                    <a:pt x="15144" y="2777"/>
                    <a:pt x="15111" y="2794"/>
                  </a:cubicBezTo>
                  <a:lnTo>
                    <a:pt x="13910" y="3494"/>
                  </a:lnTo>
                  <a:cubicBezTo>
                    <a:pt x="13877" y="3528"/>
                    <a:pt x="13877" y="3561"/>
                    <a:pt x="13910" y="3594"/>
                  </a:cubicBezTo>
                  <a:lnTo>
                    <a:pt x="15144" y="4328"/>
                  </a:lnTo>
                  <a:cubicBezTo>
                    <a:pt x="15178" y="4345"/>
                    <a:pt x="15211" y="4353"/>
                    <a:pt x="15245" y="4353"/>
                  </a:cubicBezTo>
                  <a:cubicBezTo>
                    <a:pt x="15278" y="4353"/>
                    <a:pt x="15311" y="4345"/>
                    <a:pt x="15345" y="4328"/>
                  </a:cubicBezTo>
                  <a:lnTo>
                    <a:pt x="16545" y="3628"/>
                  </a:lnTo>
                  <a:cubicBezTo>
                    <a:pt x="16612" y="3594"/>
                    <a:pt x="16612" y="3561"/>
                    <a:pt x="16545" y="3528"/>
                  </a:cubicBezTo>
                  <a:lnTo>
                    <a:pt x="15311" y="2794"/>
                  </a:lnTo>
                  <a:cubicBezTo>
                    <a:pt x="15278" y="2777"/>
                    <a:pt x="15245" y="2769"/>
                    <a:pt x="15211" y="2769"/>
                  </a:cubicBezTo>
                  <a:close/>
                  <a:moveTo>
                    <a:pt x="12038" y="3336"/>
                  </a:moveTo>
                  <a:cubicBezTo>
                    <a:pt x="12009" y="3336"/>
                    <a:pt x="11976" y="3344"/>
                    <a:pt x="11942" y="3361"/>
                  </a:cubicBezTo>
                  <a:lnTo>
                    <a:pt x="10708" y="4095"/>
                  </a:lnTo>
                  <a:cubicBezTo>
                    <a:pt x="10675" y="4095"/>
                    <a:pt x="10675" y="4161"/>
                    <a:pt x="10708" y="4195"/>
                  </a:cubicBezTo>
                  <a:lnTo>
                    <a:pt x="11942" y="4929"/>
                  </a:lnTo>
                  <a:cubicBezTo>
                    <a:pt x="11976" y="4945"/>
                    <a:pt x="12009" y="4954"/>
                    <a:pt x="12042" y="4954"/>
                  </a:cubicBezTo>
                  <a:cubicBezTo>
                    <a:pt x="12076" y="4954"/>
                    <a:pt x="12109" y="4945"/>
                    <a:pt x="12142" y="4929"/>
                  </a:cubicBezTo>
                  <a:lnTo>
                    <a:pt x="13343" y="4228"/>
                  </a:lnTo>
                  <a:cubicBezTo>
                    <a:pt x="13443" y="4195"/>
                    <a:pt x="13443" y="4161"/>
                    <a:pt x="13377" y="4128"/>
                  </a:cubicBezTo>
                  <a:lnTo>
                    <a:pt x="13377" y="4095"/>
                  </a:lnTo>
                  <a:lnTo>
                    <a:pt x="12109" y="3361"/>
                  </a:lnTo>
                  <a:cubicBezTo>
                    <a:pt x="12092" y="3344"/>
                    <a:pt x="12067" y="3336"/>
                    <a:pt x="12038" y="3336"/>
                  </a:cubicBezTo>
                  <a:close/>
                  <a:moveTo>
                    <a:pt x="9007" y="3694"/>
                  </a:moveTo>
                  <a:lnTo>
                    <a:pt x="7806" y="4395"/>
                  </a:lnTo>
                  <a:cubicBezTo>
                    <a:pt x="7739" y="4428"/>
                    <a:pt x="7773" y="4495"/>
                    <a:pt x="7806" y="4528"/>
                  </a:cubicBezTo>
                  <a:lnTo>
                    <a:pt x="9073" y="5262"/>
                  </a:lnTo>
                  <a:lnTo>
                    <a:pt x="9274" y="5262"/>
                  </a:lnTo>
                  <a:lnTo>
                    <a:pt x="10474" y="4562"/>
                  </a:lnTo>
                  <a:cubicBezTo>
                    <a:pt x="10508" y="4528"/>
                    <a:pt x="10508" y="4462"/>
                    <a:pt x="10474" y="4428"/>
                  </a:cubicBezTo>
                  <a:lnTo>
                    <a:pt x="9207" y="3694"/>
                  </a:lnTo>
                  <a:close/>
                  <a:moveTo>
                    <a:pt x="17079" y="3870"/>
                  </a:moveTo>
                  <a:cubicBezTo>
                    <a:pt x="17046" y="3870"/>
                    <a:pt x="17012" y="3878"/>
                    <a:pt x="16979" y="3895"/>
                  </a:cubicBezTo>
                  <a:lnTo>
                    <a:pt x="15778" y="4595"/>
                  </a:lnTo>
                  <a:cubicBezTo>
                    <a:pt x="15712" y="4628"/>
                    <a:pt x="15712" y="4662"/>
                    <a:pt x="15778" y="4695"/>
                  </a:cubicBezTo>
                  <a:lnTo>
                    <a:pt x="17012" y="5429"/>
                  </a:lnTo>
                  <a:cubicBezTo>
                    <a:pt x="17046" y="5446"/>
                    <a:pt x="17079" y="5454"/>
                    <a:pt x="17113" y="5454"/>
                  </a:cubicBezTo>
                  <a:cubicBezTo>
                    <a:pt x="17146" y="5454"/>
                    <a:pt x="17179" y="5446"/>
                    <a:pt x="17213" y="5429"/>
                  </a:cubicBezTo>
                  <a:lnTo>
                    <a:pt x="18413" y="4728"/>
                  </a:lnTo>
                  <a:cubicBezTo>
                    <a:pt x="18447" y="4695"/>
                    <a:pt x="18447" y="4662"/>
                    <a:pt x="18413" y="4628"/>
                  </a:cubicBezTo>
                  <a:lnTo>
                    <a:pt x="17179" y="3895"/>
                  </a:lnTo>
                  <a:cubicBezTo>
                    <a:pt x="17146" y="3878"/>
                    <a:pt x="17113" y="3870"/>
                    <a:pt x="17079" y="3870"/>
                  </a:cubicBezTo>
                  <a:close/>
                  <a:moveTo>
                    <a:pt x="4837" y="3236"/>
                  </a:moveTo>
                  <a:cubicBezTo>
                    <a:pt x="4804" y="3236"/>
                    <a:pt x="4770" y="3244"/>
                    <a:pt x="4737" y="3261"/>
                  </a:cubicBezTo>
                  <a:lnTo>
                    <a:pt x="3536" y="3928"/>
                  </a:lnTo>
                  <a:cubicBezTo>
                    <a:pt x="3469" y="3961"/>
                    <a:pt x="3469" y="4028"/>
                    <a:pt x="3536" y="4061"/>
                  </a:cubicBezTo>
                  <a:lnTo>
                    <a:pt x="5971" y="5462"/>
                  </a:lnTo>
                  <a:cubicBezTo>
                    <a:pt x="6005" y="5479"/>
                    <a:pt x="6038" y="5487"/>
                    <a:pt x="6071" y="5487"/>
                  </a:cubicBezTo>
                  <a:cubicBezTo>
                    <a:pt x="6105" y="5487"/>
                    <a:pt x="6138" y="5479"/>
                    <a:pt x="6171" y="5462"/>
                  </a:cubicBezTo>
                  <a:lnTo>
                    <a:pt x="7372" y="4762"/>
                  </a:lnTo>
                  <a:cubicBezTo>
                    <a:pt x="7406" y="4728"/>
                    <a:pt x="7406" y="4695"/>
                    <a:pt x="7372" y="4662"/>
                  </a:cubicBezTo>
                  <a:lnTo>
                    <a:pt x="4937" y="3261"/>
                  </a:lnTo>
                  <a:cubicBezTo>
                    <a:pt x="4904" y="3244"/>
                    <a:pt x="4870" y="3236"/>
                    <a:pt x="4837" y="3236"/>
                  </a:cubicBezTo>
                  <a:close/>
                  <a:moveTo>
                    <a:pt x="3002" y="4228"/>
                  </a:moveTo>
                  <a:lnTo>
                    <a:pt x="1802" y="4929"/>
                  </a:lnTo>
                  <a:cubicBezTo>
                    <a:pt x="1735" y="4962"/>
                    <a:pt x="1735" y="5029"/>
                    <a:pt x="1802" y="5062"/>
                  </a:cubicBezTo>
                  <a:lnTo>
                    <a:pt x="3369" y="5963"/>
                  </a:lnTo>
                  <a:cubicBezTo>
                    <a:pt x="3386" y="5979"/>
                    <a:pt x="3411" y="5988"/>
                    <a:pt x="3440" y="5988"/>
                  </a:cubicBezTo>
                  <a:cubicBezTo>
                    <a:pt x="3469" y="5988"/>
                    <a:pt x="3503" y="5979"/>
                    <a:pt x="3536" y="5963"/>
                  </a:cubicBezTo>
                  <a:lnTo>
                    <a:pt x="4770" y="5262"/>
                  </a:lnTo>
                  <a:cubicBezTo>
                    <a:pt x="4804" y="5229"/>
                    <a:pt x="4804" y="5162"/>
                    <a:pt x="4770" y="5129"/>
                  </a:cubicBezTo>
                  <a:lnTo>
                    <a:pt x="3203" y="4228"/>
                  </a:lnTo>
                  <a:close/>
                  <a:moveTo>
                    <a:pt x="13881" y="4403"/>
                  </a:moveTo>
                  <a:cubicBezTo>
                    <a:pt x="13852" y="4403"/>
                    <a:pt x="13827" y="4412"/>
                    <a:pt x="13810" y="4428"/>
                  </a:cubicBezTo>
                  <a:lnTo>
                    <a:pt x="12576" y="5129"/>
                  </a:lnTo>
                  <a:cubicBezTo>
                    <a:pt x="12543" y="5162"/>
                    <a:pt x="12543" y="5229"/>
                    <a:pt x="12576" y="5262"/>
                  </a:cubicBezTo>
                  <a:lnTo>
                    <a:pt x="13844" y="5996"/>
                  </a:lnTo>
                  <a:lnTo>
                    <a:pt x="14010" y="5996"/>
                  </a:lnTo>
                  <a:lnTo>
                    <a:pt x="15245" y="5296"/>
                  </a:lnTo>
                  <a:cubicBezTo>
                    <a:pt x="15278" y="5262"/>
                    <a:pt x="15278" y="5229"/>
                    <a:pt x="15245" y="5195"/>
                  </a:cubicBezTo>
                  <a:lnTo>
                    <a:pt x="15245" y="5162"/>
                  </a:lnTo>
                  <a:lnTo>
                    <a:pt x="13977" y="4428"/>
                  </a:lnTo>
                  <a:cubicBezTo>
                    <a:pt x="13944" y="4412"/>
                    <a:pt x="13910" y="4403"/>
                    <a:pt x="13881" y="4403"/>
                  </a:cubicBezTo>
                  <a:close/>
                  <a:moveTo>
                    <a:pt x="10958" y="4770"/>
                  </a:moveTo>
                  <a:cubicBezTo>
                    <a:pt x="10925" y="4770"/>
                    <a:pt x="10891" y="4778"/>
                    <a:pt x="10875" y="4795"/>
                  </a:cubicBezTo>
                  <a:lnTo>
                    <a:pt x="9641" y="5496"/>
                  </a:lnTo>
                  <a:cubicBezTo>
                    <a:pt x="9607" y="5496"/>
                    <a:pt x="9607" y="5562"/>
                    <a:pt x="9641" y="5596"/>
                  </a:cubicBezTo>
                  <a:lnTo>
                    <a:pt x="10908" y="6330"/>
                  </a:lnTo>
                  <a:cubicBezTo>
                    <a:pt x="10941" y="6346"/>
                    <a:pt x="10975" y="6355"/>
                    <a:pt x="11004" y="6355"/>
                  </a:cubicBezTo>
                  <a:cubicBezTo>
                    <a:pt x="11033" y="6355"/>
                    <a:pt x="11058" y="6346"/>
                    <a:pt x="11075" y="6330"/>
                  </a:cubicBezTo>
                  <a:lnTo>
                    <a:pt x="12309" y="5629"/>
                  </a:lnTo>
                  <a:cubicBezTo>
                    <a:pt x="12376" y="5596"/>
                    <a:pt x="12376" y="5562"/>
                    <a:pt x="12309" y="5529"/>
                  </a:cubicBezTo>
                  <a:lnTo>
                    <a:pt x="12309" y="5496"/>
                  </a:lnTo>
                  <a:lnTo>
                    <a:pt x="11042" y="4795"/>
                  </a:lnTo>
                  <a:cubicBezTo>
                    <a:pt x="11025" y="4778"/>
                    <a:pt x="10992" y="4770"/>
                    <a:pt x="10958" y="4770"/>
                  </a:cubicBezTo>
                  <a:close/>
                  <a:moveTo>
                    <a:pt x="18918" y="4937"/>
                  </a:moveTo>
                  <a:cubicBezTo>
                    <a:pt x="18889" y="4937"/>
                    <a:pt x="18864" y="4945"/>
                    <a:pt x="18847" y="4962"/>
                  </a:cubicBezTo>
                  <a:lnTo>
                    <a:pt x="17613" y="5662"/>
                  </a:lnTo>
                  <a:cubicBezTo>
                    <a:pt x="17580" y="5696"/>
                    <a:pt x="17580" y="5729"/>
                    <a:pt x="17613" y="5763"/>
                  </a:cubicBezTo>
                  <a:lnTo>
                    <a:pt x="18880" y="6496"/>
                  </a:lnTo>
                  <a:cubicBezTo>
                    <a:pt x="18897" y="6513"/>
                    <a:pt x="18922" y="6521"/>
                    <a:pt x="18951" y="6521"/>
                  </a:cubicBezTo>
                  <a:cubicBezTo>
                    <a:pt x="18981" y="6521"/>
                    <a:pt x="19014" y="6513"/>
                    <a:pt x="19047" y="6496"/>
                  </a:cubicBezTo>
                  <a:lnTo>
                    <a:pt x="20281" y="5796"/>
                  </a:lnTo>
                  <a:cubicBezTo>
                    <a:pt x="20315" y="5763"/>
                    <a:pt x="20315" y="5729"/>
                    <a:pt x="20281" y="5696"/>
                  </a:cubicBezTo>
                  <a:lnTo>
                    <a:pt x="19014" y="4962"/>
                  </a:lnTo>
                  <a:cubicBezTo>
                    <a:pt x="18981" y="4945"/>
                    <a:pt x="18947" y="4937"/>
                    <a:pt x="18918" y="4937"/>
                  </a:cubicBezTo>
                  <a:close/>
                  <a:moveTo>
                    <a:pt x="7839" y="4970"/>
                  </a:moveTo>
                  <a:cubicBezTo>
                    <a:pt x="7806" y="4970"/>
                    <a:pt x="7773" y="4979"/>
                    <a:pt x="7739" y="4995"/>
                  </a:cubicBezTo>
                  <a:lnTo>
                    <a:pt x="6572" y="5696"/>
                  </a:lnTo>
                  <a:cubicBezTo>
                    <a:pt x="6505" y="5729"/>
                    <a:pt x="6505" y="5763"/>
                    <a:pt x="6572" y="5796"/>
                  </a:cubicBezTo>
                  <a:lnTo>
                    <a:pt x="7806" y="6530"/>
                  </a:lnTo>
                  <a:cubicBezTo>
                    <a:pt x="7839" y="6546"/>
                    <a:pt x="7873" y="6555"/>
                    <a:pt x="7906" y="6555"/>
                  </a:cubicBezTo>
                  <a:cubicBezTo>
                    <a:pt x="7939" y="6555"/>
                    <a:pt x="7973" y="6546"/>
                    <a:pt x="8006" y="6530"/>
                  </a:cubicBezTo>
                  <a:lnTo>
                    <a:pt x="9207" y="5829"/>
                  </a:lnTo>
                  <a:cubicBezTo>
                    <a:pt x="9240" y="5796"/>
                    <a:pt x="9240" y="5763"/>
                    <a:pt x="9207" y="5729"/>
                  </a:cubicBezTo>
                  <a:lnTo>
                    <a:pt x="7939" y="4995"/>
                  </a:lnTo>
                  <a:cubicBezTo>
                    <a:pt x="7906" y="4979"/>
                    <a:pt x="7873" y="4970"/>
                    <a:pt x="7839" y="4970"/>
                  </a:cubicBezTo>
                  <a:close/>
                  <a:moveTo>
                    <a:pt x="5271" y="5471"/>
                  </a:moveTo>
                  <a:cubicBezTo>
                    <a:pt x="5237" y="5471"/>
                    <a:pt x="5204" y="5479"/>
                    <a:pt x="5171" y="5496"/>
                  </a:cubicBezTo>
                  <a:lnTo>
                    <a:pt x="3936" y="6196"/>
                  </a:lnTo>
                  <a:cubicBezTo>
                    <a:pt x="3903" y="6196"/>
                    <a:pt x="3903" y="6263"/>
                    <a:pt x="3936" y="6296"/>
                  </a:cubicBezTo>
                  <a:lnTo>
                    <a:pt x="5204" y="7030"/>
                  </a:lnTo>
                  <a:cubicBezTo>
                    <a:pt x="5237" y="7047"/>
                    <a:pt x="5271" y="7055"/>
                    <a:pt x="5304" y="7055"/>
                  </a:cubicBezTo>
                  <a:cubicBezTo>
                    <a:pt x="5337" y="7055"/>
                    <a:pt x="5371" y="7047"/>
                    <a:pt x="5404" y="7030"/>
                  </a:cubicBezTo>
                  <a:lnTo>
                    <a:pt x="6605" y="6330"/>
                  </a:lnTo>
                  <a:cubicBezTo>
                    <a:pt x="6672" y="6296"/>
                    <a:pt x="6638" y="6230"/>
                    <a:pt x="6605" y="6230"/>
                  </a:cubicBezTo>
                  <a:lnTo>
                    <a:pt x="5371" y="5496"/>
                  </a:lnTo>
                  <a:cubicBezTo>
                    <a:pt x="5337" y="5479"/>
                    <a:pt x="5304" y="5471"/>
                    <a:pt x="5271" y="5471"/>
                  </a:cubicBezTo>
                  <a:close/>
                  <a:moveTo>
                    <a:pt x="15745" y="5504"/>
                  </a:moveTo>
                  <a:cubicBezTo>
                    <a:pt x="15712" y="5504"/>
                    <a:pt x="15678" y="5512"/>
                    <a:pt x="15645" y="5529"/>
                  </a:cubicBezTo>
                  <a:lnTo>
                    <a:pt x="14444" y="6230"/>
                  </a:lnTo>
                  <a:cubicBezTo>
                    <a:pt x="14411" y="6263"/>
                    <a:pt x="14411" y="6296"/>
                    <a:pt x="14444" y="6330"/>
                  </a:cubicBezTo>
                  <a:lnTo>
                    <a:pt x="15678" y="7063"/>
                  </a:lnTo>
                  <a:cubicBezTo>
                    <a:pt x="15712" y="7080"/>
                    <a:pt x="15745" y="7088"/>
                    <a:pt x="15778" y="7088"/>
                  </a:cubicBezTo>
                  <a:cubicBezTo>
                    <a:pt x="15812" y="7088"/>
                    <a:pt x="15845" y="7080"/>
                    <a:pt x="15878" y="7063"/>
                  </a:cubicBezTo>
                  <a:lnTo>
                    <a:pt x="17079" y="6363"/>
                  </a:lnTo>
                  <a:cubicBezTo>
                    <a:pt x="17146" y="6330"/>
                    <a:pt x="17146" y="6296"/>
                    <a:pt x="17079" y="6263"/>
                  </a:cubicBezTo>
                  <a:lnTo>
                    <a:pt x="15845" y="5529"/>
                  </a:lnTo>
                  <a:cubicBezTo>
                    <a:pt x="15812" y="5512"/>
                    <a:pt x="15778" y="5504"/>
                    <a:pt x="15745" y="5504"/>
                  </a:cubicBezTo>
                  <a:close/>
                  <a:moveTo>
                    <a:pt x="1368" y="5237"/>
                  </a:moveTo>
                  <a:cubicBezTo>
                    <a:pt x="1335" y="5237"/>
                    <a:pt x="1301" y="5245"/>
                    <a:pt x="1268" y="5262"/>
                  </a:cubicBezTo>
                  <a:lnTo>
                    <a:pt x="67" y="5963"/>
                  </a:lnTo>
                  <a:cubicBezTo>
                    <a:pt x="0" y="5996"/>
                    <a:pt x="34" y="6029"/>
                    <a:pt x="67" y="6063"/>
                  </a:cubicBezTo>
                  <a:lnTo>
                    <a:pt x="2002" y="7197"/>
                  </a:lnTo>
                  <a:cubicBezTo>
                    <a:pt x="2035" y="7214"/>
                    <a:pt x="2068" y="7222"/>
                    <a:pt x="2102" y="7222"/>
                  </a:cubicBezTo>
                  <a:cubicBezTo>
                    <a:pt x="2135" y="7222"/>
                    <a:pt x="2169" y="7214"/>
                    <a:pt x="2202" y="7197"/>
                  </a:cubicBezTo>
                  <a:lnTo>
                    <a:pt x="3403" y="6496"/>
                  </a:lnTo>
                  <a:cubicBezTo>
                    <a:pt x="3469" y="6463"/>
                    <a:pt x="3469" y="6430"/>
                    <a:pt x="3403" y="6396"/>
                  </a:cubicBezTo>
                  <a:lnTo>
                    <a:pt x="1468" y="5262"/>
                  </a:lnTo>
                  <a:cubicBezTo>
                    <a:pt x="1435" y="5245"/>
                    <a:pt x="1401" y="5237"/>
                    <a:pt x="1368" y="5237"/>
                  </a:cubicBezTo>
                  <a:close/>
                  <a:moveTo>
                    <a:pt x="12839" y="5838"/>
                  </a:moveTo>
                  <a:cubicBezTo>
                    <a:pt x="12809" y="5838"/>
                    <a:pt x="12776" y="5846"/>
                    <a:pt x="12743" y="5863"/>
                  </a:cubicBezTo>
                  <a:lnTo>
                    <a:pt x="11509" y="6563"/>
                  </a:lnTo>
                  <a:cubicBezTo>
                    <a:pt x="11475" y="6596"/>
                    <a:pt x="11475" y="6630"/>
                    <a:pt x="11509" y="6663"/>
                  </a:cubicBezTo>
                  <a:lnTo>
                    <a:pt x="12776" y="7397"/>
                  </a:lnTo>
                  <a:cubicBezTo>
                    <a:pt x="12809" y="7414"/>
                    <a:pt x="12843" y="7422"/>
                    <a:pt x="12872" y="7422"/>
                  </a:cubicBezTo>
                  <a:cubicBezTo>
                    <a:pt x="12901" y="7422"/>
                    <a:pt x="12926" y="7414"/>
                    <a:pt x="12943" y="7397"/>
                  </a:cubicBezTo>
                  <a:lnTo>
                    <a:pt x="14177" y="6697"/>
                  </a:lnTo>
                  <a:cubicBezTo>
                    <a:pt x="14244" y="6663"/>
                    <a:pt x="14244" y="6630"/>
                    <a:pt x="14177" y="6596"/>
                  </a:cubicBezTo>
                  <a:lnTo>
                    <a:pt x="12910" y="5863"/>
                  </a:lnTo>
                  <a:cubicBezTo>
                    <a:pt x="12893" y="5846"/>
                    <a:pt x="12868" y="5838"/>
                    <a:pt x="12839" y="5838"/>
                  </a:cubicBezTo>
                  <a:close/>
                  <a:moveTo>
                    <a:pt x="9711" y="6038"/>
                  </a:moveTo>
                  <a:cubicBezTo>
                    <a:pt x="9682" y="6038"/>
                    <a:pt x="9657" y="6046"/>
                    <a:pt x="9641" y="6063"/>
                  </a:cubicBezTo>
                  <a:lnTo>
                    <a:pt x="8406" y="6763"/>
                  </a:lnTo>
                  <a:cubicBezTo>
                    <a:pt x="8373" y="6797"/>
                    <a:pt x="8373" y="6830"/>
                    <a:pt x="8406" y="6863"/>
                  </a:cubicBezTo>
                  <a:lnTo>
                    <a:pt x="9674" y="7597"/>
                  </a:lnTo>
                  <a:cubicBezTo>
                    <a:pt x="9707" y="7614"/>
                    <a:pt x="9741" y="7622"/>
                    <a:pt x="9774" y="7622"/>
                  </a:cubicBezTo>
                  <a:cubicBezTo>
                    <a:pt x="9807" y="7622"/>
                    <a:pt x="9841" y="7614"/>
                    <a:pt x="9874" y="7597"/>
                  </a:cubicBezTo>
                  <a:lnTo>
                    <a:pt x="11075" y="6897"/>
                  </a:lnTo>
                  <a:cubicBezTo>
                    <a:pt x="11142" y="6863"/>
                    <a:pt x="11108" y="6830"/>
                    <a:pt x="11075" y="6797"/>
                  </a:cubicBezTo>
                  <a:lnTo>
                    <a:pt x="9807" y="6063"/>
                  </a:lnTo>
                  <a:cubicBezTo>
                    <a:pt x="9774" y="6046"/>
                    <a:pt x="9741" y="6038"/>
                    <a:pt x="9711" y="6038"/>
                  </a:cubicBezTo>
                  <a:close/>
                  <a:moveTo>
                    <a:pt x="21582" y="6471"/>
                  </a:moveTo>
                  <a:cubicBezTo>
                    <a:pt x="21549" y="6471"/>
                    <a:pt x="21516" y="6480"/>
                    <a:pt x="21482" y="6496"/>
                  </a:cubicBezTo>
                  <a:lnTo>
                    <a:pt x="20281" y="7197"/>
                  </a:lnTo>
                  <a:cubicBezTo>
                    <a:pt x="20248" y="7197"/>
                    <a:pt x="20248" y="7264"/>
                    <a:pt x="20281" y="7297"/>
                  </a:cubicBezTo>
                  <a:lnTo>
                    <a:pt x="21549" y="8031"/>
                  </a:lnTo>
                  <a:cubicBezTo>
                    <a:pt x="21566" y="8048"/>
                    <a:pt x="21591" y="8056"/>
                    <a:pt x="21620" y="8056"/>
                  </a:cubicBezTo>
                  <a:cubicBezTo>
                    <a:pt x="21649" y="8056"/>
                    <a:pt x="21682" y="8048"/>
                    <a:pt x="21716" y="8031"/>
                  </a:cubicBezTo>
                  <a:lnTo>
                    <a:pt x="22950" y="7330"/>
                  </a:lnTo>
                  <a:cubicBezTo>
                    <a:pt x="22983" y="7297"/>
                    <a:pt x="22983" y="7230"/>
                    <a:pt x="22950" y="7230"/>
                  </a:cubicBezTo>
                  <a:lnTo>
                    <a:pt x="21682" y="6496"/>
                  </a:lnTo>
                  <a:cubicBezTo>
                    <a:pt x="21649" y="6480"/>
                    <a:pt x="21616" y="6471"/>
                    <a:pt x="21582" y="6471"/>
                  </a:cubicBezTo>
                  <a:close/>
                  <a:moveTo>
                    <a:pt x="7105" y="6571"/>
                  </a:moveTo>
                  <a:cubicBezTo>
                    <a:pt x="7072" y="6571"/>
                    <a:pt x="7039" y="6580"/>
                    <a:pt x="7005" y="6596"/>
                  </a:cubicBezTo>
                  <a:lnTo>
                    <a:pt x="5804" y="7297"/>
                  </a:lnTo>
                  <a:cubicBezTo>
                    <a:pt x="5738" y="7297"/>
                    <a:pt x="5738" y="7330"/>
                    <a:pt x="5804" y="7364"/>
                  </a:cubicBezTo>
                  <a:lnTo>
                    <a:pt x="7072" y="8098"/>
                  </a:lnTo>
                  <a:cubicBezTo>
                    <a:pt x="7089" y="8114"/>
                    <a:pt x="7114" y="8123"/>
                    <a:pt x="7143" y="8123"/>
                  </a:cubicBezTo>
                  <a:cubicBezTo>
                    <a:pt x="7172" y="8123"/>
                    <a:pt x="7205" y="8114"/>
                    <a:pt x="7239" y="8098"/>
                  </a:cubicBezTo>
                  <a:lnTo>
                    <a:pt x="8473" y="7397"/>
                  </a:lnTo>
                  <a:cubicBezTo>
                    <a:pt x="8506" y="7364"/>
                    <a:pt x="8506" y="7330"/>
                    <a:pt x="8473" y="7297"/>
                  </a:cubicBezTo>
                  <a:lnTo>
                    <a:pt x="7205" y="6596"/>
                  </a:lnTo>
                  <a:cubicBezTo>
                    <a:pt x="7172" y="6580"/>
                    <a:pt x="7139" y="6571"/>
                    <a:pt x="7105" y="6571"/>
                  </a:cubicBezTo>
                  <a:close/>
                  <a:moveTo>
                    <a:pt x="17613" y="6571"/>
                  </a:moveTo>
                  <a:cubicBezTo>
                    <a:pt x="17580" y="6571"/>
                    <a:pt x="17546" y="6580"/>
                    <a:pt x="17513" y="6596"/>
                  </a:cubicBezTo>
                  <a:lnTo>
                    <a:pt x="16312" y="7297"/>
                  </a:lnTo>
                  <a:cubicBezTo>
                    <a:pt x="16245" y="7330"/>
                    <a:pt x="16245" y="7364"/>
                    <a:pt x="16312" y="7397"/>
                  </a:cubicBezTo>
                  <a:lnTo>
                    <a:pt x="17546" y="8131"/>
                  </a:lnTo>
                  <a:cubicBezTo>
                    <a:pt x="17580" y="8148"/>
                    <a:pt x="17613" y="8156"/>
                    <a:pt x="17646" y="8156"/>
                  </a:cubicBezTo>
                  <a:cubicBezTo>
                    <a:pt x="17680" y="8156"/>
                    <a:pt x="17713" y="8148"/>
                    <a:pt x="17746" y="8131"/>
                  </a:cubicBezTo>
                  <a:lnTo>
                    <a:pt x="18947" y="7430"/>
                  </a:lnTo>
                  <a:cubicBezTo>
                    <a:pt x="19014" y="7430"/>
                    <a:pt x="18981" y="7364"/>
                    <a:pt x="18947" y="7330"/>
                  </a:cubicBezTo>
                  <a:lnTo>
                    <a:pt x="17713" y="6596"/>
                  </a:lnTo>
                  <a:cubicBezTo>
                    <a:pt x="17680" y="6580"/>
                    <a:pt x="17646" y="6571"/>
                    <a:pt x="17613" y="6571"/>
                  </a:cubicBezTo>
                  <a:close/>
                  <a:moveTo>
                    <a:pt x="3903" y="6705"/>
                  </a:moveTo>
                  <a:cubicBezTo>
                    <a:pt x="3870" y="6705"/>
                    <a:pt x="3836" y="6713"/>
                    <a:pt x="3803" y="6730"/>
                  </a:cubicBezTo>
                  <a:lnTo>
                    <a:pt x="2602" y="7430"/>
                  </a:lnTo>
                  <a:cubicBezTo>
                    <a:pt x="2535" y="7430"/>
                    <a:pt x="2535" y="7497"/>
                    <a:pt x="2602" y="7530"/>
                  </a:cubicBezTo>
                  <a:lnTo>
                    <a:pt x="4170" y="8431"/>
                  </a:lnTo>
                  <a:cubicBezTo>
                    <a:pt x="4187" y="8448"/>
                    <a:pt x="4212" y="8456"/>
                    <a:pt x="4241" y="8456"/>
                  </a:cubicBezTo>
                  <a:cubicBezTo>
                    <a:pt x="4270" y="8456"/>
                    <a:pt x="4303" y="8448"/>
                    <a:pt x="4337" y="8431"/>
                  </a:cubicBezTo>
                  <a:lnTo>
                    <a:pt x="5571" y="7731"/>
                  </a:lnTo>
                  <a:cubicBezTo>
                    <a:pt x="5604" y="7697"/>
                    <a:pt x="5604" y="7664"/>
                    <a:pt x="5571" y="7631"/>
                  </a:cubicBezTo>
                  <a:lnTo>
                    <a:pt x="4003" y="6730"/>
                  </a:lnTo>
                  <a:cubicBezTo>
                    <a:pt x="3970" y="6713"/>
                    <a:pt x="3936" y="6705"/>
                    <a:pt x="3903" y="6705"/>
                  </a:cubicBezTo>
                  <a:close/>
                  <a:moveTo>
                    <a:pt x="14677" y="6905"/>
                  </a:moveTo>
                  <a:cubicBezTo>
                    <a:pt x="14644" y="6905"/>
                    <a:pt x="14611" y="6913"/>
                    <a:pt x="14577" y="6930"/>
                  </a:cubicBezTo>
                  <a:lnTo>
                    <a:pt x="13377" y="7631"/>
                  </a:lnTo>
                  <a:cubicBezTo>
                    <a:pt x="13343" y="7664"/>
                    <a:pt x="13343" y="7697"/>
                    <a:pt x="13377" y="7731"/>
                  </a:cubicBezTo>
                  <a:lnTo>
                    <a:pt x="14644" y="8464"/>
                  </a:lnTo>
                  <a:cubicBezTo>
                    <a:pt x="14661" y="8481"/>
                    <a:pt x="14686" y="8489"/>
                    <a:pt x="14715" y="8489"/>
                  </a:cubicBezTo>
                  <a:cubicBezTo>
                    <a:pt x="14744" y="8489"/>
                    <a:pt x="14778" y="8481"/>
                    <a:pt x="14811" y="8464"/>
                  </a:cubicBezTo>
                  <a:lnTo>
                    <a:pt x="16045" y="7764"/>
                  </a:lnTo>
                  <a:cubicBezTo>
                    <a:pt x="16078" y="7731"/>
                    <a:pt x="16078" y="7697"/>
                    <a:pt x="16045" y="7664"/>
                  </a:cubicBezTo>
                  <a:lnTo>
                    <a:pt x="14778" y="6930"/>
                  </a:lnTo>
                  <a:cubicBezTo>
                    <a:pt x="14744" y="6913"/>
                    <a:pt x="14711" y="6905"/>
                    <a:pt x="14677" y="6905"/>
                  </a:cubicBezTo>
                  <a:close/>
                  <a:moveTo>
                    <a:pt x="11571" y="7105"/>
                  </a:moveTo>
                  <a:cubicBezTo>
                    <a:pt x="11542" y="7105"/>
                    <a:pt x="11509" y="7114"/>
                    <a:pt x="11475" y="7130"/>
                  </a:cubicBezTo>
                  <a:lnTo>
                    <a:pt x="10274" y="7831"/>
                  </a:lnTo>
                  <a:cubicBezTo>
                    <a:pt x="10208" y="7864"/>
                    <a:pt x="10208" y="7897"/>
                    <a:pt x="10274" y="7931"/>
                  </a:cubicBezTo>
                  <a:lnTo>
                    <a:pt x="11542" y="8665"/>
                  </a:lnTo>
                  <a:cubicBezTo>
                    <a:pt x="11559" y="8681"/>
                    <a:pt x="11584" y="8690"/>
                    <a:pt x="11613" y="8690"/>
                  </a:cubicBezTo>
                  <a:cubicBezTo>
                    <a:pt x="11642" y="8690"/>
                    <a:pt x="11675" y="8681"/>
                    <a:pt x="11709" y="8665"/>
                  </a:cubicBezTo>
                  <a:lnTo>
                    <a:pt x="12943" y="7964"/>
                  </a:lnTo>
                  <a:cubicBezTo>
                    <a:pt x="12976" y="7931"/>
                    <a:pt x="12976" y="7897"/>
                    <a:pt x="12943" y="7864"/>
                  </a:cubicBezTo>
                  <a:lnTo>
                    <a:pt x="11642" y="7130"/>
                  </a:lnTo>
                  <a:cubicBezTo>
                    <a:pt x="11625" y="7114"/>
                    <a:pt x="11600" y="7105"/>
                    <a:pt x="11571" y="7105"/>
                  </a:cubicBezTo>
                  <a:close/>
                  <a:moveTo>
                    <a:pt x="23350" y="7530"/>
                  </a:moveTo>
                  <a:lnTo>
                    <a:pt x="22149" y="8231"/>
                  </a:lnTo>
                  <a:cubicBezTo>
                    <a:pt x="22083" y="8264"/>
                    <a:pt x="22083" y="8331"/>
                    <a:pt x="22149" y="8364"/>
                  </a:cubicBezTo>
                  <a:lnTo>
                    <a:pt x="23384" y="9098"/>
                  </a:lnTo>
                  <a:lnTo>
                    <a:pt x="23584" y="9098"/>
                  </a:lnTo>
                  <a:lnTo>
                    <a:pt x="24785" y="8364"/>
                  </a:lnTo>
                  <a:cubicBezTo>
                    <a:pt x="24851" y="8364"/>
                    <a:pt x="24818" y="8298"/>
                    <a:pt x="24785" y="8264"/>
                  </a:cubicBezTo>
                  <a:lnTo>
                    <a:pt x="23550" y="7530"/>
                  </a:lnTo>
                  <a:close/>
                  <a:moveTo>
                    <a:pt x="8973" y="7606"/>
                  </a:moveTo>
                  <a:cubicBezTo>
                    <a:pt x="8940" y="7606"/>
                    <a:pt x="8907" y="7614"/>
                    <a:pt x="8873" y="7631"/>
                  </a:cubicBezTo>
                  <a:lnTo>
                    <a:pt x="7672" y="8331"/>
                  </a:lnTo>
                  <a:cubicBezTo>
                    <a:pt x="7606" y="8364"/>
                    <a:pt x="7606" y="8398"/>
                    <a:pt x="7672" y="8431"/>
                  </a:cubicBezTo>
                  <a:lnTo>
                    <a:pt x="7639" y="8431"/>
                  </a:lnTo>
                  <a:lnTo>
                    <a:pt x="8940" y="9165"/>
                  </a:lnTo>
                  <a:cubicBezTo>
                    <a:pt x="8973" y="9182"/>
                    <a:pt x="9007" y="9190"/>
                    <a:pt x="9040" y="9190"/>
                  </a:cubicBezTo>
                  <a:cubicBezTo>
                    <a:pt x="9073" y="9190"/>
                    <a:pt x="9107" y="9182"/>
                    <a:pt x="9140" y="9165"/>
                  </a:cubicBezTo>
                  <a:lnTo>
                    <a:pt x="10341" y="8464"/>
                  </a:lnTo>
                  <a:cubicBezTo>
                    <a:pt x="10374" y="8431"/>
                    <a:pt x="10374" y="8398"/>
                    <a:pt x="10341" y="8364"/>
                  </a:cubicBezTo>
                  <a:lnTo>
                    <a:pt x="9073" y="7631"/>
                  </a:lnTo>
                  <a:cubicBezTo>
                    <a:pt x="9040" y="7614"/>
                    <a:pt x="9007" y="7606"/>
                    <a:pt x="8973" y="7606"/>
                  </a:cubicBezTo>
                  <a:close/>
                  <a:moveTo>
                    <a:pt x="19443" y="7639"/>
                  </a:moveTo>
                  <a:cubicBezTo>
                    <a:pt x="19414" y="7639"/>
                    <a:pt x="19381" y="7647"/>
                    <a:pt x="19347" y="7664"/>
                  </a:cubicBezTo>
                  <a:lnTo>
                    <a:pt x="18113" y="8364"/>
                  </a:lnTo>
                  <a:cubicBezTo>
                    <a:pt x="18080" y="8398"/>
                    <a:pt x="18080" y="8431"/>
                    <a:pt x="18113" y="8464"/>
                  </a:cubicBezTo>
                  <a:lnTo>
                    <a:pt x="19381" y="9198"/>
                  </a:lnTo>
                  <a:cubicBezTo>
                    <a:pt x="19414" y="9215"/>
                    <a:pt x="19448" y="9223"/>
                    <a:pt x="19481" y="9223"/>
                  </a:cubicBezTo>
                  <a:cubicBezTo>
                    <a:pt x="19514" y="9223"/>
                    <a:pt x="19548" y="9215"/>
                    <a:pt x="19581" y="9198"/>
                  </a:cubicBezTo>
                  <a:lnTo>
                    <a:pt x="20782" y="8498"/>
                  </a:lnTo>
                  <a:cubicBezTo>
                    <a:pt x="20849" y="8498"/>
                    <a:pt x="20849" y="8431"/>
                    <a:pt x="20815" y="8398"/>
                  </a:cubicBezTo>
                  <a:lnTo>
                    <a:pt x="19514" y="7664"/>
                  </a:lnTo>
                  <a:cubicBezTo>
                    <a:pt x="19498" y="7647"/>
                    <a:pt x="19473" y="7639"/>
                    <a:pt x="19443" y="7639"/>
                  </a:cubicBezTo>
                  <a:close/>
                  <a:moveTo>
                    <a:pt x="16545" y="7972"/>
                  </a:moveTo>
                  <a:cubicBezTo>
                    <a:pt x="16512" y="7972"/>
                    <a:pt x="16479" y="7981"/>
                    <a:pt x="16445" y="7997"/>
                  </a:cubicBezTo>
                  <a:lnTo>
                    <a:pt x="15245" y="8698"/>
                  </a:lnTo>
                  <a:cubicBezTo>
                    <a:pt x="15178" y="8731"/>
                    <a:pt x="15178" y="8765"/>
                    <a:pt x="15245" y="8798"/>
                  </a:cubicBezTo>
                  <a:lnTo>
                    <a:pt x="16479" y="9532"/>
                  </a:lnTo>
                  <a:cubicBezTo>
                    <a:pt x="16512" y="9549"/>
                    <a:pt x="16545" y="9557"/>
                    <a:pt x="16579" y="9557"/>
                  </a:cubicBezTo>
                  <a:cubicBezTo>
                    <a:pt x="16612" y="9557"/>
                    <a:pt x="16646" y="9549"/>
                    <a:pt x="16679" y="9532"/>
                  </a:cubicBezTo>
                  <a:lnTo>
                    <a:pt x="17880" y="8831"/>
                  </a:lnTo>
                  <a:cubicBezTo>
                    <a:pt x="17946" y="8798"/>
                    <a:pt x="17946" y="8765"/>
                    <a:pt x="17880" y="8731"/>
                  </a:cubicBezTo>
                  <a:lnTo>
                    <a:pt x="16646" y="7997"/>
                  </a:lnTo>
                  <a:cubicBezTo>
                    <a:pt x="16612" y="7981"/>
                    <a:pt x="16579" y="7972"/>
                    <a:pt x="16545" y="7972"/>
                  </a:cubicBezTo>
                  <a:close/>
                  <a:moveTo>
                    <a:pt x="6067" y="7939"/>
                  </a:moveTo>
                  <a:cubicBezTo>
                    <a:pt x="6038" y="7939"/>
                    <a:pt x="6005" y="7947"/>
                    <a:pt x="5971" y="7964"/>
                  </a:cubicBezTo>
                  <a:lnTo>
                    <a:pt x="4737" y="8665"/>
                  </a:lnTo>
                  <a:cubicBezTo>
                    <a:pt x="4704" y="8698"/>
                    <a:pt x="4704" y="8731"/>
                    <a:pt x="4737" y="8765"/>
                  </a:cubicBezTo>
                  <a:lnTo>
                    <a:pt x="6305" y="9665"/>
                  </a:lnTo>
                  <a:cubicBezTo>
                    <a:pt x="6338" y="9682"/>
                    <a:pt x="6372" y="9690"/>
                    <a:pt x="6405" y="9690"/>
                  </a:cubicBezTo>
                  <a:cubicBezTo>
                    <a:pt x="6438" y="9690"/>
                    <a:pt x="6472" y="9682"/>
                    <a:pt x="6505" y="9665"/>
                  </a:cubicBezTo>
                  <a:lnTo>
                    <a:pt x="7706" y="8965"/>
                  </a:lnTo>
                  <a:cubicBezTo>
                    <a:pt x="7773" y="8931"/>
                    <a:pt x="7773" y="8898"/>
                    <a:pt x="7706" y="8865"/>
                  </a:cubicBezTo>
                  <a:lnTo>
                    <a:pt x="6138" y="7964"/>
                  </a:lnTo>
                  <a:cubicBezTo>
                    <a:pt x="6121" y="7947"/>
                    <a:pt x="6096" y="7939"/>
                    <a:pt x="6067" y="7939"/>
                  </a:cubicBezTo>
                  <a:close/>
                  <a:moveTo>
                    <a:pt x="13443" y="8173"/>
                  </a:moveTo>
                  <a:cubicBezTo>
                    <a:pt x="13410" y="8173"/>
                    <a:pt x="13377" y="8181"/>
                    <a:pt x="13343" y="8198"/>
                  </a:cubicBezTo>
                  <a:lnTo>
                    <a:pt x="12142" y="8898"/>
                  </a:lnTo>
                  <a:cubicBezTo>
                    <a:pt x="12076" y="8931"/>
                    <a:pt x="12076" y="8965"/>
                    <a:pt x="12142" y="8998"/>
                  </a:cubicBezTo>
                  <a:lnTo>
                    <a:pt x="13377" y="9732"/>
                  </a:lnTo>
                  <a:cubicBezTo>
                    <a:pt x="13410" y="9749"/>
                    <a:pt x="13443" y="9757"/>
                    <a:pt x="13477" y="9757"/>
                  </a:cubicBezTo>
                  <a:cubicBezTo>
                    <a:pt x="13510" y="9757"/>
                    <a:pt x="13543" y="9749"/>
                    <a:pt x="13577" y="9732"/>
                  </a:cubicBezTo>
                  <a:lnTo>
                    <a:pt x="14778" y="9032"/>
                  </a:lnTo>
                  <a:cubicBezTo>
                    <a:pt x="14844" y="8998"/>
                    <a:pt x="14811" y="8965"/>
                    <a:pt x="14778" y="8931"/>
                  </a:cubicBezTo>
                  <a:lnTo>
                    <a:pt x="13543" y="8198"/>
                  </a:lnTo>
                  <a:cubicBezTo>
                    <a:pt x="13510" y="8181"/>
                    <a:pt x="13477" y="8173"/>
                    <a:pt x="13443" y="8173"/>
                  </a:cubicBezTo>
                  <a:close/>
                  <a:moveTo>
                    <a:pt x="25302" y="8606"/>
                  </a:moveTo>
                  <a:cubicBezTo>
                    <a:pt x="25268" y="8606"/>
                    <a:pt x="25235" y="8615"/>
                    <a:pt x="25218" y="8631"/>
                  </a:cubicBezTo>
                  <a:lnTo>
                    <a:pt x="23984" y="9332"/>
                  </a:lnTo>
                  <a:cubicBezTo>
                    <a:pt x="23951" y="9365"/>
                    <a:pt x="23951" y="9398"/>
                    <a:pt x="23984" y="9432"/>
                  </a:cubicBezTo>
                  <a:lnTo>
                    <a:pt x="25252" y="10166"/>
                  </a:lnTo>
                  <a:cubicBezTo>
                    <a:pt x="25285" y="10182"/>
                    <a:pt x="25318" y="10191"/>
                    <a:pt x="25348" y="10191"/>
                  </a:cubicBezTo>
                  <a:cubicBezTo>
                    <a:pt x="25377" y="10191"/>
                    <a:pt x="25402" y="10182"/>
                    <a:pt x="25418" y="10166"/>
                  </a:cubicBezTo>
                  <a:lnTo>
                    <a:pt x="26653" y="9465"/>
                  </a:lnTo>
                  <a:cubicBezTo>
                    <a:pt x="26686" y="9432"/>
                    <a:pt x="26686" y="9398"/>
                    <a:pt x="26653" y="9365"/>
                  </a:cubicBezTo>
                  <a:lnTo>
                    <a:pt x="25385" y="8631"/>
                  </a:lnTo>
                  <a:cubicBezTo>
                    <a:pt x="25368" y="8615"/>
                    <a:pt x="25335" y="8606"/>
                    <a:pt x="25302" y="8606"/>
                  </a:cubicBezTo>
                  <a:close/>
                  <a:moveTo>
                    <a:pt x="10708" y="8698"/>
                  </a:moveTo>
                  <a:lnTo>
                    <a:pt x="9507" y="9398"/>
                  </a:lnTo>
                  <a:cubicBezTo>
                    <a:pt x="9440" y="9432"/>
                    <a:pt x="9474" y="9465"/>
                    <a:pt x="9507" y="9499"/>
                  </a:cubicBezTo>
                  <a:lnTo>
                    <a:pt x="9507" y="9532"/>
                  </a:lnTo>
                  <a:lnTo>
                    <a:pt x="10775" y="10266"/>
                  </a:lnTo>
                  <a:lnTo>
                    <a:pt x="10941" y="10266"/>
                  </a:lnTo>
                  <a:lnTo>
                    <a:pt x="12176" y="9532"/>
                  </a:lnTo>
                  <a:cubicBezTo>
                    <a:pt x="12209" y="9532"/>
                    <a:pt x="12209" y="9465"/>
                    <a:pt x="12176" y="9432"/>
                  </a:cubicBezTo>
                  <a:lnTo>
                    <a:pt x="10908" y="8698"/>
                  </a:lnTo>
                  <a:close/>
                  <a:moveTo>
                    <a:pt x="21286" y="8706"/>
                  </a:moveTo>
                  <a:cubicBezTo>
                    <a:pt x="21257" y="8706"/>
                    <a:pt x="21232" y="8715"/>
                    <a:pt x="21215" y="8731"/>
                  </a:cubicBezTo>
                  <a:lnTo>
                    <a:pt x="19981" y="9432"/>
                  </a:lnTo>
                  <a:cubicBezTo>
                    <a:pt x="19948" y="9465"/>
                    <a:pt x="19948" y="9499"/>
                    <a:pt x="19981" y="9532"/>
                  </a:cubicBezTo>
                  <a:lnTo>
                    <a:pt x="21249" y="10266"/>
                  </a:lnTo>
                  <a:cubicBezTo>
                    <a:pt x="21282" y="10282"/>
                    <a:pt x="21316" y="10291"/>
                    <a:pt x="21349" y="10291"/>
                  </a:cubicBezTo>
                  <a:cubicBezTo>
                    <a:pt x="21382" y="10291"/>
                    <a:pt x="21416" y="10282"/>
                    <a:pt x="21449" y="10266"/>
                  </a:cubicBezTo>
                  <a:lnTo>
                    <a:pt x="22650" y="9565"/>
                  </a:lnTo>
                  <a:cubicBezTo>
                    <a:pt x="22717" y="9565"/>
                    <a:pt x="22717" y="9499"/>
                    <a:pt x="22650" y="9465"/>
                  </a:cubicBezTo>
                  <a:lnTo>
                    <a:pt x="21382" y="8731"/>
                  </a:lnTo>
                  <a:cubicBezTo>
                    <a:pt x="21349" y="8715"/>
                    <a:pt x="21316" y="8706"/>
                    <a:pt x="21286" y="8706"/>
                  </a:cubicBezTo>
                  <a:close/>
                  <a:moveTo>
                    <a:pt x="18409" y="9040"/>
                  </a:moveTo>
                  <a:cubicBezTo>
                    <a:pt x="18380" y="9040"/>
                    <a:pt x="18347" y="9048"/>
                    <a:pt x="18313" y="9065"/>
                  </a:cubicBezTo>
                  <a:lnTo>
                    <a:pt x="17079" y="9765"/>
                  </a:lnTo>
                  <a:cubicBezTo>
                    <a:pt x="17046" y="9799"/>
                    <a:pt x="17046" y="9832"/>
                    <a:pt x="17079" y="9865"/>
                  </a:cubicBezTo>
                  <a:lnTo>
                    <a:pt x="18347" y="10599"/>
                  </a:lnTo>
                  <a:cubicBezTo>
                    <a:pt x="18380" y="10616"/>
                    <a:pt x="18413" y="10624"/>
                    <a:pt x="18443" y="10624"/>
                  </a:cubicBezTo>
                  <a:cubicBezTo>
                    <a:pt x="18472" y="10624"/>
                    <a:pt x="18497" y="10616"/>
                    <a:pt x="18514" y="10599"/>
                  </a:cubicBezTo>
                  <a:lnTo>
                    <a:pt x="19748" y="9899"/>
                  </a:lnTo>
                  <a:cubicBezTo>
                    <a:pt x="19814" y="9865"/>
                    <a:pt x="19781" y="9832"/>
                    <a:pt x="19748" y="9799"/>
                  </a:cubicBezTo>
                  <a:lnTo>
                    <a:pt x="18480" y="9065"/>
                  </a:lnTo>
                  <a:cubicBezTo>
                    <a:pt x="18464" y="9048"/>
                    <a:pt x="18439" y="9040"/>
                    <a:pt x="18409" y="9040"/>
                  </a:cubicBezTo>
                  <a:close/>
                  <a:moveTo>
                    <a:pt x="15282" y="9240"/>
                  </a:moveTo>
                  <a:cubicBezTo>
                    <a:pt x="15253" y="9240"/>
                    <a:pt x="15228" y="9248"/>
                    <a:pt x="15211" y="9265"/>
                  </a:cubicBezTo>
                  <a:lnTo>
                    <a:pt x="13977" y="9966"/>
                  </a:lnTo>
                  <a:cubicBezTo>
                    <a:pt x="13944" y="9999"/>
                    <a:pt x="13944" y="10066"/>
                    <a:pt x="13977" y="10099"/>
                  </a:cubicBezTo>
                  <a:lnTo>
                    <a:pt x="13977" y="10066"/>
                  </a:lnTo>
                  <a:lnTo>
                    <a:pt x="15245" y="10799"/>
                  </a:lnTo>
                  <a:cubicBezTo>
                    <a:pt x="15261" y="10816"/>
                    <a:pt x="15295" y="10824"/>
                    <a:pt x="15328" y="10824"/>
                  </a:cubicBezTo>
                  <a:cubicBezTo>
                    <a:pt x="15361" y="10824"/>
                    <a:pt x="15395" y="10816"/>
                    <a:pt x="15411" y="10799"/>
                  </a:cubicBezTo>
                  <a:lnTo>
                    <a:pt x="16646" y="10099"/>
                  </a:lnTo>
                  <a:cubicBezTo>
                    <a:pt x="16679" y="10066"/>
                    <a:pt x="16679" y="10032"/>
                    <a:pt x="16646" y="9999"/>
                  </a:cubicBezTo>
                  <a:lnTo>
                    <a:pt x="15378" y="9265"/>
                  </a:lnTo>
                  <a:cubicBezTo>
                    <a:pt x="15345" y="9248"/>
                    <a:pt x="15311" y="9240"/>
                    <a:pt x="15282" y="9240"/>
                  </a:cubicBezTo>
                  <a:close/>
                  <a:moveTo>
                    <a:pt x="27153" y="9674"/>
                  </a:moveTo>
                  <a:cubicBezTo>
                    <a:pt x="27120" y="9674"/>
                    <a:pt x="27086" y="9682"/>
                    <a:pt x="27053" y="9699"/>
                  </a:cubicBezTo>
                  <a:lnTo>
                    <a:pt x="25852" y="10399"/>
                  </a:lnTo>
                  <a:cubicBezTo>
                    <a:pt x="25819" y="10399"/>
                    <a:pt x="25819" y="10466"/>
                    <a:pt x="25852" y="10499"/>
                  </a:cubicBezTo>
                  <a:lnTo>
                    <a:pt x="27086" y="11233"/>
                  </a:lnTo>
                  <a:cubicBezTo>
                    <a:pt x="27120" y="11250"/>
                    <a:pt x="27153" y="11258"/>
                    <a:pt x="27186" y="11258"/>
                  </a:cubicBezTo>
                  <a:cubicBezTo>
                    <a:pt x="27220" y="11258"/>
                    <a:pt x="27253" y="11250"/>
                    <a:pt x="27286" y="11233"/>
                  </a:cubicBezTo>
                  <a:lnTo>
                    <a:pt x="28487" y="10533"/>
                  </a:lnTo>
                  <a:cubicBezTo>
                    <a:pt x="28554" y="10499"/>
                    <a:pt x="28554" y="10433"/>
                    <a:pt x="28487" y="10433"/>
                  </a:cubicBezTo>
                  <a:lnTo>
                    <a:pt x="27253" y="9699"/>
                  </a:lnTo>
                  <a:cubicBezTo>
                    <a:pt x="27220" y="9682"/>
                    <a:pt x="27186" y="9674"/>
                    <a:pt x="27153" y="9674"/>
                  </a:cubicBezTo>
                  <a:close/>
                  <a:moveTo>
                    <a:pt x="12676" y="9740"/>
                  </a:moveTo>
                  <a:cubicBezTo>
                    <a:pt x="12643" y="9740"/>
                    <a:pt x="12609" y="9749"/>
                    <a:pt x="12576" y="9765"/>
                  </a:cubicBezTo>
                  <a:lnTo>
                    <a:pt x="11375" y="10466"/>
                  </a:lnTo>
                  <a:cubicBezTo>
                    <a:pt x="11308" y="10499"/>
                    <a:pt x="11308" y="10533"/>
                    <a:pt x="11375" y="10566"/>
                  </a:cubicBezTo>
                  <a:lnTo>
                    <a:pt x="12609" y="11300"/>
                  </a:lnTo>
                  <a:cubicBezTo>
                    <a:pt x="12643" y="11317"/>
                    <a:pt x="12676" y="11325"/>
                    <a:pt x="12709" y="11325"/>
                  </a:cubicBezTo>
                  <a:cubicBezTo>
                    <a:pt x="12743" y="11325"/>
                    <a:pt x="12776" y="11317"/>
                    <a:pt x="12809" y="11300"/>
                  </a:cubicBezTo>
                  <a:lnTo>
                    <a:pt x="14010" y="10599"/>
                  </a:lnTo>
                  <a:cubicBezTo>
                    <a:pt x="14077" y="10566"/>
                    <a:pt x="14077" y="10533"/>
                    <a:pt x="14010" y="10499"/>
                  </a:cubicBezTo>
                  <a:lnTo>
                    <a:pt x="12776" y="9765"/>
                  </a:lnTo>
                  <a:cubicBezTo>
                    <a:pt x="12743" y="9749"/>
                    <a:pt x="12709" y="9740"/>
                    <a:pt x="12676" y="9740"/>
                  </a:cubicBezTo>
                  <a:close/>
                  <a:moveTo>
                    <a:pt x="23167" y="9774"/>
                  </a:moveTo>
                  <a:cubicBezTo>
                    <a:pt x="23134" y="9774"/>
                    <a:pt x="23100" y="9782"/>
                    <a:pt x="23083" y="9799"/>
                  </a:cubicBezTo>
                  <a:lnTo>
                    <a:pt x="21849" y="10499"/>
                  </a:lnTo>
                  <a:cubicBezTo>
                    <a:pt x="21816" y="10533"/>
                    <a:pt x="21816" y="10566"/>
                    <a:pt x="21849" y="10599"/>
                  </a:cubicBezTo>
                  <a:lnTo>
                    <a:pt x="23150" y="11333"/>
                  </a:lnTo>
                  <a:cubicBezTo>
                    <a:pt x="23167" y="11350"/>
                    <a:pt x="23192" y="11358"/>
                    <a:pt x="23221" y="11358"/>
                  </a:cubicBezTo>
                  <a:cubicBezTo>
                    <a:pt x="23250" y="11358"/>
                    <a:pt x="23284" y="11350"/>
                    <a:pt x="23317" y="11333"/>
                  </a:cubicBezTo>
                  <a:lnTo>
                    <a:pt x="24518" y="10633"/>
                  </a:lnTo>
                  <a:cubicBezTo>
                    <a:pt x="24585" y="10633"/>
                    <a:pt x="24551" y="10566"/>
                    <a:pt x="24518" y="10533"/>
                  </a:cubicBezTo>
                  <a:lnTo>
                    <a:pt x="23250" y="9799"/>
                  </a:lnTo>
                  <a:cubicBezTo>
                    <a:pt x="23234" y="9782"/>
                    <a:pt x="23200" y="9774"/>
                    <a:pt x="23167" y="9774"/>
                  </a:cubicBezTo>
                  <a:close/>
                  <a:moveTo>
                    <a:pt x="20248" y="10107"/>
                  </a:moveTo>
                  <a:cubicBezTo>
                    <a:pt x="20215" y="10107"/>
                    <a:pt x="20181" y="10116"/>
                    <a:pt x="20148" y="10132"/>
                  </a:cubicBezTo>
                  <a:lnTo>
                    <a:pt x="18947" y="10833"/>
                  </a:lnTo>
                  <a:cubicBezTo>
                    <a:pt x="18914" y="10866"/>
                    <a:pt x="18914" y="10900"/>
                    <a:pt x="18947" y="10933"/>
                  </a:cubicBezTo>
                  <a:lnTo>
                    <a:pt x="20215" y="11667"/>
                  </a:lnTo>
                  <a:cubicBezTo>
                    <a:pt x="20231" y="11683"/>
                    <a:pt x="20256" y="11692"/>
                    <a:pt x="20286" y="11692"/>
                  </a:cubicBezTo>
                  <a:cubicBezTo>
                    <a:pt x="20315" y="11692"/>
                    <a:pt x="20348" y="11683"/>
                    <a:pt x="20382" y="11667"/>
                  </a:cubicBezTo>
                  <a:lnTo>
                    <a:pt x="21616" y="10966"/>
                  </a:lnTo>
                  <a:cubicBezTo>
                    <a:pt x="21649" y="10966"/>
                    <a:pt x="21649" y="10900"/>
                    <a:pt x="21616" y="10866"/>
                  </a:cubicBezTo>
                  <a:lnTo>
                    <a:pt x="21582" y="10866"/>
                  </a:lnTo>
                  <a:lnTo>
                    <a:pt x="20348" y="10132"/>
                  </a:lnTo>
                  <a:cubicBezTo>
                    <a:pt x="20315" y="10116"/>
                    <a:pt x="20281" y="10107"/>
                    <a:pt x="20248" y="10107"/>
                  </a:cubicBezTo>
                  <a:close/>
                  <a:moveTo>
                    <a:pt x="17146" y="10307"/>
                  </a:moveTo>
                  <a:cubicBezTo>
                    <a:pt x="17113" y="10307"/>
                    <a:pt x="17079" y="10316"/>
                    <a:pt x="17046" y="10332"/>
                  </a:cubicBezTo>
                  <a:lnTo>
                    <a:pt x="15845" y="11033"/>
                  </a:lnTo>
                  <a:cubicBezTo>
                    <a:pt x="15778" y="11066"/>
                    <a:pt x="15778" y="11133"/>
                    <a:pt x="15845" y="11166"/>
                  </a:cubicBezTo>
                  <a:lnTo>
                    <a:pt x="17079" y="11900"/>
                  </a:lnTo>
                  <a:lnTo>
                    <a:pt x="17279" y="11900"/>
                  </a:lnTo>
                  <a:lnTo>
                    <a:pt x="18480" y="11200"/>
                  </a:lnTo>
                  <a:cubicBezTo>
                    <a:pt x="18547" y="11166"/>
                    <a:pt x="18547" y="11100"/>
                    <a:pt x="18480" y="11066"/>
                  </a:cubicBezTo>
                  <a:lnTo>
                    <a:pt x="17246" y="10332"/>
                  </a:lnTo>
                  <a:cubicBezTo>
                    <a:pt x="17213" y="10316"/>
                    <a:pt x="17179" y="10307"/>
                    <a:pt x="17146" y="10307"/>
                  </a:cubicBezTo>
                  <a:close/>
                  <a:moveTo>
                    <a:pt x="14544" y="10808"/>
                  </a:moveTo>
                  <a:cubicBezTo>
                    <a:pt x="14511" y="10808"/>
                    <a:pt x="14477" y="10816"/>
                    <a:pt x="14444" y="10833"/>
                  </a:cubicBezTo>
                  <a:lnTo>
                    <a:pt x="13243" y="11533"/>
                  </a:lnTo>
                  <a:cubicBezTo>
                    <a:pt x="13176" y="11600"/>
                    <a:pt x="13176" y="11633"/>
                    <a:pt x="13243" y="11633"/>
                  </a:cubicBezTo>
                  <a:lnTo>
                    <a:pt x="14477" y="12367"/>
                  </a:lnTo>
                  <a:cubicBezTo>
                    <a:pt x="14511" y="12384"/>
                    <a:pt x="14544" y="12392"/>
                    <a:pt x="14577" y="12392"/>
                  </a:cubicBezTo>
                  <a:cubicBezTo>
                    <a:pt x="14611" y="12392"/>
                    <a:pt x="14644" y="12384"/>
                    <a:pt x="14677" y="12367"/>
                  </a:cubicBezTo>
                  <a:lnTo>
                    <a:pt x="15878" y="11667"/>
                  </a:lnTo>
                  <a:cubicBezTo>
                    <a:pt x="15912" y="11667"/>
                    <a:pt x="15912" y="11600"/>
                    <a:pt x="15878" y="11567"/>
                  </a:cubicBezTo>
                  <a:lnTo>
                    <a:pt x="14644" y="10833"/>
                  </a:lnTo>
                  <a:cubicBezTo>
                    <a:pt x="14611" y="10816"/>
                    <a:pt x="14577" y="10808"/>
                    <a:pt x="14544" y="10808"/>
                  </a:cubicBezTo>
                  <a:close/>
                  <a:moveTo>
                    <a:pt x="25014" y="10875"/>
                  </a:moveTo>
                  <a:cubicBezTo>
                    <a:pt x="24985" y="10875"/>
                    <a:pt x="24951" y="10883"/>
                    <a:pt x="24918" y="10900"/>
                  </a:cubicBezTo>
                  <a:lnTo>
                    <a:pt x="23684" y="11600"/>
                  </a:lnTo>
                  <a:cubicBezTo>
                    <a:pt x="23651" y="11600"/>
                    <a:pt x="23651" y="11667"/>
                    <a:pt x="23684" y="11700"/>
                  </a:cubicBezTo>
                  <a:lnTo>
                    <a:pt x="24951" y="12434"/>
                  </a:lnTo>
                  <a:cubicBezTo>
                    <a:pt x="24985" y="12451"/>
                    <a:pt x="25018" y="12459"/>
                    <a:pt x="25047" y="12459"/>
                  </a:cubicBezTo>
                  <a:cubicBezTo>
                    <a:pt x="25077" y="12459"/>
                    <a:pt x="25102" y="12451"/>
                    <a:pt x="25118" y="12434"/>
                  </a:cubicBezTo>
                  <a:lnTo>
                    <a:pt x="26352" y="11733"/>
                  </a:lnTo>
                  <a:cubicBezTo>
                    <a:pt x="26419" y="11700"/>
                    <a:pt x="26419" y="11667"/>
                    <a:pt x="26352" y="11633"/>
                  </a:cubicBezTo>
                  <a:lnTo>
                    <a:pt x="26386" y="11633"/>
                  </a:lnTo>
                  <a:lnTo>
                    <a:pt x="25085" y="10900"/>
                  </a:lnTo>
                  <a:cubicBezTo>
                    <a:pt x="25068" y="10883"/>
                    <a:pt x="25043" y="10875"/>
                    <a:pt x="25014" y="10875"/>
                  </a:cubicBezTo>
                  <a:close/>
                  <a:moveTo>
                    <a:pt x="22116" y="11175"/>
                  </a:moveTo>
                  <a:cubicBezTo>
                    <a:pt x="22083" y="11175"/>
                    <a:pt x="22049" y="11183"/>
                    <a:pt x="22016" y="11200"/>
                  </a:cubicBezTo>
                  <a:lnTo>
                    <a:pt x="20815" y="11900"/>
                  </a:lnTo>
                  <a:cubicBezTo>
                    <a:pt x="20748" y="11934"/>
                    <a:pt x="20748" y="11967"/>
                    <a:pt x="20815" y="12000"/>
                  </a:cubicBezTo>
                  <a:lnTo>
                    <a:pt x="22083" y="12734"/>
                  </a:lnTo>
                  <a:cubicBezTo>
                    <a:pt x="22099" y="12751"/>
                    <a:pt x="22133" y="12759"/>
                    <a:pt x="22166" y="12759"/>
                  </a:cubicBezTo>
                  <a:cubicBezTo>
                    <a:pt x="22200" y="12759"/>
                    <a:pt x="22233" y="12751"/>
                    <a:pt x="22250" y="12734"/>
                  </a:cubicBezTo>
                  <a:lnTo>
                    <a:pt x="23484" y="12034"/>
                  </a:lnTo>
                  <a:cubicBezTo>
                    <a:pt x="23550" y="12034"/>
                    <a:pt x="23517" y="11967"/>
                    <a:pt x="23450" y="11934"/>
                  </a:cubicBezTo>
                  <a:lnTo>
                    <a:pt x="22216" y="11200"/>
                  </a:lnTo>
                  <a:cubicBezTo>
                    <a:pt x="22183" y="11183"/>
                    <a:pt x="22149" y="11175"/>
                    <a:pt x="22116" y="11175"/>
                  </a:cubicBezTo>
                  <a:close/>
                  <a:moveTo>
                    <a:pt x="29722" y="11233"/>
                  </a:moveTo>
                  <a:lnTo>
                    <a:pt x="28521" y="11934"/>
                  </a:lnTo>
                  <a:cubicBezTo>
                    <a:pt x="28454" y="11967"/>
                    <a:pt x="28487" y="12034"/>
                    <a:pt x="28521" y="12034"/>
                  </a:cubicBezTo>
                  <a:lnTo>
                    <a:pt x="29755" y="12768"/>
                  </a:lnTo>
                  <a:cubicBezTo>
                    <a:pt x="29788" y="12784"/>
                    <a:pt x="29822" y="12793"/>
                    <a:pt x="29855" y="12793"/>
                  </a:cubicBezTo>
                  <a:cubicBezTo>
                    <a:pt x="29888" y="12793"/>
                    <a:pt x="29922" y="12784"/>
                    <a:pt x="29955" y="12768"/>
                  </a:cubicBezTo>
                  <a:lnTo>
                    <a:pt x="31156" y="12067"/>
                  </a:lnTo>
                  <a:cubicBezTo>
                    <a:pt x="31223" y="12067"/>
                    <a:pt x="31223" y="12000"/>
                    <a:pt x="31156" y="11967"/>
                  </a:cubicBezTo>
                  <a:lnTo>
                    <a:pt x="29922" y="11233"/>
                  </a:lnTo>
                  <a:close/>
                  <a:moveTo>
                    <a:pt x="18914" y="11400"/>
                  </a:moveTo>
                  <a:lnTo>
                    <a:pt x="17713" y="12134"/>
                  </a:lnTo>
                  <a:cubicBezTo>
                    <a:pt x="17646" y="12134"/>
                    <a:pt x="17646" y="12200"/>
                    <a:pt x="17713" y="12234"/>
                  </a:cubicBezTo>
                  <a:lnTo>
                    <a:pt x="18947" y="12968"/>
                  </a:lnTo>
                  <a:cubicBezTo>
                    <a:pt x="18981" y="12984"/>
                    <a:pt x="19014" y="12993"/>
                    <a:pt x="19047" y="12993"/>
                  </a:cubicBezTo>
                  <a:cubicBezTo>
                    <a:pt x="19081" y="12993"/>
                    <a:pt x="19114" y="12984"/>
                    <a:pt x="19147" y="12968"/>
                  </a:cubicBezTo>
                  <a:lnTo>
                    <a:pt x="20348" y="12267"/>
                  </a:lnTo>
                  <a:cubicBezTo>
                    <a:pt x="20382" y="12234"/>
                    <a:pt x="20382" y="12167"/>
                    <a:pt x="20348" y="12134"/>
                  </a:cubicBezTo>
                  <a:lnTo>
                    <a:pt x="19114" y="11400"/>
                  </a:lnTo>
                  <a:close/>
                  <a:moveTo>
                    <a:pt x="16383" y="11875"/>
                  </a:moveTo>
                  <a:cubicBezTo>
                    <a:pt x="16354" y="11875"/>
                    <a:pt x="16329" y="11884"/>
                    <a:pt x="16312" y="11900"/>
                  </a:cubicBezTo>
                  <a:lnTo>
                    <a:pt x="15078" y="12601"/>
                  </a:lnTo>
                  <a:cubicBezTo>
                    <a:pt x="15011" y="12634"/>
                    <a:pt x="15044" y="12701"/>
                    <a:pt x="15078" y="12734"/>
                  </a:cubicBezTo>
                  <a:lnTo>
                    <a:pt x="16345" y="13468"/>
                  </a:lnTo>
                  <a:lnTo>
                    <a:pt x="16512" y="13468"/>
                  </a:lnTo>
                  <a:lnTo>
                    <a:pt x="17746" y="12734"/>
                  </a:lnTo>
                  <a:cubicBezTo>
                    <a:pt x="17780" y="12734"/>
                    <a:pt x="17780" y="12667"/>
                    <a:pt x="17746" y="12634"/>
                  </a:cubicBezTo>
                  <a:lnTo>
                    <a:pt x="16479" y="11900"/>
                  </a:lnTo>
                  <a:cubicBezTo>
                    <a:pt x="16445" y="11884"/>
                    <a:pt x="16412" y="11875"/>
                    <a:pt x="16383" y="11875"/>
                  </a:cubicBezTo>
                  <a:close/>
                  <a:moveTo>
                    <a:pt x="26857" y="11942"/>
                  </a:moveTo>
                  <a:cubicBezTo>
                    <a:pt x="26828" y="11942"/>
                    <a:pt x="26803" y="11950"/>
                    <a:pt x="26786" y="11967"/>
                  </a:cubicBezTo>
                  <a:lnTo>
                    <a:pt x="25552" y="12667"/>
                  </a:lnTo>
                  <a:cubicBezTo>
                    <a:pt x="25519" y="12701"/>
                    <a:pt x="25519" y="12734"/>
                    <a:pt x="25552" y="12768"/>
                  </a:cubicBezTo>
                  <a:lnTo>
                    <a:pt x="26819" y="13501"/>
                  </a:lnTo>
                  <a:cubicBezTo>
                    <a:pt x="26853" y="13518"/>
                    <a:pt x="26886" y="13526"/>
                    <a:pt x="26920" y="13526"/>
                  </a:cubicBezTo>
                  <a:cubicBezTo>
                    <a:pt x="26953" y="13526"/>
                    <a:pt x="26986" y="13518"/>
                    <a:pt x="27020" y="13501"/>
                  </a:cubicBezTo>
                  <a:lnTo>
                    <a:pt x="28220" y="12801"/>
                  </a:lnTo>
                  <a:cubicBezTo>
                    <a:pt x="28287" y="12768"/>
                    <a:pt x="28287" y="12734"/>
                    <a:pt x="28220" y="12701"/>
                  </a:cubicBezTo>
                  <a:lnTo>
                    <a:pt x="26953" y="11967"/>
                  </a:lnTo>
                  <a:cubicBezTo>
                    <a:pt x="26920" y="11950"/>
                    <a:pt x="26886" y="11942"/>
                    <a:pt x="26857" y="11942"/>
                  </a:cubicBezTo>
                  <a:close/>
                  <a:moveTo>
                    <a:pt x="23980" y="12242"/>
                  </a:moveTo>
                  <a:cubicBezTo>
                    <a:pt x="23951" y="12242"/>
                    <a:pt x="23917" y="12251"/>
                    <a:pt x="23884" y="12267"/>
                  </a:cubicBezTo>
                  <a:lnTo>
                    <a:pt x="22650" y="12968"/>
                  </a:lnTo>
                  <a:cubicBezTo>
                    <a:pt x="22616" y="13001"/>
                    <a:pt x="22616" y="13068"/>
                    <a:pt x="22650" y="13101"/>
                  </a:cubicBezTo>
                  <a:lnTo>
                    <a:pt x="23951" y="13802"/>
                  </a:lnTo>
                  <a:cubicBezTo>
                    <a:pt x="23967" y="13818"/>
                    <a:pt x="23992" y="13827"/>
                    <a:pt x="24022" y="13827"/>
                  </a:cubicBezTo>
                  <a:cubicBezTo>
                    <a:pt x="24051" y="13827"/>
                    <a:pt x="24084" y="13818"/>
                    <a:pt x="24118" y="13802"/>
                  </a:cubicBezTo>
                  <a:lnTo>
                    <a:pt x="25318" y="13101"/>
                  </a:lnTo>
                  <a:cubicBezTo>
                    <a:pt x="25385" y="13101"/>
                    <a:pt x="25352" y="13034"/>
                    <a:pt x="25318" y="13001"/>
                  </a:cubicBezTo>
                  <a:lnTo>
                    <a:pt x="24051" y="12267"/>
                  </a:lnTo>
                  <a:cubicBezTo>
                    <a:pt x="24034" y="12251"/>
                    <a:pt x="24009" y="12242"/>
                    <a:pt x="23980" y="12242"/>
                  </a:cubicBezTo>
                  <a:close/>
                  <a:moveTo>
                    <a:pt x="31690" y="12276"/>
                  </a:moveTo>
                  <a:cubicBezTo>
                    <a:pt x="31656" y="12276"/>
                    <a:pt x="31623" y="12284"/>
                    <a:pt x="31590" y="12301"/>
                  </a:cubicBezTo>
                  <a:lnTo>
                    <a:pt x="30389" y="13001"/>
                  </a:lnTo>
                  <a:cubicBezTo>
                    <a:pt x="30322" y="13034"/>
                    <a:pt x="30322" y="13068"/>
                    <a:pt x="30389" y="13101"/>
                  </a:cubicBezTo>
                  <a:lnTo>
                    <a:pt x="31623" y="13835"/>
                  </a:lnTo>
                  <a:cubicBezTo>
                    <a:pt x="31656" y="13852"/>
                    <a:pt x="31690" y="13860"/>
                    <a:pt x="31723" y="13860"/>
                  </a:cubicBezTo>
                  <a:cubicBezTo>
                    <a:pt x="31756" y="13860"/>
                    <a:pt x="31790" y="13852"/>
                    <a:pt x="31823" y="13835"/>
                  </a:cubicBezTo>
                  <a:lnTo>
                    <a:pt x="33024" y="13134"/>
                  </a:lnTo>
                  <a:cubicBezTo>
                    <a:pt x="33057" y="13101"/>
                    <a:pt x="33057" y="13068"/>
                    <a:pt x="33024" y="13034"/>
                  </a:cubicBezTo>
                  <a:lnTo>
                    <a:pt x="31790" y="12301"/>
                  </a:lnTo>
                  <a:cubicBezTo>
                    <a:pt x="31756" y="12284"/>
                    <a:pt x="31723" y="12276"/>
                    <a:pt x="31690" y="12276"/>
                  </a:cubicBezTo>
                  <a:close/>
                  <a:moveTo>
                    <a:pt x="20853" y="12476"/>
                  </a:moveTo>
                  <a:cubicBezTo>
                    <a:pt x="20824" y="12476"/>
                    <a:pt x="20799" y="12484"/>
                    <a:pt x="20782" y="12501"/>
                  </a:cubicBezTo>
                  <a:lnTo>
                    <a:pt x="19548" y="13201"/>
                  </a:lnTo>
                  <a:cubicBezTo>
                    <a:pt x="19481" y="13235"/>
                    <a:pt x="19514" y="13268"/>
                    <a:pt x="19548" y="13301"/>
                  </a:cubicBezTo>
                  <a:lnTo>
                    <a:pt x="20815" y="14035"/>
                  </a:lnTo>
                  <a:cubicBezTo>
                    <a:pt x="20832" y="14052"/>
                    <a:pt x="20857" y="14060"/>
                    <a:pt x="20886" y="14060"/>
                  </a:cubicBezTo>
                  <a:cubicBezTo>
                    <a:pt x="20915" y="14060"/>
                    <a:pt x="20949" y="14052"/>
                    <a:pt x="20982" y="14035"/>
                  </a:cubicBezTo>
                  <a:lnTo>
                    <a:pt x="22216" y="13335"/>
                  </a:lnTo>
                  <a:cubicBezTo>
                    <a:pt x="22250" y="13301"/>
                    <a:pt x="22250" y="13268"/>
                    <a:pt x="22216" y="13235"/>
                  </a:cubicBezTo>
                  <a:lnTo>
                    <a:pt x="20949" y="12501"/>
                  </a:lnTo>
                  <a:cubicBezTo>
                    <a:pt x="20915" y="12484"/>
                    <a:pt x="20882" y="12476"/>
                    <a:pt x="20853" y="12476"/>
                  </a:cubicBezTo>
                  <a:close/>
                  <a:moveTo>
                    <a:pt x="18147" y="12968"/>
                  </a:moveTo>
                  <a:lnTo>
                    <a:pt x="16912" y="13668"/>
                  </a:lnTo>
                  <a:cubicBezTo>
                    <a:pt x="16879" y="13702"/>
                    <a:pt x="16879" y="13768"/>
                    <a:pt x="16946" y="13802"/>
                  </a:cubicBezTo>
                  <a:lnTo>
                    <a:pt x="18180" y="14535"/>
                  </a:lnTo>
                  <a:lnTo>
                    <a:pt x="18380" y="14535"/>
                  </a:lnTo>
                  <a:lnTo>
                    <a:pt x="19581" y="13835"/>
                  </a:lnTo>
                  <a:cubicBezTo>
                    <a:pt x="19648" y="13802"/>
                    <a:pt x="19648" y="13735"/>
                    <a:pt x="19581" y="13702"/>
                  </a:cubicBezTo>
                  <a:lnTo>
                    <a:pt x="18347" y="12968"/>
                  </a:lnTo>
                  <a:close/>
                  <a:moveTo>
                    <a:pt x="28721" y="13009"/>
                  </a:moveTo>
                  <a:cubicBezTo>
                    <a:pt x="28687" y="13009"/>
                    <a:pt x="28654" y="13018"/>
                    <a:pt x="28621" y="13034"/>
                  </a:cubicBezTo>
                  <a:lnTo>
                    <a:pt x="27420" y="13735"/>
                  </a:lnTo>
                  <a:cubicBezTo>
                    <a:pt x="27353" y="13768"/>
                    <a:pt x="27353" y="13802"/>
                    <a:pt x="27420" y="13835"/>
                  </a:cubicBezTo>
                  <a:lnTo>
                    <a:pt x="28687" y="14569"/>
                  </a:lnTo>
                  <a:cubicBezTo>
                    <a:pt x="28704" y="14586"/>
                    <a:pt x="28738" y="14594"/>
                    <a:pt x="28771" y="14594"/>
                  </a:cubicBezTo>
                  <a:cubicBezTo>
                    <a:pt x="28804" y="14594"/>
                    <a:pt x="28838" y="14586"/>
                    <a:pt x="28854" y="14569"/>
                  </a:cubicBezTo>
                  <a:lnTo>
                    <a:pt x="30088" y="13868"/>
                  </a:lnTo>
                  <a:cubicBezTo>
                    <a:pt x="30122" y="13835"/>
                    <a:pt x="30122" y="13802"/>
                    <a:pt x="30088" y="13768"/>
                  </a:cubicBezTo>
                  <a:lnTo>
                    <a:pt x="28821" y="13034"/>
                  </a:lnTo>
                  <a:cubicBezTo>
                    <a:pt x="28788" y="13018"/>
                    <a:pt x="28754" y="13009"/>
                    <a:pt x="28721" y="13009"/>
                  </a:cubicBezTo>
                  <a:close/>
                  <a:moveTo>
                    <a:pt x="25815" y="13343"/>
                  </a:moveTo>
                  <a:cubicBezTo>
                    <a:pt x="25785" y="13343"/>
                    <a:pt x="25752" y="13351"/>
                    <a:pt x="25719" y="13368"/>
                  </a:cubicBezTo>
                  <a:lnTo>
                    <a:pt x="24518" y="14068"/>
                  </a:lnTo>
                  <a:cubicBezTo>
                    <a:pt x="24451" y="14068"/>
                    <a:pt x="24451" y="14135"/>
                    <a:pt x="24518" y="14169"/>
                  </a:cubicBezTo>
                  <a:lnTo>
                    <a:pt x="25785" y="14902"/>
                  </a:lnTo>
                  <a:cubicBezTo>
                    <a:pt x="25802" y="14919"/>
                    <a:pt x="25827" y="14927"/>
                    <a:pt x="25856" y="14927"/>
                  </a:cubicBezTo>
                  <a:cubicBezTo>
                    <a:pt x="25885" y="14927"/>
                    <a:pt x="25919" y="14919"/>
                    <a:pt x="25952" y="14902"/>
                  </a:cubicBezTo>
                  <a:lnTo>
                    <a:pt x="27186" y="14202"/>
                  </a:lnTo>
                  <a:cubicBezTo>
                    <a:pt x="27220" y="14169"/>
                    <a:pt x="27220" y="14135"/>
                    <a:pt x="27186" y="14102"/>
                  </a:cubicBezTo>
                  <a:lnTo>
                    <a:pt x="25885" y="13368"/>
                  </a:lnTo>
                  <a:cubicBezTo>
                    <a:pt x="25869" y="13351"/>
                    <a:pt x="25844" y="13343"/>
                    <a:pt x="25815" y="13343"/>
                  </a:cubicBezTo>
                  <a:close/>
                  <a:moveTo>
                    <a:pt x="33528" y="13343"/>
                  </a:moveTo>
                  <a:cubicBezTo>
                    <a:pt x="33499" y="13343"/>
                    <a:pt x="33474" y="13351"/>
                    <a:pt x="33458" y="13368"/>
                  </a:cubicBezTo>
                  <a:lnTo>
                    <a:pt x="32223" y="14068"/>
                  </a:lnTo>
                  <a:cubicBezTo>
                    <a:pt x="32190" y="14102"/>
                    <a:pt x="32190" y="14135"/>
                    <a:pt x="32223" y="14169"/>
                  </a:cubicBezTo>
                  <a:lnTo>
                    <a:pt x="33491" y="14902"/>
                  </a:lnTo>
                  <a:cubicBezTo>
                    <a:pt x="33508" y="14919"/>
                    <a:pt x="33533" y="14927"/>
                    <a:pt x="33562" y="14927"/>
                  </a:cubicBezTo>
                  <a:cubicBezTo>
                    <a:pt x="33591" y="14927"/>
                    <a:pt x="33624" y="14919"/>
                    <a:pt x="33658" y="14902"/>
                  </a:cubicBezTo>
                  <a:lnTo>
                    <a:pt x="34892" y="14202"/>
                  </a:lnTo>
                  <a:cubicBezTo>
                    <a:pt x="34925" y="14169"/>
                    <a:pt x="34925" y="14135"/>
                    <a:pt x="34892" y="14102"/>
                  </a:cubicBezTo>
                  <a:lnTo>
                    <a:pt x="33624" y="13368"/>
                  </a:lnTo>
                  <a:cubicBezTo>
                    <a:pt x="33591" y="13351"/>
                    <a:pt x="33558" y="13343"/>
                    <a:pt x="33528" y="13343"/>
                  </a:cubicBezTo>
                  <a:close/>
                  <a:moveTo>
                    <a:pt x="22733" y="13543"/>
                  </a:moveTo>
                  <a:cubicBezTo>
                    <a:pt x="22700" y="13543"/>
                    <a:pt x="22667" y="13551"/>
                    <a:pt x="22650" y="13568"/>
                  </a:cubicBezTo>
                  <a:lnTo>
                    <a:pt x="21416" y="14269"/>
                  </a:lnTo>
                  <a:cubicBezTo>
                    <a:pt x="21349" y="14302"/>
                    <a:pt x="21349" y="14335"/>
                    <a:pt x="21416" y="14369"/>
                  </a:cubicBezTo>
                  <a:lnTo>
                    <a:pt x="22683" y="15103"/>
                  </a:lnTo>
                  <a:cubicBezTo>
                    <a:pt x="22717" y="15119"/>
                    <a:pt x="22750" y="15128"/>
                    <a:pt x="22779" y="15128"/>
                  </a:cubicBezTo>
                  <a:cubicBezTo>
                    <a:pt x="22808" y="15128"/>
                    <a:pt x="22833" y="15119"/>
                    <a:pt x="22850" y="15103"/>
                  </a:cubicBezTo>
                  <a:lnTo>
                    <a:pt x="24084" y="14402"/>
                  </a:lnTo>
                  <a:cubicBezTo>
                    <a:pt x="24118" y="14369"/>
                    <a:pt x="24118" y="14335"/>
                    <a:pt x="24084" y="14302"/>
                  </a:cubicBezTo>
                  <a:lnTo>
                    <a:pt x="22817" y="13568"/>
                  </a:lnTo>
                  <a:cubicBezTo>
                    <a:pt x="22800" y="13551"/>
                    <a:pt x="22767" y="13543"/>
                    <a:pt x="22733" y="13543"/>
                  </a:cubicBezTo>
                  <a:close/>
                  <a:moveTo>
                    <a:pt x="20015" y="14068"/>
                  </a:moveTo>
                  <a:lnTo>
                    <a:pt x="18814" y="14802"/>
                  </a:lnTo>
                  <a:cubicBezTo>
                    <a:pt x="18801" y="14796"/>
                    <a:pt x="18791" y="14793"/>
                    <a:pt x="18783" y="14793"/>
                  </a:cubicBezTo>
                  <a:cubicBezTo>
                    <a:pt x="18748" y="14793"/>
                    <a:pt x="18753" y="14842"/>
                    <a:pt x="18780" y="14869"/>
                  </a:cubicBezTo>
                  <a:lnTo>
                    <a:pt x="20048" y="15603"/>
                  </a:lnTo>
                  <a:cubicBezTo>
                    <a:pt x="20081" y="15620"/>
                    <a:pt x="20115" y="15628"/>
                    <a:pt x="20148" y="15628"/>
                  </a:cubicBezTo>
                  <a:cubicBezTo>
                    <a:pt x="20181" y="15628"/>
                    <a:pt x="20215" y="15620"/>
                    <a:pt x="20248" y="15603"/>
                  </a:cubicBezTo>
                  <a:lnTo>
                    <a:pt x="21449" y="14936"/>
                  </a:lnTo>
                  <a:cubicBezTo>
                    <a:pt x="21516" y="14902"/>
                    <a:pt x="21482" y="14836"/>
                    <a:pt x="21449" y="14802"/>
                  </a:cubicBezTo>
                  <a:lnTo>
                    <a:pt x="20215" y="14068"/>
                  </a:lnTo>
                  <a:close/>
                  <a:moveTo>
                    <a:pt x="30589" y="14077"/>
                  </a:moveTo>
                  <a:cubicBezTo>
                    <a:pt x="30555" y="14077"/>
                    <a:pt x="30522" y="14085"/>
                    <a:pt x="30489" y="14102"/>
                  </a:cubicBezTo>
                  <a:lnTo>
                    <a:pt x="29288" y="14802"/>
                  </a:lnTo>
                  <a:cubicBezTo>
                    <a:pt x="29221" y="14836"/>
                    <a:pt x="29255" y="14869"/>
                    <a:pt x="29288" y="14902"/>
                  </a:cubicBezTo>
                  <a:lnTo>
                    <a:pt x="30522" y="15636"/>
                  </a:lnTo>
                  <a:cubicBezTo>
                    <a:pt x="30555" y="15653"/>
                    <a:pt x="30589" y="15661"/>
                    <a:pt x="30622" y="15661"/>
                  </a:cubicBezTo>
                  <a:cubicBezTo>
                    <a:pt x="30656" y="15661"/>
                    <a:pt x="30689" y="15653"/>
                    <a:pt x="30722" y="15636"/>
                  </a:cubicBezTo>
                  <a:lnTo>
                    <a:pt x="31923" y="14936"/>
                  </a:lnTo>
                  <a:cubicBezTo>
                    <a:pt x="31990" y="14936"/>
                    <a:pt x="31990" y="14869"/>
                    <a:pt x="31923" y="14836"/>
                  </a:cubicBezTo>
                  <a:lnTo>
                    <a:pt x="30689" y="14102"/>
                  </a:lnTo>
                  <a:cubicBezTo>
                    <a:pt x="30656" y="14085"/>
                    <a:pt x="30622" y="14077"/>
                    <a:pt x="30589" y="14077"/>
                  </a:cubicBezTo>
                  <a:close/>
                  <a:moveTo>
                    <a:pt x="27658" y="14410"/>
                  </a:moveTo>
                  <a:cubicBezTo>
                    <a:pt x="27628" y="14410"/>
                    <a:pt x="27603" y="14419"/>
                    <a:pt x="27587" y="14435"/>
                  </a:cubicBezTo>
                  <a:lnTo>
                    <a:pt x="26352" y="15136"/>
                  </a:lnTo>
                  <a:cubicBezTo>
                    <a:pt x="26319" y="15169"/>
                    <a:pt x="26319" y="15203"/>
                    <a:pt x="26352" y="15236"/>
                  </a:cubicBezTo>
                  <a:lnTo>
                    <a:pt x="27620" y="15970"/>
                  </a:lnTo>
                  <a:cubicBezTo>
                    <a:pt x="27637" y="15987"/>
                    <a:pt x="27662" y="15995"/>
                    <a:pt x="27691" y="15995"/>
                  </a:cubicBezTo>
                  <a:cubicBezTo>
                    <a:pt x="27720" y="15995"/>
                    <a:pt x="27753" y="15987"/>
                    <a:pt x="27787" y="15970"/>
                  </a:cubicBezTo>
                  <a:lnTo>
                    <a:pt x="29021" y="15269"/>
                  </a:lnTo>
                  <a:cubicBezTo>
                    <a:pt x="29088" y="15236"/>
                    <a:pt x="29088" y="15203"/>
                    <a:pt x="29021" y="15169"/>
                  </a:cubicBezTo>
                  <a:lnTo>
                    <a:pt x="27753" y="14435"/>
                  </a:lnTo>
                  <a:cubicBezTo>
                    <a:pt x="27720" y="14419"/>
                    <a:pt x="27687" y="14410"/>
                    <a:pt x="27658" y="14410"/>
                  </a:cubicBezTo>
                  <a:close/>
                  <a:moveTo>
                    <a:pt x="35392" y="14410"/>
                  </a:moveTo>
                  <a:cubicBezTo>
                    <a:pt x="35359" y="14410"/>
                    <a:pt x="35326" y="14419"/>
                    <a:pt x="35292" y="14435"/>
                  </a:cubicBezTo>
                  <a:lnTo>
                    <a:pt x="34091" y="15136"/>
                  </a:lnTo>
                  <a:cubicBezTo>
                    <a:pt x="34025" y="15169"/>
                    <a:pt x="34058" y="15203"/>
                    <a:pt x="34091" y="15236"/>
                  </a:cubicBezTo>
                  <a:lnTo>
                    <a:pt x="35326" y="15970"/>
                  </a:lnTo>
                  <a:cubicBezTo>
                    <a:pt x="35359" y="15987"/>
                    <a:pt x="35392" y="15995"/>
                    <a:pt x="35426" y="15995"/>
                  </a:cubicBezTo>
                  <a:cubicBezTo>
                    <a:pt x="35459" y="15995"/>
                    <a:pt x="35492" y="15987"/>
                    <a:pt x="35526" y="15970"/>
                  </a:cubicBezTo>
                  <a:lnTo>
                    <a:pt x="36727" y="15269"/>
                  </a:lnTo>
                  <a:cubicBezTo>
                    <a:pt x="36793" y="15236"/>
                    <a:pt x="36793" y="15203"/>
                    <a:pt x="36727" y="15169"/>
                  </a:cubicBezTo>
                  <a:lnTo>
                    <a:pt x="35492" y="14435"/>
                  </a:lnTo>
                  <a:cubicBezTo>
                    <a:pt x="35459" y="14419"/>
                    <a:pt x="35426" y="14410"/>
                    <a:pt x="35392" y="14410"/>
                  </a:cubicBezTo>
                  <a:close/>
                  <a:moveTo>
                    <a:pt x="8206" y="9173"/>
                  </a:moveTo>
                  <a:cubicBezTo>
                    <a:pt x="8173" y="9173"/>
                    <a:pt x="8139" y="9182"/>
                    <a:pt x="8106" y="9198"/>
                  </a:cubicBezTo>
                  <a:lnTo>
                    <a:pt x="6905" y="9899"/>
                  </a:lnTo>
                  <a:cubicBezTo>
                    <a:pt x="6839" y="9932"/>
                    <a:pt x="6872" y="9966"/>
                    <a:pt x="6905" y="9999"/>
                  </a:cubicBezTo>
                  <a:lnTo>
                    <a:pt x="17346" y="16037"/>
                  </a:lnTo>
                  <a:cubicBezTo>
                    <a:pt x="17379" y="16053"/>
                    <a:pt x="17413" y="16062"/>
                    <a:pt x="17446" y="16062"/>
                  </a:cubicBezTo>
                  <a:cubicBezTo>
                    <a:pt x="17479" y="16062"/>
                    <a:pt x="17513" y="16053"/>
                    <a:pt x="17546" y="16037"/>
                  </a:cubicBezTo>
                  <a:lnTo>
                    <a:pt x="18747" y="15336"/>
                  </a:lnTo>
                  <a:cubicBezTo>
                    <a:pt x="18814" y="15303"/>
                    <a:pt x="18780" y="15269"/>
                    <a:pt x="18747" y="15236"/>
                  </a:cubicBezTo>
                  <a:lnTo>
                    <a:pt x="8306" y="9198"/>
                  </a:lnTo>
                  <a:cubicBezTo>
                    <a:pt x="8273" y="9182"/>
                    <a:pt x="8240" y="9173"/>
                    <a:pt x="8206" y="9173"/>
                  </a:cubicBezTo>
                  <a:close/>
                  <a:moveTo>
                    <a:pt x="24551" y="14611"/>
                  </a:moveTo>
                  <a:cubicBezTo>
                    <a:pt x="24518" y="14611"/>
                    <a:pt x="24484" y="14619"/>
                    <a:pt x="24451" y="14636"/>
                  </a:cubicBezTo>
                  <a:lnTo>
                    <a:pt x="23250" y="15336"/>
                  </a:lnTo>
                  <a:cubicBezTo>
                    <a:pt x="23217" y="15369"/>
                    <a:pt x="23217" y="15403"/>
                    <a:pt x="23250" y="15436"/>
                  </a:cubicBezTo>
                  <a:lnTo>
                    <a:pt x="24518" y="16170"/>
                  </a:lnTo>
                  <a:cubicBezTo>
                    <a:pt x="24551" y="16187"/>
                    <a:pt x="24585" y="16195"/>
                    <a:pt x="24614" y="16195"/>
                  </a:cubicBezTo>
                  <a:cubicBezTo>
                    <a:pt x="24643" y="16195"/>
                    <a:pt x="24668" y="16187"/>
                    <a:pt x="24685" y="16170"/>
                  </a:cubicBezTo>
                  <a:lnTo>
                    <a:pt x="25919" y="15469"/>
                  </a:lnTo>
                  <a:cubicBezTo>
                    <a:pt x="25952" y="15436"/>
                    <a:pt x="25952" y="15403"/>
                    <a:pt x="25919" y="15369"/>
                  </a:cubicBezTo>
                  <a:lnTo>
                    <a:pt x="24651" y="14636"/>
                  </a:lnTo>
                  <a:cubicBezTo>
                    <a:pt x="24618" y="14619"/>
                    <a:pt x="24585" y="14611"/>
                    <a:pt x="24551" y="14611"/>
                  </a:cubicBezTo>
                  <a:close/>
                  <a:moveTo>
                    <a:pt x="21983" y="15111"/>
                  </a:moveTo>
                  <a:cubicBezTo>
                    <a:pt x="21949" y="15111"/>
                    <a:pt x="21916" y="15119"/>
                    <a:pt x="21883" y="15136"/>
                  </a:cubicBezTo>
                  <a:lnTo>
                    <a:pt x="20682" y="15836"/>
                  </a:lnTo>
                  <a:cubicBezTo>
                    <a:pt x="20582" y="15870"/>
                    <a:pt x="20615" y="15903"/>
                    <a:pt x="20648" y="15936"/>
                  </a:cubicBezTo>
                  <a:lnTo>
                    <a:pt x="21916" y="16670"/>
                  </a:lnTo>
                  <a:cubicBezTo>
                    <a:pt x="21949" y="16687"/>
                    <a:pt x="21983" y="16695"/>
                    <a:pt x="22016" y="16695"/>
                  </a:cubicBezTo>
                  <a:cubicBezTo>
                    <a:pt x="22049" y="16695"/>
                    <a:pt x="22083" y="16687"/>
                    <a:pt x="22116" y="16670"/>
                  </a:cubicBezTo>
                  <a:lnTo>
                    <a:pt x="23317" y="15970"/>
                  </a:lnTo>
                  <a:cubicBezTo>
                    <a:pt x="23384" y="15936"/>
                    <a:pt x="23350" y="15903"/>
                    <a:pt x="23317" y="15870"/>
                  </a:cubicBezTo>
                  <a:lnTo>
                    <a:pt x="22083" y="15136"/>
                  </a:lnTo>
                  <a:cubicBezTo>
                    <a:pt x="22049" y="15119"/>
                    <a:pt x="22016" y="15111"/>
                    <a:pt x="21983" y="15111"/>
                  </a:cubicBezTo>
                  <a:close/>
                  <a:moveTo>
                    <a:pt x="29526" y="15478"/>
                  </a:moveTo>
                  <a:cubicBezTo>
                    <a:pt x="29496" y="15478"/>
                    <a:pt x="29471" y="15486"/>
                    <a:pt x="29455" y="15503"/>
                  </a:cubicBezTo>
                  <a:lnTo>
                    <a:pt x="28220" y="16203"/>
                  </a:lnTo>
                  <a:cubicBezTo>
                    <a:pt x="28154" y="16237"/>
                    <a:pt x="28154" y="16270"/>
                    <a:pt x="28220" y="16303"/>
                  </a:cubicBezTo>
                  <a:lnTo>
                    <a:pt x="29488" y="17037"/>
                  </a:lnTo>
                  <a:cubicBezTo>
                    <a:pt x="29521" y="17054"/>
                    <a:pt x="29555" y="17062"/>
                    <a:pt x="29588" y="17062"/>
                  </a:cubicBezTo>
                  <a:cubicBezTo>
                    <a:pt x="29621" y="17062"/>
                    <a:pt x="29655" y="17054"/>
                    <a:pt x="29688" y="17037"/>
                  </a:cubicBezTo>
                  <a:lnTo>
                    <a:pt x="30889" y="16337"/>
                  </a:lnTo>
                  <a:cubicBezTo>
                    <a:pt x="30956" y="16303"/>
                    <a:pt x="30956" y="16270"/>
                    <a:pt x="30889" y="16237"/>
                  </a:cubicBezTo>
                  <a:lnTo>
                    <a:pt x="29621" y="15503"/>
                  </a:lnTo>
                  <a:cubicBezTo>
                    <a:pt x="29588" y="15486"/>
                    <a:pt x="29555" y="15478"/>
                    <a:pt x="29526" y="15478"/>
                  </a:cubicBezTo>
                  <a:close/>
                  <a:moveTo>
                    <a:pt x="32423" y="15144"/>
                  </a:moveTo>
                  <a:cubicBezTo>
                    <a:pt x="32390" y="15144"/>
                    <a:pt x="32357" y="15153"/>
                    <a:pt x="32323" y="15169"/>
                  </a:cubicBezTo>
                  <a:lnTo>
                    <a:pt x="31123" y="15870"/>
                  </a:lnTo>
                  <a:cubicBezTo>
                    <a:pt x="31089" y="15903"/>
                    <a:pt x="31089" y="15936"/>
                    <a:pt x="31123" y="15970"/>
                  </a:cubicBezTo>
                  <a:lnTo>
                    <a:pt x="33257" y="17237"/>
                  </a:lnTo>
                  <a:lnTo>
                    <a:pt x="33458" y="17237"/>
                  </a:lnTo>
                  <a:lnTo>
                    <a:pt x="34658" y="16504"/>
                  </a:lnTo>
                  <a:cubicBezTo>
                    <a:pt x="34725" y="16504"/>
                    <a:pt x="34725" y="16437"/>
                    <a:pt x="34658" y="16403"/>
                  </a:cubicBezTo>
                  <a:lnTo>
                    <a:pt x="32524" y="15169"/>
                  </a:lnTo>
                  <a:cubicBezTo>
                    <a:pt x="32490" y="15153"/>
                    <a:pt x="32457" y="15144"/>
                    <a:pt x="32423" y="15144"/>
                  </a:cubicBezTo>
                  <a:close/>
                  <a:moveTo>
                    <a:pt x="26419" y="15678"/>
                  </a:moveTo>
                  <a:cubicBezTo>
                    <a:pt x="26386" y="15678"/>
                    <a:pt x="26352" y="15686"/>
                    <a:pt x="26319" y="15703"/>
                  </a:cubicBezTo>
                  <a:lnTo>
                    <a:pt x="25118" y="16403"/>
                  </a:lnTo>
                  <a:cubicBezTo>
                    <a:pt x="25052" y="16437"/>
                    <a:pt x="25052" y="16470"/>
                    <a:pt x="25118" y="16504"/>
                  </a:cubicBezTo>
                  <a:lnTo>
                    <a:pt x="26386" y="17237"/>
                  </a:lnTo>
                  <a:cubicBezTo>
                    <a:pt x="26419" y="17254"/>
                    <a:pt x="26453" y="17262"/>
                    <a:pt x="26486" y="17262"/>
                  </a:cubicBezTo>
                  <a:cubicBezTo>
                    <a:pt x="26519" y="17262"/>
                    <a:pt x="26553" y="17254"/>
                    <a:pt x="26586" y="17237"/>
                  </a:cubicBezTo>
                  <a:lnTo>
                    <a:pt x="27787" y="16537"/>
                  </a:lnTo>
                  <a:cubicBezTo>
                    <a:pt x="27854" y="16504"/>
                    <a:pt x="27820" y="16470"/>
                    <a:pt x="27787" y="16437"/>
                  </a:cubicBezTo>
                  <a:lnTo>
                    <a:pt x="26519" y="15703"/>
                  </a:lnTo>
                  <a:cubicBezTo>
                    <a:pt x="26486" y="15686"/>
                    <a:pt x="26453" y="15678"/>
                    <a:pt x="26419" y="15678"/>
                  </a:cubicBezTo>
                  <a:close/>
                  <a:moveTo>
                    <a:pt x="37661" y="15745"/>
                  </a:moveTo>
                  <a:cubicBezTo>
                    <a:pt x="37627" y="15745"/>
                    <a:pt x="37594" y="15753"/>
                    <a:pt x="37560" y="15770"/>
                  </a:cubicBezTo>
                  <a:lnTo>
                    <a:pt x="36360" y="16437"/>
                  </a:lnTo>
                  <a:cubicBezTo>
                    <a:pt x="36293" y="16470"/>
                    <a:pt x="36293" y="16537"/>
                    <a:pt x="36360" y="16570"/>
                  </a:cubicBezTo>
                  <a:lnTo>
                    <a:pt x="37627" y="17271"/>
                  </a:lnTo>
                  <a:cubicBezTo>
                    <a:pt x="37661" y="17287"/>
                    <a:pt x="37694" y="17296"/>
                    <a:pt x="37723" y="17296"/>
                  </a:cubicBezTo>
                  <a:cubicBezTo>
                    <a:pt x="37752" y="17296"/>
                    <a:pt x="37777" y="17287"/>
                    <a:pt x="37794" y="17271"/>
                  </a:cubicBezTo>
                  <a:lnTo>
                    <a:pt x="39028" y="16570"/>
                  </a:lnTo>
                  <a:cubicBezTo>
                    <a:pt x="39062" y="16570"/>
                    <a:pt x="39062" y="16504"/>
                    <a:pt x="39028" y="16470"/>
                  </a:cubicBezTo>
                  <a:lnTo>
                    <a:pt x="37761" y="15770"/>
                  </a:lnTo>
                  <a:cubicBezTo>
                    <a:pt x="37727" y="15753"/>
                    <a:pt x="37694" y="15745"/>
                    <a:pt x="37661" y="15745"/>
                  </a:cubicBezTo>
                  <a:close/>
                  <a:moveTo>
                    <a:pt x="19247" y="15545"/>
                  </a:moveTo>
                  <a:cubicBezTo>
                    <a:pt x="19214" y="15545"/>
                    <a:pt x="19181" y="15553"/>
                    <a:pt x="19147" y="15570"/>
                  </a:cubicBezTo>
                  <a:lnTo>
                    <a:pt x="17946" y="16270"/>
                  </a:lnTo>
                  <a:cubicBezTo>
                    <a:pt x="17880" y="16303"/>
                    <a:pt x="17880" y="16370"/>
                    <a:pt x="17946" y="16403"/>
                  </a:cubicBezTo>
                  <a:lnTo>
                    <a:pt x="19514" y="17304"/>
                  </a:lnTo>
                  <a:lnTo>
                    <a:pt x="19681" y="17304"/>
                  </a:lnTo>
                  <a:lnTo>
                    <a:pt x="20915" y="16604"/>
                  </a:lnTo>
                  <a:cubicBezTo>
                    <a:pt x="20949" y="16570"/>
                    <a:pt x="20949" y="16504"/>
                    <a:pt x="20915" y="16470"/>
                  </a:cubicBezTo>
                  <a:lnTo>
                    <a:pt x="19347" y="15570"/>
                  </a:lnTo>
                  <a:cubicBezTo>
                    <a:pt x="19314" y="15553"/>
                    <a:pt x="19281" y="15545"/>
                    <a:pt x="19247" y="15545"/>
                  </a:cubicBezTo>
                  <a:close/>
                  <a:moveTo>
                    <a:pt x="23817" y="16178"/>
                  </a:moveTo>
                  <a:cubicBezTo>
                    <a:pt x="23784" y="16178"/>
                    <a:pt x="23751" y="16187"/>
                    <a:pt x="23717" y="16203"/>
                  </a:cubicBezTo>
                  <a:lnTo>
                    <a:pt x="22516" y="16904"/>
                  </a:lnTo>
                  <a:cubicBezTo>
                    <a:pt x="22450" y="16937"/>
                    <a:pt x="22450" y="16971"/>
                    <a:pt x="22516" y="17004"/>
                  </a:cubicBezTo>
                  <a:lnTo>
                    <a:pt x="23784" y="17738"/>
                  </a:lnTo>
                  <a:cubicBezTo>
                    <a:pt x="23801" y="17754"/>
                    <a:pt x="23834" y="17763"/>
                    <a:pt x="23867" y="17763"/>
                  </a:cubicBezTo>
                  <a:cubicBezTo>
                    <a:pt x="23901" y="17763"/>
                    <a:pt x="23934" y="17754"/>
                    <a:pt x="23951" y="17738"/>
                  </a:cubicBezTo>
                  <a:lnTo>
                    <a:pt x="25185" y="17037"/>
                  </a:lnTo>
                  <a:cubicBezTo>
                    <a:pt x="25218" y="17004"/>
                    <a:pt x="25218" y="16971"/>
                    <a:pt x="25185" y="16937"/>
                  </a:cubicBezTo>
                  <a:lnTo>
                    <a:pt x="23917" y="16203"/>
                  </a:lnTo>
                  <a:cubicBezTo>
                    <a:pt x="23884" y="16187"/>
                    <a:pt x="23851" y="16178"/>
                    <a:pt x="23817" y="16178"/>
                  </a:cubicBezTo>
                  <a:close/>
                  <a:moveTo>
                    <a:pt x="39533" y="16779"/>
                  </a:moveTo>
                  <a:cubicBezTo>
                    <a:pt x="39504" y="16779"/>
                    <a:pt x="39479" y="16787"/>
                    <a:pt x="39462" y="16804"/>
                  </a:cubicBezTo>
                  <a:lnTo>
                    <a:pt x="38194" y="17504"/>
                  </a:lnTo>
                  <a:cubicBezTo>
                    <a:pt x="38161" y="17538"/>
                    <a:pt x="38161" y="17604"/>
                    <a:pt x="38194" y="17638"/>
                  </a:cubicBezTo>
                  <a:lnTo>
                    <a:pt x="39495" y="18338"/>
                  </a:lnTo>
                  <a:cubicBezTo>
                    <a:pt x="39512" y="18355"/>
                    <a:pt x="39537" y="18363"/>
                    <a:pt x="39566" y="18363"/>
                  </a:cubicBezTo>
                  <a:cubicBezTo>
                    <a:pt x="39595" y="18363"/>
                    <a:pt x="39629" y="18355"/>
                    <a:pt x="39662" y="18338"/>
                  </a:cubicBezTo>
                  <a:lnTo>
                    <a:pt x="40896" y="17638"/>
                  </a:lnTo>
                  <a:cubicBezTo>
                    <a:pt x="40930" y="17638"/>
                    <a:pt x="40930" y="17571"/>
                    <a:pt x="40896" y="17538"/>
                  </a:cubicBezTo>
                  <a:lnTo>
                    <a:pt x="39629" y="16804"/>
                  </a:lnTo>
                  <a:cubicBezTo>
                    <a:pt x="39595" y="16787"/>
                    <a:pt x="39562" y="16779"/>
                    <a:pt x="39533" y="16779"/>
                  </a:cubicBezTo>
                  <a:close/>
                  <a:moveTo>
                    <a:pt x="35563" y="16946"/>
                  </a:moveTo>
                  <a:cubicBezTo>
                    <a:pt x="35534" y="16946"/>
                    <a:pt x="35509" y="16954"/>
                    <a:pt x="35492" y="16971"/>
                  </a:cubicBezTo>
                  <a:lnTo>
                    <a:pt x="34258" y="17671"/>
                  </a:lnTo>
                  <a:cubicBezTo>
                    <a:pt x="34225" y="17704"/>
                    <a:pt x="34225" y="17738"/>
                    <a:pt x="34258" y="17771"/>
                  </a:cubicBezTo>
                  <a:lnTo>
                    <a:pt x="35526" y="18505"/>
                  </a:lnTo>
                  <a:cubicBezTo>
                    <a:pt x="35559" y="18522"/>
                    <a:pt x="35592" y="18530"/>
                    <a:pt x="35626" y="18530"/>
                  </a:cubicBezTo>
                  <a:cubicBezTo>
                    <a:pt x="35659" y="18530"/>
                    <a:pt x="35692" y="18522"/>
                    <a:pt x="35726" y="18505"/>
                  </a:cubicBezTo>
                  <a:lnTo>
                    <a:pt x="36927" y="17804"/>
                  </a:lnTo>
                  <a:cubicBezTo>
                    <a:pt x="36960" y="17804"/>
                    <a:pt x="36960" y="17738"/>
                    <a:pt x="36927" y="17704"/>
                  </a:cubicBezTo>
                  <a:lnTo>
                    <a:pt x="35659" y="16971"/>
                  </a:lnTo>
                  <a:cubicBezTo>
                    <a:pt x="35626" y="16954"/>
                    <a:pt x="35592" y="16946"/>
                    <a:pt x="35563" y="16946"/>
                  </a:cubicBezTo>
                  <a:close/>
                  <a:moveTo>
                    <a:pt x="21386" y="16812"/>
                  </a:moveTo>
                  <a:cubicBezTo>
                    <a:pt x="21357" y="16812"/>
                    <a:pt x="21332" y="16820"/>
                    <a:pt x="21316" y="16837"/>
                  </a:cubicBezTo>
                  <a:lnTo>
                    <a:pt x="20081" y="17538"/>
                  </a:lnTo>
                  <a:cubicBezTo>
                    <a:pt x="20048" y="17571"/>
                    <a:pt x="20048" y="17604"/>
                    <a:pt x="20081" y="17638"/>
                  </a:cubicBezTo>
                  <a:lnTo>
                    <a:pt x="21649" y="18538"/>
                  </a:lnTo>
                  <a:cubicBezTo>
                    <a:pt x="21682" y="18555"/>
                    <a:pt x="21716" y="18563"/>
                    <a:pt x="21745" y="18563"/>
                  </a:cubicBezTo>
                  <a:cubicBezTo>
                    <a:pt x="21774" y="18563"/>
                    <a:pt x="21799" y="18555"/>
                    <a:pt x="21816" y="18538"/>
                  </a:cubicBezTo>
                  <a:lnTo>
                    <a:pt x="23050" y="17838"/>
                  </a:lnTo>
                  <a:cubicBezTo>
                    <a:pt x="23083" y="17804"/>
                    <a:pt x="23083" y="17771"/>
                    <a:pt x="23050" y="17738"/>
                  </a:cubicBezTo>
                  <a:lnTo>
                    <a:pt x="21482" y="16837"/>
                  </a:lnTo>
                  <a:cubicBezTo>
                    <a:pt x="21449" y="16820"/>
                    <a:pt x="21416" y="16812"/>
                    <a:pt x="21386" y="16812"/>
                  </a:cubicBezTo>
                  <a:close/>
                  <a:moveTo>
                    <a:pt x="31360" y="16579"/>
                  </a:moveTo>
                  <a:cubicBezTo>
                    <a:pt x="31331" y="16579"/>
                    <a:pt x="31306" y="16587"/>
                    <a:pt x="31289" y="16604"/>
                  </a:cubicBezTo>
                  <a:lnTo>
                    <a:pt x="29722" y="17504"/>
                  </a:lnTo>
                  <a:lnTo>
                    <a:pt x="29521" y="17504"/>
                  </a:lnTo>
                  <a:lnTo>
                    <a:pt x="28354" y="16804"/>
                  </a:lnTo>
                  <a:cubicBezTo>
                    <a:pt x="28321" y="16787"/>
                    <a:pt x="28287" y="16779"/>
                    <a:pt x="28258" y="16779"/>
                  </a:cubicBezTo>
                  <a:cubicBezTo>
                    <a:pt x="28229" y="16779"/>
                    <a:pt x="28204" y="16787"/>
                    <a:pt x="28187" y="16804"/>
                  </a:cubicBezTo>
                  <a:lnTo>
                    <a:pt x="26953" y="17504"/>
                  </a:lnTo>
                  <a:cubicBezTo>
                    <a:pt x="26920" y="17504"/>
                    <a:pt x="26920" y="17538"/>
                    <a:pt x="26986" y="17571"/>
                  </a:cubicBezTo>
                  <a:lnTo>
                    <a:pt x="29822" y="19205"/>
                  </a:lnTo>
                  <a:cubicBezTo>
                    <a:pt x="29838" y="19222"/>
                    <a:pt x="29863" y="19231"/>
                    <a:pt x="29893" y="19231"/>
                  </a:cubicBezTo>
                  <a:cubicBezTo>
                    <a:pt x="29922" y="19231"/>
                    <a:pt x="29955" y="19222"/>
                    <a:pt x="29988" y="19205"/>
                  </a:cubicBezTo>
                  <a:lnTo>
                    <a:pt x="32957" y="17504"/>
                  </a:lnTo>
                  <a:cubicBezTo>
                    <a:pt x="32991" y="17504"/>
                    <a:pt x="32991" y="17438"/>
                    <a:pt x="32957" y="17404"/>
                  </a:cubicBezTo>
                  <a:lnTo>
                    <a:pt x="31456" y="16604"/>
                  </a:lnTo>
                  <a:cubicBezTo>
                    <a:pt x="31423" y="16587"/>
                    <a:pt x="31389" y="16579"/>
                    <a:pt x="31360" y="16579"/>
                  </a:cubicBezTo>
                  <a:close/>
                  <a:moveTo>
                    <a:pt x="41367" y="17880"/>
                  </a:moveTo>
                  <a:cubicBezTo>
                    <a:pt x="41338" y="17880"/>
                    <a:pt x="41313" y="17888"/>
                    <a:pt x="41296" y="17905"/>
                  </a:cubicBezTo>
                  <a:lnTo>
                    <a:pt x="40062" y="18605"/>
                  </a:lnTo>
                  <a:cubicBezTo>
                    <a:pt x="40029" y="18605"/>
                    <a:pt x="40029" y="18672"/>
                    <a:pt x="40062" y="18705"/>
                  </a:cubicBezTo>
                  <a:lnTo>
                    <a:pt x="41330" y="19439"/>
                  </a:lnTo>
                  <a:cubicBezTo>
                    <a:pt x="41347" y="19456"/>
                    <a:pt x="41372" y="19464"/>
                    <a:pt x="41401" y="19464"/>
                  </a:cubicBezTo>
                  <a:cubicBezTo>
                    <a:pt x="41430" y="19464"/>
                    <a:pt x="41463" y="19456"/>
                    <a:pt x="41497" y="19439"/>
                  </a:cubicBezTo>
                  <a:lnTo>
                    <a:pt x="42731" y="18738"/>
                  </a:lnTo>
                  <a:cubicBezTo>
                    <a:pt x="42764" y="18705"/>
                    <a:pt x="42764" y="18638"/>
                    <a:pt x="42731" y="18605"/>
                  </a:cubicBezTo>
                  <a:lnTo>
                    <a:pt x="41463" y="17905"/>
                  </a:lnTo>
                  <a:cubicBezTo>
                    <a:pt x="41430" y="17888"/>
                    <a:pt x="41397" y="17880"/>
                    <a:pt x="41367" y="17880"/>
                  </a:cubicBezTo>
                  <a:close/>
                  <a:moveTo>
                    <a:pt x="33824" y="17946"/>
                  </a:moveTo>
                  <a:cubicBezTo>
                    <a:pt x="33791" y="17946"/>
                    <a:pt x="33758" y="17955"/>
                    <a:pt x="33724" y="17971"/>
                  </a:cubicBezTo>
                  <a:lnTo>
                    <a:pt x="32524" y="18672"/>
                  </a:lnTo>
                  <a:cubicBezTo>
                    <a:pt x="32457" y="18705"/>
                    <a:pt x="32457" y="18738"/>
                    <a:pt x="32524" y="18772"/>
                  </a:cubicBezTo>
                  <a:lnTo>
                    <a:pt x="33791" y="19506"/>
                  </a:lnTo>
                  <a:cubicBezTo>
                    <a:pt x="33824" y="19522"/>
                    <a:pt x="33858" y="19531"/>
                    <a:pt x="33891" y="19531"/>
                  </a:cubicBezTo>
                  <a:cubicBezTo>
                    <a:pt x="33925" y="19531"/>
                    <a:pt x="33958" y="19522"/>
                    <a:pt x="33991" y="19506"/>
                  </a:cubicBezTo>
                  <a:lnTo>
                    <a:pt x="35192" y="18805"/>
                  </a:lnTo>
                  <a:cubicBezTo>
                    <a:pt x="35225" y="18772"/>
                    <a:pt x="35225" y="18738"/>
                    <a:pt x="35192" y="18705"/>
                  </a:cubicBezTo>
                  <a:lnTo>
                    <a:pt x="33925" y="17971"/>
                  </a:lnTo>
                  <a:cubicBezTo>
                    <a:pt x="33891" y="17955"/>
                    <a:pt x="33858" y="17946"/>
                    <a:pt x="33824" y="17946"/>
                  </a:cubicBezTo>
                  <a:close/>
                  <a:moveTo>
                    <a:pt x="37398" y="18013"/>
                  </a:moveTo>
                  <a:cubicBezTo>
                    <a:pt x="37369" y="18013"/>
                    <a:pt x="37344" y="18021"/>
                    <a:pt x="37327" y="18038"/>
                  </a:cubicBezTo>
                  <a:lnTo>
                    <a:pt x="36093" y="18738"/>
                  </a:lnTo>
                  <a:cubicBezTo>
                    <a:pt x="36059" y="18772"/>
                    <a:pt x="36059" y="18839"/>
                    <a:pt x="36093" y="18839"/>
                  </a:cubicBezTo>
                  <a:lnTo>
                    <a:pt x="37360" y="19572"/>
                  </a:lnTo>
                  <a:cubicBezTo>
                    <a:pt x="37377" y="19589"/>
                    <a:pt x="37410" y="19597"/>
                    <a:pt x="37444" y="19597"/>
                  </a:cubicBezTo>
                  <a:cubicBezTo>
                    <a:pt x="37477" y="19597"/>
                    <a:pt x="37510" y="19589"/>
                    <a:pt x="37527" y="19572"/>
                  </a:cubicBezTo>
                  <a:lnTo>
                    <a:pt x="38761" y="18872"/>
                  </a:lnTo>
                  <a:cubicBezTo>
                    <a:pt x="38828" y="18872"/>
                    <a:pt x="38828" y="18805"/>
                    <a:pt x="38761" y="18772"/>
                  </a:cubicBezTo>
                  <a:lnTo>
                    <a:pt x="37494" y="18038"/>
                  </a:lnTo>
                  <a:cubicBezTo>
                    <a:pt x="37460" y="18021"/>
                    <a:pt x="37427" y="18013"/>
                    <a:pt x="37398" y="18013"/>
                  </a:cubicBezTo>
                  <a:close/>
                  <a:moveTo>
                    <a:pt x="23450" y="18038"/>
                  </a:moveTo>
                  <a:lnTo>
                    <a:pt x="22250" y="18772"/>
                  </a:lnTo>
                  <a:cubicBezTo>
                    <a:pt x="22183" y="18772"/>
                    <a:pt x="22183" y="18839"/>
                    <a:pt x="22250" y="18872"/>
                  </a:cubicBezTo>
                  <a:lnTo>
                    <a:pt x="23817" y="19773"/>
                  </a:lnTo>
                  <a:cubicBezTo>
                    <a:pt x="23834" y="19789"/>
                    <a:pt x="23859" y="19798"/>
                    <a:pt x="23888" y="19798"/>
                  </a:cubicBezTo>
                  <a:cubicBezTo>
                    <a:pt x="23917" y="19798"/>
                    <a:pt x="23951" y="19789"/>
                    <a:pt x="23984" y="19773"/>
                  </a:cubicBezTo>
                  <a:lnTo>
                    <a:pt x="25218" y="19072"/>
                  </a:lnTo>
                  <a:cubicBezTo>
                    <a:pt x="25252" y="19039"/>
                    <a:pt x="25252" y="18972"/>
                    <a:pt x="25218" y="18939"/>
                  </a:cubicBezTo>
                  <a:lnTo>
                    <a:pt x="23651" y="18038"/>
                  </a:lnTo>
                  <a:close/>
                  <a:moveTo>
                    <a:pt x="25685" y="17246"/>
                  </a:moveTo>
                  <a:cubicBezTo>
                    <a:pt x="25652" y="17246"/>
                    <a:pt x="25619" y="17254"/>
                    <a:pt x="25585" y="17271"/>
                  </a:cubicBezTo>
                  <a:lnTo>
                    <a:pt x="24384" y="17971"/>
                  </a:lnTo>
                  <a:cubicBezTo>
                    <a:pt x="24318" y="18005"/>
                    <a:pt x="24318" y="18038"/>
                    <a:pt x="24384" y="18071"/>
                  </a:cubicBezTo>
                  <a:lnTo>
                    <a:pt x="28087" y="20206"/>
                  </a:lnTo>
                  <a:cubicBezTo>
                    <a:pt x="28120" y="20223"/>
                    <a:pt x="28154" y="20231"/>
                    <a:pt x="28183" y="20231"/>
                  </a:cubicBezTo>
                  <a:cubicBezTo>
                    <a:pt x="28212" y="20231"/>
                    <a:pt x="28237" y="20223"/>
                    <a:pt x="28254" y="20206"/>
                  </a:cubicBezTo>
                  <a:lnTo>
                    <a:pt x="29488" y="19506"/>
                  </a:lnTo>
                  <a:cubicBezTo>
                    <a:pt x="29521" y="19506"/>
                    <a:pt x="29521" y="19439"/>
                    <a:pt x="29488" y="19406"/>
                  </a:cubicBezTo>
                  <a:lnTo>
                    <a:pt x="25785" y="17271"/>
                  </a:lnTo>
                  <a:cubicBezTo>
                    <a:pt x="25752" y="17254"/>
                    <a:pt x="25719" y="17246"/>
                    <a:pt x="25685" y="17246"/>
                  </a:cubicBezTo>
                  <a:close/>
                  <a:moveTo>
                    <a:pt x="43064" y="19439"/>
                  </a:moveTo>
                  <a:lnTo>
                    <a:pt x="42764" y="19639"/>
                  </a:lnTo>
                  <a:cubicBezTo>
                    <a:pt x="42697" y="19672"/>
                    <a:pt x="42697" y="19706"/>
                    <a:pt x="42764" y="19739"/>
                  </a:cubicBezTo>
                  <a:lnTo>
                    <a:pt x="44032" y="20473"/>
                  </a:lnTo>
                  <a:cubicBezTo>
                    <a:pt x="44065" y="20490"/>
                    <a:pt x="44098" y="20498"/>
                    <a:pt x="44128" y="20498"/>
                  </a:cubicBezTo>
                  <a:cubicBezTo>
                    <a:pt x="44157" y="20498"/>
                    <a:pt x="44182" y="20490"/>
                    <a:pt x="44199" y="20473"/>
                  </a:cubicBezTo>
                  <a:lnTo>
                    <a:pt x="44532" y="20306"/>
                  </a:lnTo>
                  <a:cubicBezTo>
                    <a:pt x="44565" y="20273"/>
                    <a:pt x="44565" y="20206"/>
                    <a:pt x="44532" y="20173"/>
                  </a:cubicBezTo>
                  <a:lnTo>
                    <a:pt x="43265" y="19439"/>
                  </a:lnTo>
                  <a:close/>
                  <a:moveTo>
                    <a:pt x="35688" y="19014"/>
                  </a:moveTo>
                  <a:cubicBezTo>
                    <a:pt x="35659" y="19014"/>
                    <a:pt x="35626" y="19022"/>
                    <a:pt x="35592" y="19039"/>
                  </a:cubicBezTo>
                  <a:lnTo>
                    <a:pt x="34392" y="19739"/>
                  </a:lnTo>
                  <a:cubicBezTo>
                    <a:pt x="34325" y="19773"/>
                    <a:pt x="34325" y="19806"/>
                    <a:pt x="34392" y="19839"/>
                  </a:cubicBezTo>
                  <a:lnTo>
                    <a:pt x="35659" y="20573"/>
                  </a:lnTo>
                  <a:cubicBezTo>
                    <a:pt x="35676" y="20590"/>
                    <a:pt x="35701" y="20598"/>
                    <a:pt x="35730" y="20598"/>
                  </a:cubicBezTo>
                  <a:cubicBezTo>
                    <a:pt x="35759" y="20598"/>
                    <a:pt x="35793" y="20590"/>
                    <a:pt x="35826" y="20573"/>
                  </a:cubicBezTo>
                  <a:lnTo>
                    <a:pt x="37060" y="19873"/>
                  </a:lnTo>
                  <a:cubicBezTo>
                    <a:pt x="37093" y="19839"/>
                    <a:pt x="37093" y="19806"/>
                    <a:pt x="37060" y="19773"/>
                  </a:cubicBezTo>
                  <a:lnTo>
                    <a:pt x="35759" y="19039"/>
                  </a:lnTo>
                  <a:cubicBezTo>
                    <a:pt x="35743" y="19022"/>
                    <a:pt x="35718" y="19014"/>
                    <a:pt x="35688" y="19014"/>
                  </a:cubicBezTo>
                  <a:close/>
                  <a:moveTo>
                    <a:pt x="39162" y="19105"/>
                  </a:moveTo>
                  <a:lnTo>
                    <a:pt x="37961" y="19806"/>
                  </a:lnTo>
                  <a:cubicBezTo>
                    <a:pt x="37894" y="19839"/>
                    <a:pt x="37927" y="19906"/>
                    <a:pt x="37961" y="19939"/>
                  </a:cubicBezTo>
                  <a:lnTo>
                    <a:pt x="39228" y="20673"/>
                  </a:lnTo>
                  <a:lnTo>
                    <a:pt x="39428" y="20673"/>
                  </a:lnTo>
                  <a:lnTo>
                    <a:pt x="40629" y="19939"/>
                  </a:lnTo>
                  <a:cubicBezTo>
                    <a:pt x="40696" y="19939"/>
                    <a:pt x="40696" y="19873"/>
                    <a:pt x="40629" y="19839"/>
                  </a:cubicBezTo>
                  <a:lnTo>
                    <a:pt x="39362" y="19105"/>
                  </a:lnTo>
                  <a:close/>
                  <a:moveTo>
                    <a:pt x="25685" y="19281"/>
                  </a:moveTo>
                  <a:cubicBezTo>
                    <a:pt x="25652" y="19281"/>
                    <a:pt x="25619" y="19289"/>
                    <a:pt x="25585" y="19306"/>
                  </a:cubicBezTo>
                  <a:lnTo>
                    <a:pt x="24384" y="19973"/>
                  </a:lnTo>
                  <a:cubicBezTo>
                    <a:pt x="24318" y="20006"/>
                    <a:pt x="24318" y="20073"/>
                    <a:pt x="24384" y="20106"/>
                  </a:cubicBezTo>
                  <a:lnTo>
                    <a:pt x="26319" y="21207"/>
                  </a:lnTo>
                  <a:cubicBezTo>
                    <a:pt x="26352" y="21224"/>
                    <a:pt x="26386" y="21232"/>
                    <a:pt x="26419" y="21232"/>
                  </a:cubicBezTo>
                  <a:cubicBezTo>
                    <a:pt x="26453" y="21232"/>
                    <a:pt x="26486" y="21224"/>
                    <a:pt x="26519" y="21207"/>
                  </a:cubicBezTo>
                  <a:lnTo>
                    <a:pt x="27753" y="20540"/>
                  </a:lnTo>
                  <a:cubicBezTo>
                    <a:pt x="27787" y="20506"/>
                    <a:pt x="27787" y="20473"/>
                    <a:pt x="27753" y="20440"/>
                  </a:cubicBezTo>
                  <a:lnTo>
                    <a:pt x="25785" y="19306"/>
                  </a:lnTo>
                  <a:cubicBezTo>
                    <a:pt x="25752" y="19289"/>
                    <a:pt x="25719" y="19281"/>
                    <a:pt x="25685" y="19281"/>
                  </a:cubicBezTo>
                  <a:close/>
                  <a:moveTo>
                    <a:pt x="45032" y="20481"/>
                  </a:moveTo>
                  <a:cubicBezTo>
                    <a:pt x="44999" y="20481"/>
                    <a:pt x="44966" y="20490"/>
                    <a:pt x="44932" y="20506"/>
                  </a:cubicBezTo>
                  <a:lnTo>
                    <a:pt x="44599" y="20707"/>
                  </a:lnTo>
                  <a:cubicBezTo>
                    <a:pt x="44565" y="20740"/>
                    <a:pt x="44565" y="20773"/>
                    <a:pt x="44599" y="20807"/>
                  </a:cubicBezTo>
                  <a:lnTo>
                    <a:pt x="45900" y="21540"/>
                  </a:lnTo>
                  <a:cubicBezTo>
                    <a:pt x="45916" y="21557"/>
                    <a:pt x="45941" y="21566"/>
                    <a:pt x="45971" y="21566"/>
                  </a:cubicBezTo>
                  <a:cubicBezTo>
                    <a:pt x="46000" y="21566"/>
                    <a:pt x="46033" y="21557"/>
                    <a:pt x="46067" y="21540"/>
                  </a:cubicBezTo>
                  <a:lnTo>
                    <a:pt x="46400" y="21340"/>
                  </a:lnTo>
                  <a:cubicBezTo>
                    <a:pt x="46433" y="21340"/>
                    <a:pt x="46433" y="21274"/>
                    <a:pt x="46400" y="21240"/>
                  </a:cubicBezTo>
                  <a:lnTo>
                    <a:pt x="45133" y="20506"/>
                  </a:lnTo>
                  <a:cubicBezTo>
                    <a:pt x="45099" y="20490"/>
                    <a:pt x="45066" y="20481"/>
                    <a:pt x="45032" y="20481"/>
                  </a:cubicBezTo>
                  <a:close/>
                  <a:moveTo>
                    <a:pt x="37556" y="20081"/>
                  </a:moveTo>
                  <a:cubicBezTo>
                    <a:pt x="37527" y="20081"/>
                    <a:pt x="37494" y="20089"/>
                    <a:pt x="37460" y="20106"/>
                  </a:cubicBezTo>
                  <a:lnTo>
                    <a:pt x="36260" y="20807"/>
                  </a:lnTo>
                  <a:cubicBezTo>
                    <a:pt x="36159" y="20840"/>
                    <a:pt x="36193" y="20907"/>
                    <a:pt x="36226" y="20940"/>
                  </a:cubicBezTo>
                  <a:lnTo>
                    <a:pt x="36260" y="20940"/>
                  </a:lnTo>
                  <a:lnTo>
                    <a:pt x="37527" y="21641"/>
                  </a:lnTo>
                  <a:cubicBezTo>
                    <a:pt x="37544" y="21657"/>
                    <a:pt x="37569" y="21666"/>
                    <a:pt x="37598" y="21666"/>
                  </a:cubicBezTo>
                  <a:cubicBezTo>
                    <a:pt x="37627" y="21666"/>
                    <a:pt x="37661" y="21657"/>
                    <a:pt x="37694" y="21641"/>
                  </a:cubicBezTo>
                  <a:lnTo>
                    <a:pt x="38928" y="20940"/>
                  </a:lnTo>
                  <a:cubicBezTo>
                    <a:pt x="38961" y="20940"/>
                    <a:pt x="38961" y="20873"/>
                    <a:pt x="38928" y="20840"/>
                  </a:cubicBezTo>
                  <a:lnTo>
                    <a:pt x="37627" y="20106"/>
                  </a:lnTo>
                  <a:cubicBezTo>
                    <a:pt x="37611" y="20089"/>
                    <a:pt x="37586" y="20081"/>
                    <a:pt x="37556" y="20081"/>
                  </a:cubicBezTo>
                  <a:close/>
                  <a:moveTo>
                    <a:pt x="41501" y="20415"/>
                  </a:moveTo>
                  <a:cubicBezTo>
                    <a:pt x="41472" y="20415"/>
                    <a:pt x="41447" y="20423"/>
                    <a:pt x="41430" y="20440"/>
                  </a:cubicBezTo>
                  <a:lnTo>
                    <a:pt x="40229" y="21107"/>
                  </a:lnTo>
                  <a:cubicBezTo>
                    <a:pt x="40162" y="21140"/>
                    <a:pt x="40162" y="21174"/>
                    <a:pt x="40229" y="21207"/>
                  </a:cubicBezTo>
                  <a:lnTo>
                    <a:pt x="41497" y="21941"/>
                  </a:lnTo>
                  <a:cubicBezTo>
                    <a:pt x="41513" y="21957"/>
                    <a:pt x="41538" y="21966"/>
                    <a:pt x="41568" y="21966"/>
                  </a:cubicBezTo>
                  <a:cubicBezTo>
                    <a:pt x="41597" y="21966"/>
                    <a:pt x="41630" y="21957"/>
                    <a:pt x="41663" y="21941"/>
                  </a:cubicBezTo>
                  <a:lnTo>
                    <a:pt x="42898" y="21240"/>
                  </a:lnTo>
                  <a:cubicBezTo>
                    <a:pt x="42931" y="21240"/>
                    <a:pt x="42931" y="21174"/>
                    <a:pt x="42864" y="21140"/>
                  </a:cubicBezTo>
                  <a:lnTo>
                    <a:pt x="42864" y="21174"/>
                  </a:lnTo>
                  <a:lnTo>
                    <a:pt x="41597" y="20440"/>
                  </a:lnTo>
                  <a:cubicBezTo>
                    <a:pt x="41563" y="20423"/>
                    <a:pt x="41530" y="20415"/>
                    <a:pt x="41501" y="20415"/>
                  </a:cubicBezTo>
                  <a:close/>
                  <a:moveTo>
                    <a:pt x="28621" y="20982"/>
                  </a:moveTo>
                  <a:cubicBezTo>
                    <a:pt x="28587" y="20982"/>
                    <a:pt x="28554" y="20990"/>
                    <a:pt x="28521" y="21007"/>
                  </a:cubicBezTo>
                  <a:lnTo>
                    <a:pt x="27286" y="21674"/>
                  </a:lnTo>
                  <a:cubicBezTo>
                    <a:pt x="27253" y="21707"/>
                    <a:pt x="27253" y="21741"/>
                    <a:pt x="27286" y="21774"/>
                  </a:cubicBezTo>
                  <a:lnTo>
                    <a:pt x="28554" y="22508"/>
                  </a:lnTo>
                  <a:cubicBezTo>
                    <a:pt x="28587" y="22525"/>
                    <a:pt x="28621" y="22533"/>
                    <a:pt x="28654" y="22533"/>
                  </a:cubicBezTo>
                  <a:cubicBezTo>
                    <a:pt x="28687" y="22533"/>
                    <a:pt x="28721" y="22525"/>
                    <a:pt x="28754" y="22508"/>
                  </a:cubicBezTo>
                  <a:lnTo>
                    <a:pt x="29988" y="21841"/>
                  </a:lnTo>
                  <a:cubicBezTo>
                    <a:pt x="30022" y="21807"/>
                    <a:pt x="30022" y="21774"/>
                    <a:pt x="29988" y="21741"/>
                  </a:cubicBezTo>
                  <a:lnTo>
                    <a:pt x="28721" y="21007"/>
                  </a:lnTo>
                  <a:cubicBezTo>
                    <a:pt x="28687" y="20990"/>
                    <a:pt x="28654" y="20982"/>
                    <a:pt x="28621" y="20982"/>
                  </a:cubicBezTo>
                  <a:close/>
                  <a:moveTo>
                    <a:pt x="32194" y="21015"/>
                  </a:moveTo>
                  <a:cubicBezTo>
                    <a:pt x="32165" y="21015"/>
                    <a:pt x="32140" y="21023"/>
                    <a:pt x="32123" y="21040"/>
                  </a:cubicBezTo>
                  <a:lnTo>
                    <a:pt x="30889" y="21741"/>
                  </a:lnTo>
                  <a:cubicBezTo>
                    <a:pt x="30856" y="21774"/>
                    <a:pt x="30856" y="21841"/>
                    <a:pt x="30889" y="21841"/>
                  </a:cubicBezTo>
                  <a:lnTo>
                    <a:pt x="32157" y="22575"/>
                  </a:lnTo>
                  <a:cubicBezTo>
                    <a:pt x="32173" y="22591"/>
                    <a:pt x="32198" y="22600"/>
                    <a:pt x="32228" y="22600"/>
                  </a:cubicBezTo>
                  <a:cubicBezTo>
                    <a:pt x="32257" y="22600"/>
                    <a:pt x="32290" y="22591"/>
                    <a:pt x="32323" y="22575"/>
                  </a:cubicBezTo>
                  <a:lnTo>
                    <a:pt x="33558" y="21874"/>
                  </a:lnTo>
                  <a:cubicBezTo>
                    <a:pt x="33591" y="21874"/>
                    <a:pt x="33591" y="21807"/>
                    <a:pt x="33558" y="21774"/>
                  </a:cubicBezTo>
                  <a:lnTo>
                    <a:pt x="32290" y="21040"/>
                  </a:lnTo>
                  <a:cubicBezTo>
                    <a:pt x="32257" y="21023"/>
                    <a:pt x="32223" y="21015"/>
                    <a:pt x="32194" y="21015"/>
                  </a:cubicBezTo>
                  <a:close/>
                  <a:moveTo>
                    <a:pt x="46871" y="21582"/>
                  </a:moveTo>
                  <a:cubicBezTo>
                    <a:pt x="46842" y="21582"/>
                    <a:pt x="46817" y="21591"/>
                    <a:pt x="46800" y="21607"/>
                  </a:cubicBezTo>
                  <a:lnTo>
                    <a:pt x="46467" y="21774"/>
                  </a:lnTo>
                  <a:cubicBezTo>
                    <a:pt x="46433" y="21807"/>
                    <a:pt x="46433" y="21841"/>
                    <a:pt x="46467" y="21874"/>
                  </a:cubicBezTo>
                  <a:lnTo>
                    <a:pt x="47734" y="22608"/>
                  </a:lnTo>
                  <a:cubicBezTo>
                    <a:pt x="47768" y="22625"/>
                    <a:pt x="47801" y="22633"/>
                    <a:pt x="47834" y="22633"/>
                  </a:cubicBezTo>
                  <a:cubicBezTo>
                    <a:pt x="47868" y="22633"/>
                    <a:pt x="47901" y="22625"/>
                    <a:pt x="47935" y="22608"/>
                  </a:cubicBezTo>
                  <a:lnTo>
                    <a:pt x="48235" y="22441"/>
                  </a:lnTo>
                  <a:cubicBezTo>
                    <a:pt x="48301" y="22408"/>
                    <a:pt x="48301" y="22341"/>
                    <a:pt x="48235" y="22308"/>
                  </a:cubicBezTo>
                  <a:lnTo>
                    <a:pt x="46967" y="21607"/>
                  </a:lnTo>
                  <a:cubicBezTo>
                    <a:pt x="46934" y="21591"/>
                    <a:pt x="46900" y="21582"/>
                    <a:pt x="46871" y="21582"/>
                  </a:cubicBezTo>
                  <a:close/>
                  <a:moveTo>
                    <a:pt x="39795" y="21382"/>
                  </a:moveTo>
                  <a:cubicBezTo>
                    <a:pt x="39762" y="21382"/>
                    <a:pt x="39729" y="21390"/>
                    <a:pt x="39695" y="21407"/>
                  </a:cubicBezTo>
                  <a:lnTo>
                    <a:pt x="38494" y="22108"/>
                  </a:lnTo>
                  <a:cubicBezTo>
                    <a:pt x="38428" y="22141"/>
                    <a:pt x="38428" y="22174"/>
                    <a:pt x="38494" y="22208"/>
                  </a:cubicBezTo>
                  <a:lnTo>
                    <a:pt x="39729" y="22941"/>
                  </a:lnTo>
                  <a:cubicBezTo>
                    <a:pt x="39762" y="22958"/>
                    <a:pt x="39795" y="22967"/>
                    <a:pt x="39829" y="22967"/>
                  </a:cubicBezTo>
                  <a:cubicBezTo>
                    <a:pt x="39862" y="22967"/>
                    <a:pt x="39895" y="22958"/>
                    <a:pt x="39929" y="22941"/>
                  </a:cubicBezTo>
                  <a:lnTo>
                    <a:pt x="41130" y="22241"/>
                  </a:lnTo>
                  <a:cubicBezTo>
                    <a:pt x="41196" y="22241"/>
                    <a:pt x="41196" y="22174"/>
                    <a:pt x="41130" y="22141"/>
                  </a:cubicBezTo>
                  <a:lnTo>
                    <a:pt x="39895" y="21407"/>
                  </a:lnTo>
                  <a:cubicBezTo>
                    <a:pt x="39862" y="21390"/>
                    <a:pt x="39829" y="21382"/>
                    <a:pt x="39795" y="21382"/>
                  </a:cubicBezTo>
                  <a:close/>
                  <a:moveTo>
                    <a:pt x="43265" y="21474"/>
                  </a:moveTo>
                  <a:lnTo>
                    <a:pt x="42064" y="22174"/>
                  </a:lnTo>
                  <a:cubicBezTo>
                    <a:pt x="41997" y="22208"/>
                    <a:pt x="42030" y="22274"/>
                    <a:pt x="42064" y="22308"/>
                  </a:cubicBezTo>
                  <a:lnTo>
                    <a:pt x="43331" y="23042"/>
                  </a:lnTo>
                  <a:lnTo>
                    <a:pt x="43531" y="23042"/>
                  </a:lnTo>
                  <a:lnTo>
                    <a:pt x="44732" y="22308"/>
                  </a:lnTo>
                  <a:cubicBezTo>
                    <a:pt x="44799" y="22308"/>
                    <a:pt x="44799" y="22241"/>
                    <a:pt x="44732" y="22208"/>
                  </a:cubicBezTo>
                  <a:lnTo>
                    <a:pt x="43465" y="21474"/>
                  </a:lnTo>
                  <a:close/>
                  <a:moveTo>
                    <a:pt x="30389" y="22041"/>
                  </a:moveTo>
                  <a:lnTo>
                    <a:pt x="29188" y="22741"/>
                  </a:lnTo>
                  <a:cubicBezTo>
                    <a:pt x="29121" y="22775"/>
                    <a:pt x="29121" y="22841"/>
                    <a:pt x="29188" y="22875"/>
                  </a:cubicBezTo>
                  <a:lnTo>
                    <a:pt x="30422" y="23609"/>
                  </a:lnTo>
                  <a:lnTo>
                    <a:pt x="30622" y="23609"/>
                  </a:lnTo>
                  <a:lnTo>
                    <a:pt x="31856" y="22908"/>
                  </a:lnTo>
                  <a:cubicBezTo>
                    <a:pt x="31890" y="22875"/>
                    <a:pt x="31890" y="22808"/>
                    <a:pt x="31856" y="22775"/>
                  </a:cubicBezTo>
                  <a:lnTo>
                    <a:pt x="30589" y="22041"/>
                  </a:lnTo>
                  <a:close/>
                  <a:moveTo>
                    <a:pt x="48735" y="22650"/>
                  </a:moveTo>
                  <a:cubicBezTo>
                    <a:pt x="48702" y="22650"/>
                    <a:pt x="48668" y="22658"/>
                    <a:pt x="48635" y="22675"/>
                  </a:cubicBezTo>
                  <a:lnTo>
                    <a:pt x="48335" y="22841"/>
                  </a:lnTo>
                  <a:cubicBezTo>
                    <a:pt x="48268" y="22875"/>
                    <a:pt x="48268" y="22908"/>
                    <a:pt x="48335" y="22941"/>
                  </a:cubicBezTo>
                  <a:lnTo>
                    <a:pt x="49569" y="23675"/>
                  </a:lnTo>
                  <a:cubicBezTo>
                    <a:pt x="49602" y="23692"/>
                    <a:pt x="49636" y="23700"/>
                    <a:pt x="49669" y="23700"/>
                  </a:cubicBezTo>
                  <a:cubicBezTo>
                    <a:pt x="49702" y="23700"/>
                    <a:pt x="49736" y="23692"/>
                    <a:pt x="49769" y="23675"/>
                  </a:cubicBezTo>
                  <a:lnTo>
                    <a:pt x="50069" y="23509"/>
                  </a:lnTo>
                  <a:cubicBezTo>
                    <a:pt x="50136" y="23475"/>
                    <a:pt x="50136" y="23409"/>
                    <a:pt x="50069" y="23409"/>
                  </a:cubicBezTo>
                  <a:lnTo>
                    <a:pt x="48835" y="22675"/>
                  </a:lnTo>
                  <a:cubicBezTo>
                    <a:pt x="48802" y="22658"/>
                    <a:pt x="48768" y="22650"/>
                    <a:pt x="48735" y="22650"/>
                  </a:cubicBezTo>
                  <a:close/>
                  <a:moveTo>
                    <a:pt x="38027" y="22416"/>
                  </a:moveTo>
                  <a:cubicBezTo>
                    <a:pt x="37994" y="22416"/>
                    <a:pt x="37961" y="22424"/>
                    <a:pt x="37927" y="22441"/>
                  </a:cubicBezTo>
                  <a:lnTo>
                    <a:pt x="36727" y="23142"/>
                  </a:lnTo>
                  <a:cubicBezTo>
                    <a:pt x="36693" y="23142"/>
                    <a:pt x="36693" y="23175"/>
                    <a:pt x="36760" y="23208"/>
                  </a:cubicBezTo>
                  <a:lnTo>
                    <a:pt x="37994" y="23942"/>
                  </a:lnTo>
                  <a:cubicBezTo>
                    <a:pt x="38027" y="23959"/>
                    <a:pt x="38061" y="23967"/>
                    <a:pt x="38094" y="23967"/>
                  </a:cubicBezTo>
                  <a:cubicBezTo>
                    <a:pt x="38128" y="23967"/>
                    <a:pt x="38161" y="23959"/>
                    <a:pt x="38194" y="23942"/>
                  </a:cubicBezTo>
                  <a:lnTo>
                    <a:pt x="39395" y="23242"/>
                  </a:lnTo>
                  <a:cubicBezTo>
                    <a:pt x="39462" y="23242"/>
                    <a:pt x="39462" y="23175"/>
                    <a:pt x="39395" y="23142"/>
                  </a:cubicBezTo>
                  <a:lnTo>
                    <a:pt x="38128" y="22441"/>
                  </a:lnTo>
                  <a:cubicBezTo>
                    <a:pt x="38094" y="22424"/>
                    <a:pt x="38061" y="22416"/>
                    <a:pt x="38027" y="22416"/>
                  </a:cubicBezTo>
                  <a:close/>
                  <a:moveTo>
                    <a:pt x="41626" y="22449"/>
                  </a:moveTo>
                  <a:cubicBezTo>
                    <a:pt x="41597" y="22449"/>
                    <a:pt x="41563" y="22458"/>
                    <a:pt x="41530" y="22474"/>
                  </a:cubicBezTo>
                  <a:lnTo>
                    <a:pt x="40296" y="23175"/>
                  </a:lnTo>
                  <a:cubicBezTo>
                    <a:pt x="40262" y="23208"/>
                    <a:pt x="40296" y="23275"/>
                    <a:pt x="40329" y="23308"/>
                  </a:cubicBezTo>
                  <a:lnTo>
                    <a:pt x="40329" y="23275"/>
                  </a:lnTo>
                  <a:lnTo>
                    <a:pt x="41597" y="24009"/>
                  </a:lnTo>
                  <a:cubicBezTo>
                    <a:pt x="41613" y="24026"/>
                    <a:pt x="41638" y="24034"/>
                    <a:pt x="41668" y="24034"/>
                  </a:cubicBezTo>
                  <a:cubicBezTo>
                    <a:pt x="41697" y="24034"/>
                    <a:pt x="41730" y="24026"/>
                    <a:pt x="41763" y="24009"/>
                  </a:cubicBezTo>
                  <a:lnTo>
                    <a:pt x="42998" y="23308"/>
                  </a:lnTo>
                  <a:cubicBezTo>
                    <a:pt x="43031" y="23275"/>
                    <a:pt x="43031" y="23242"/>
                    <a:pt x="42998" y="23208"/>
                  </a:cubicBezTo>
                  <a:lnTo>
                    <a:pt x="41697" y="22474"/>
                  </a:lnTo>
                  <a:cubicBezTo>
                    <a:pt x="41680" y="22458"/>
                    <a:pt x="41655" y="22449"/>
                    <a:pt x="41626" y="22449"/>
                  </a:cubicBezTo>
                  <a:close/>
                  <a:moveTo>
                    <a:pt x="45262" y="22516"/>
                  </a:moveTo>
                  <a:cubicBezTo>
                    <a:pt x="45233" y="22516"/>
                    <a:pt x="45199" y="22525"/>
                    <a:pt x="45166" y="22541"/>
                  </a:cubicBezTo>
                  <a:lnTo>
                    <a:pt x="43932" y="23275"/>
                  </a:lnTo>
                  <a:cubicBezTo>
                    <a:pt x="43865" y="23275"/>
                    <a:pt x="43865" y="23342"/>
                    <a:pt x="43932" y="23375"/>
                  </a:cubicBezTo>
                  <a:lnTo>
                    <a:pt x="45233" y="24109"/>
                  </a:lnTo>
                  <a:lnTo>
                    <a:pt x="45399" y="24109"/>
                  </a:lnTo>
                  <a:lnTo>
                    <a:pt x="46600" y="23375"/>
                  </a:lnTo>
                  <a:cubicBezTo>
                    <a:pt x="46634" y="23375"/>
                    <a:pt x="46634" y="23308"/>
                    <a:pt x="46600" y="23275"/>
                  </a:cubicBezTo>
                  <a:lnTo>
                    <a:pt x="45333" y="22541"/>
                  </a:lnTo>
                  <a:cubicBezTo>
                    <a:pt x="45316" y="22525"/>
                    <a:pt x="45291" y="22516"/>
                    <a:pt x="45262" y="22516"/>
                  </a:cubicBezTo>
                  <a:close/>
                  <a:moveTo>
                    <a:pt x="32357" y="23117"/>
                  </a:moveTo>
                  <a:cubicBezTo>
                    <a:pt x="32323" y="23117"/>
                    <a:pt x="32290" y="23125"/>
                    <a:pt x="32257" y="23142"/>
                  </a:cubicBezTo>
                  <a:lnTo>
                    <a:pt x="31056" y="23842"/>
                  </a:lnTo>
                  <a:cubicBezTo>
                    <a:pt x="30989" y="23876"/>
                    <a:pt x="30989" y="23909"/>
                    <a:pt x="31056" y="23942"/>
                  </a:cubicBezTo>
                  <a:lnTo>
                    <a:pt x="32290" y="24676"/>
                  </a:lnTo>
                  <a:cubicBezTo>
                    <a:pt x="32323" y="24693"/>
                    <a:pt x="32357" y="24701"/>
                    <a:pt x="32390" y="24701"/>
                  </a:cubicBezTo>
                  <a:cubicBezTo>
                    <a:pt x="32423" y="24701"/>
                    <a:pt x="32457" y="24693"/>
                    <a:pt x="32490" y="24676"/>
                  </a:cubicBezTo>
                  <a:lnTo>
                    <a:pt x="33691" y="23976"/>
                  </a:lnTo>
                  <a:cubicBezTo>
                    <a:pt x="33724" y="23942"/>
                    <a:pt x="33724" y="23909"/>
                    <a:pt x="33691" y="23876"/>
                  </a:cubicBezTo>
                  <a:lnTo>
                    <a:pt x="32457" y="23142"/>
                  </a:lnTo>
                  <a:cubicBezTo>
                    <a:pt x="32423" y="23125"/>
                    <a:pt x="32390" y="23117"/>
                    <a:pt x="32357" y="23117"/>
                  </a:cubicBezTo>
                  <a:close/>
                  <a:moveTo>
                    <a:pt x="36293" y="23383"/>
                  </a:moveTo>
                  <a:cubicBezTo>
                    <a:pt x="36260" y="23383"/>
                    <a:pt x="36226" y="23392"/>
                    <a:pt x="36193" y="23409"/>
                  </a:cubicBezTo>
                  <a:lnTo>
                    <a:pt x="34992" y="24109"/>
                  </a:lnTo>
                  <a:cubicBezTo>
                    <a:pt x="34959" y="24142"/>
                    <a:pt x="34959" y="24209"/>
                    <a:pt x="34992" y="24209"/>
                  </a:cubicBezTo>
                  <a:lnTo>
                    <a:pt x="36260" y="24943"/>
                  </a:lnTo>
                  <a:cubicBezTo>
                    <a:pt x="36293" y="24960"/>
                    <a:pt x="36326" y="24968"/>
                    <a:pt x="36355" y="24968"/>
                  </a:cubicBezTo>
                  <a:cubicBezTo>
                    <a:pt x="36385" y="24968"/>
                    <a:pt x="36410" y="24960"/>
                    <a:pt x="36426" y="24943"/>
                  </a:cubicBezTo>
                  <a:lnTo>
                    <a:pt x="37661" y="24242"/>
                  </a:lnTo>
                  <a:cubicBezTo>
                    <a:pt x="37694" y="24242"/>
                    <a:pt x="37694" y="24176"/>
                    <a:pt x="37661" y="24142"/>
                  </a:cubicBezTo>
                  <a:lnTo>
                    <a:pt x="36393" y="23409"/>
                  </a:lnTo>
                  <a:cubicBezTo>
                    <a:pt x="36360" y="23392"/>
                    <a:pt x="36326" y="23383"/>
                    <a:pt x="36293" y="23383"/>
                  </a:cubicBezTo>
                  <a:close/>
                  <a:moveTo>
                    <a:pt x="39795" y="23475"/>
                  </a:moveTo>
                  <a:lnTo>
                    <a:pt x="38595" y="24176"/>
                  </a:lnTo>
                  <a:cubicBezTo>
                    <a:pt x="38528" y="24209"/>
                    <a:pt x="38561" y="24276"/>
                    <a:pt x="38595" y="24309"/>
                  </a:cubicBezTo>
                  <a:lnTo>
                    <a:pt x="39829" y="25010"/>
                  </a:lnTo>
                  <a:cubicBezTo>
                    <a:pt x="39862" y="25026"/>
                    <a:pt x="39895" y="25035"/>
                    <a:pt x="39929" y="25035"/>
                  </a:cubicBezTo>
                  <a:cubicBezTo>
                    <a:pt x="39962" y="25035"/>
                    <a:pt x="39996" y="25026"/>
                    <a:pt x="40029" y="25010"/>
                  </a:cubicBezTo>
                  <a:lnTo>
                    <a:pt x="41230" y="24309"/>
                  </a:lnTo>
                  <a:cubicBezTo>
                    <a:pt x="41296" y="24309"/>
                    <a:pt x="41296" y="24242"/>
                    <a:pt x="41230" y="24209"/>
                  </a:cubicBezTo>
                  <a:lnTo>
                    <a:pt x="39996" y="23475"/>
                  </a:lnTo>
                  <a:close/>
                  <a:moveTo>
                    <a:pt x="43498" y="23517"/>
                  </a:moveTo>
                  <a:cubicBezTo>
                    <a:pt x="43465" y="23517"/>
                    <a:pt x="43431" y="23525"/>
                    <a:pt x="43398" y="23542"/>
                  </a:cubicBezTo>
                  <a:lnTo>
                    <a:pt x="42197" y="24242"/>
                  </a:lnTo>
                  <a:cubicBezTo>
                    <a:pt x="42130" y="24276"/>
                    <a:pt x="42130" y="24309"/>
                    <a:pt x="42197" y="24343"/>
                  </a:cubicBezTo>
                  <a:lnTo>
                    <a:pt x="43465" y="25076"/>
                  </a:lnTo>
                  <a:cubicBezTo>
                    <a:pt x="43498" y="25093"/>
                    <a:pt x="43531" y="25101"/>
                    <a:pt x="43561" y="25101"/>
                  </a:cubicBezTo>
                  <a:cubicBezTo>
                    <a:pt x="43590" y="25101"/>
                    <a:pt x="43615" y="25093"/>
                    <a:pt x="43631" y="25076"/>
                  </a:cubicBezTo>
                  <a:lnTo>
                    <a:pt x="44866" y="24376"/>
                  </a:lnTo>
                  <a:cubicBezTo>
                    <a:pt x="44899" y="24376"/>
                    <a:pt x="44899" y="24309"/>
                    <a:pt x="44866" y="24276"/>
                  </a:cubicBezTo>
                  <a:lnTo>
                    <a:pt x="43598" y="23542"/>
                  </a:lnTo>
                  <a:cubicBezTo>
                    <a:pt x="43565" y="23525"/>
                    <a:pt x="43531" y="23517"/>
                    <a:pt x="43498" y="23517"/>
                  </a:cubicBezTo>
                  <a:close/>
                  <a:moveTo>
                    <a:pt x="47067" y="23584"/>
                  </a:moveTo>
                  <a:cubicBezTo>
                    <a:pt x="47034" y="23584"/>
                    <a:pt x="47001" y="23592"/>
                    <a:pt x="46967" y="23609"/>
                  </a:cubicBezTo>
                  <a:lnTo>
                    <a:pt x="45766" y="24309"/>
                  </a:lnTo>
                  <a:cubicBezTo>
                    <a:pt x="45733" y="24343"/>
                    <a:pt x="45733" y="24409"/>
                    <a:pt x="45766" y="24409"/>
                  </a:cubicBezTo>
                  <a:lnTo>
                    <a:pt x="47034" y="25143"/>
                  </a:lnTo>
                  <a:cubicBezTo>
                    <a:pt x="47051" y="25160"/>
                    <a:pt x="47076" y="25168"/>
                    <a:pt x="47105" y="25168"/>
                  </a:cubicBezTo>
                  <a:cubicBezTo>
                    <a:pt x="47134" y="25168"/>
                    <a:pt x="47167" y="25160"/>
                    <a:pt x="47201" y="25143"/>
                  </a:cubicBezTo>
                  <a:lnTo>
                    <a:pt x="48435" y="24443"/>
                  </a:lnTo>
                  <a:cubicBezTo>
                    <a:pt x="48468" y="24443"/>
                    <a:pt x="48468" y="24376"/>
                    <a:pt x="48435" y="24343"/>
                  </a:cubicBezTo>
                  <a:lnTo>
                    <a:pt x="47167" y="23609"/>
                  </a:lnTo>
                  <a:cubicBezTo>
                    <a:pt x="47134" y="23592"/>
                    <a:pt x="47101" y="23584"/>
                    <a:pt x="47067" y="23584"/>
                  </a:cubicBezTo>
                  <a:close/>
                  <a:moveTo>
                    <a:pt x="38194" y="24451"/>
                  </a:moveTo>
                  <a:cubicBezTo>
                    <a:pt x="38161" y="24451"/>
                    <a:pt x="38128" y="24459"/>
                    <a:pt x="38094" y="24476"/>
                  </a:cubicBezTo>
                  <a:lnTo>
                    <a:pt x="36893" y="25176"/>
                  </a:lnTo>
                  <a:cubicBezTo>
                    <a:pt x="36793" y="25210"/>
                    <a:pt x="36827" y="25277"/>
                    <a:pt x="36893" y="25310"/>
                  </a:cubicBezTo>
                  <a:lnTo>
                    <a:pt x="38128" y="26044"/>
                  </a:lnTo>
                  <a:lnTo>
                    <a:pt x="38328" y="26044"/>
                  </a:lnTo>
                  <a:lnTo>
                    <a:pt x="39529" y="25310"/>
                  </a:lnTo>
                  <a:cubicBezTo>
                    <a:pt x="39562" y="25310"/>
                    <a:pt x="39562" y="25243"/>
                    <a:pt x="39529" y="25210"/>
                  </a:cubicBezTo>
                  <a:lnTo>
                    <a:pt x="38294" y="24476"/>
                  </a:lnTo>
                  <a:cubicBezTo>
                    <a:pt x="38261" y="24459"/>
                    <a:pt x="38228" y="24451"/>
                    <a:pt x="38194" y="24451"/>
                  </a:cubicBezTo>
                  <a:close/>
                  <a:moveTo>
                    <a:pt x="41663" y="24543"/>
                  </a:moveTo>
                  <a:lnTo>
                    <a:pt x="40463" y="25277"/>
                  </a:lnTo>
                  <a:cubicBezTo>
                    <a:pt x="40396" y="25277"/>
                    <a:pt x="40396" y="25343"/>
                    <a:pt x="40463" y="25377"/>
                  </a:cubicBezTo>
                  <a:lnTo>
                    <a:pt x="41697" y="26110"/>
                  </a:lnTo>
                  <a:lnTo>
                    <a:pt x="41897" y="26110"/>
                  </a:lnTo>
                  <a:lnTo>
                    <a:pt x="43098" y="25410"/>
                  </a:lnTo>
                  <a:cubicBezTo>
                    <a:pt x="43164" y="25377"/>
                    <a:pt x="43164" y="25310"/>
                    <a:pt x="43098" y="25277"/>
                  </a:cubicBezTo>
                  <a:lnTo>
                    <a:pt x="41864" y="24543"/>
                  </a:lnTo>
                  <a:close/>
                  <a:moveTo>
                    <a:pt x="34575" y="24418"/>
                  </a:moveTo>
                  <a:cubicBezTo>
                    <a:pt x="34542" y="24418"/>
                    <a:pt x="34508" y="24426"/>
                    <a:pt x="34492" y="24443"/>
                  </a:cubicBezTo>
                  <a:lnTo>
                    <a:pt x="33257" y="25143"/>
                  </a:lnTo>
                  <a:cubicBezTo>
                    <a:pt x="33224" y="25176"/>
                    <a:pt x="33224" y="25210"/>
                    <a:pt x="33257" y="25243"/>
                  </a:cubicBezTo>
                  <a:lnTo>
                    <a:pt x="36393" y="27044"/>
                  </a:lnTo>
                  <a:cubicBezTo>
                    <a:pt x="36426" y="27061"/>
                    <a:pt x="36460" y="27069"/>
                    <a:pt x="36493" y="27069"/>
                  </a:cubicBezTo>
                  <a:cubicBezTo>
                    <a:pt x="36526" y="27069"/>
                    <a:pt x="36560" y="27061"/>
                    <a:pt x="36593" y="27044"/>
                  </a:cubicBezTo>
                  <a:lnTo>
                    <a:pt x="37794" y="26344"/>
                  </a:lnTo>
                  <a:cubicBezTo>
                    <a:pt x="37827" y="26311"/>
                    <a:pt x="37827" y="26277"/>
                    <a:pt x="37794" y="26244"/>
                  </a:cubicBezTo>
                  <a:lnTo>
                    <a:pt x="34658" y="24443"/>
                  </a:lnTo>
                  <a:cubicBezTo>
                    <a:pt x="34642" y="24426"/>
                    <a:pt x="34608" y="24418"/>
                    <a:pt x="34575" y="24418"/>
                  </a:cubicBezTo>
                  <a:close/>
                  <a:moveTo>
                    <a:pt x="40029" y="25518"/>
                  </a:moveTo>
                  <a:cubicBezTo>
                    <a:pt x="39996" y="25518"/>
                    <a:pt x="39962" y="25527"/>
                    <a:pt x="39929" y="25543"/>
                  </a:cubicBezTo>
                  <a:lnTo>
                    <a:pt x="38728" y="26244"/>
                  </a:lnTo>
                  <a:cubicBezTo>
                    <a:pt x="38661" y="26277"/>
                    <a:pt x="38661" y="26344"/>
                    <a:pt x="38728" y="26377"/>
                  </a:cubicBezTo>
                  <a:lnTo>
                    <a:pt x="38728" y="26344"/>
                  </a:lnTo>
                  <a:lnTo>
                    <a:pt x="39962" y="27078"/>
                  </a:lnTo>
                  <a:cubicBezTo>
                    <a:pt x="39996" y="27094"/>
                    <a:pt x="40029" y="27103"/>
                    <a:pt x="40062" y="27103"/>
                  </a:cubicBezTo>
                  <a:cubicBezTo>
                    <a:pt x="40096" y="27103"/>
                    <a:pt x="40129" y="27094"/>
                    <a:pt x="40162" y="27078"/>
                  </a:cubicBezTo>
                  <a:lnTo>
                    <a:pt x="41363" y="26377"/>
                  </a:lnTo>
                  <a:cubicBezTo>
                    <a:pt x="41430" y="26377"/>
                    <a:pt x="41430" y="26311"/>
                    <a:pt x="41363" y="26277"/>
                  </a:cubicBezTo>
                  <a:lnTo>
                    <a:pt x="40129" y="25543"/>
                  </a:lnTo>
                  <a:cubicBezTo>
                    <a:pt x="40096" y="25527"/>
                    <a:pt x="40062" y="25518"/>
                    <a:pt x="40029" y="25518"/>
                  </a:cubicBezTo>
                  <a:close/>
                  <a:moveTo>
                    <a:pt x="45266" y="24609"/>
                  </a:moveTo>
                  <a:lnTo>
                    <a:pt x="42297" y="26344"/>
                  </a:lnTo>
                  <a:cubicBezTo>
                    <a:pt x="42264" y="26344"/>
                    <a:pt x="42264" y="26411"/>
                    <a:pt x="42297" y="26444"/>
                  </a:cubicBezTo>
                  <a:lnTo>
                    <a:pt x="43565" y="27178"/>
                  </a:lnTo>
                  <a:cubicBezTo>
                    <a:pt x="43581" y="27195"/>
                    <a:pt x="43606" y="27203"/>
                    <a:pt x="43636" y="27203"/>
                  </a:cubicBezTo>
                  <a:cubicBezTo>
                    <a:pt x="43665" y="27203"/>
                    <a:pt x="43698" y="27195"/>
                    <a:pt x="43732" y="27178"/>
                  </a:cubicBezTo>
                  <a:lnTo>
                    <a:pt x="46700" y="25477"/>
                  </a:lnTo>
                  <a:cubicBezTo>
                    <a:pt x="46734" y="25443"/>
                    <a:pt x="46734" y="25377"/>
                    <a:pt x="46700" y="25377"/>
                  </a:cubicBezTo>
                  <a:lnTo>
                    <a:pt x="45399" y="24643"/>
                  </a:lnTo>
                  <a:cubicBezTo>
                    <a:pt x="45383" y="24626"/>
                    <a:pt x="45358" y="24618"/>
                    <a:pt x="45333" y="24618"/>
                  </a:cubicBezTo>
                  <a:cubicBezTo>
                    <a:pt x="45308" y="24618"/>
                    <a:pt x="45283" y="24626"/>
                    <a:pt x="45266" y="24643"/>
                  </a:cubicBezTo>
                  <a:lnTo>
                    <a:pt x="45266" y="24609"/>
                  </a:lnTo>
                  <a:close/>
                  <a:moveTo>
                    <a:pt x="38294" y="26552"/>
                  </a:moveTo>
                  <a:cubicBezTo>
                    <a:pt x="38261" y="26552"/>
                    <a:pt x="38228" y="26561"/>
                    <a:pt x="38194" y="26577"/>
                  </a:cubicBezTo>
                  <a:lnTo>
                    <a:pt x="36993" y="27278"/>
                  </a:lnTo>
                  <a:cubicBezTo>
                    <a:pt x="36927" y="27311"/>
                    <a:pt x="36960" y="27378"/>
                    <a:pt x="36993" y="27378"/>
                  </a:cubicBezTo>
                  <a:lnTo>
                    <a:pt x="38228" y="28112"/>
                  </a:lnTo>
                  <a:cubicBezTo>
                    <a:pt x="38261" y="28129"/>
                    <a:pt x="38294" y="28137"/>
                    <a:pt x="38328" y="28137"/>
                  </a:cubicBezTo>
                  <a:cubicBezTo>
                    <a:pt x="38361" y="28137"/>
                    <a:pt x="38394" y="28129"/>
                    <a:pt x="38428" y="28112"/>
                  </a:cubicBezTo>
                  <a:lnTo>
                    <a:pt x="39662" y="27445"/>
                  </a:lnTo>
                  <a:cubicBezTo>
                    <a:pt x="39695" y="27411"/>
                    <a:pt x="39695" y="27345"/>
                    <a:pt x="39662" y="27311"/>
                  </a:cubicBezTo>
                  <a:lnTo>
                    <a:pt x="38394" y="26577"/>
                  </a:lnTo>
                  <a:cubicBezTo>
                    <a:pt x="38361" y="26561"/>
                    <a:pt x="38328" y="26552"/>
                    <a:pt x="38294" y="26552"/>
                  </a:cubicBezTo>
                  <a:close/>
                  <a:moveTo>
                    <a:pt x="41797" y="26644"/>
                  </a:moveTo>
                  <a:lnTo>
                    <a:pt x="38861" y="28379"/>
                  </a:lnTo>
                  <a:cubicBezTo>
                    <a:pt x="38795" y="28379"/>
                    <a:pt x="38828" y="28445"/>
                    <a:pt x="38861" y="28479"/>
                  </a:cubicBezTo>
                  <a:lnTo>
                    <a:pt x="40096" y="29213"/>
                  </a:lnTo>
                  <a:cubicBezTo>
                    <a:pt x="40162" y="29213"/>
                    <a:pt x="40229" y="29213"/>
                    <a:pt x="40296" y="29179"/>
                  </a:cubicBezTo>
                  <a:lnTo>
                    <a:pt x="40296" y="29213"/>
                  </a:lnTo>
                  <a:lnTo>
                    <a:pt x="43231" y="27511"/>
                  </a:lnTo>
                  <a:cubicBezTo>
                    <a:pt x="43298" y="27478"/>
                    <a:pt x="43298" y="27411"/>
                    <a:pt x="43231" y="27378"/>
                  </a:cubicBezTo>
                  <a:lnTo>
                    <a:pt x="41997" y="2664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313;p52">
              <a:extLst>
                <a:ext uri="{FF2B5EF4-FFF2-40B4-BE49-F238E27FC236}">
                  <a16:creationId xmlns:a16="http://schemas.microsoft.com/office/drawing/2014/main" id="{2A78D736-A4B8-80CB-90A6-61EA57093527}"/>
                </a:ext>
              </a:extLst>
            </p:cNvPr>
            <p:cNvSpPr/>
            <p:nvPr/>
          </p:nvSpPr>
          <p:spPr>
            <a:xfrm>
              <a:off x="4839200" y="2357325"/>
              <a:ext cx="493700" cy="285225"/>
            </a:xfrm>
            <a:custGeom>
              <a:avLst/>
              <a:gdLst/>
              <a:ahLst/>
              <a:cxnLst/>
              <a:rect l="l" t="t" r="r" b="b"/>
              <a:pathLst>
                <a:path w="19748" h="11409" extrusionOk="0">
                  <a:moveTo>
                    <a:pt x="7205" y="1"/>
                  </a:moveTo>
                  <a:lnTo>
                    <a:pt x="0" y="4137"/>
                  </a:lnTo>
                  <a:lnTo>
                    <a:pt x="267" y="4304"/>
                  </a:lnTo>
                  <a:lnTo>
                    <a:pt x="12576" y="11409"/>
                  </a:lnTo>
                  <a:lnTo>
                    <a:pt x="19481" y="7406"/>
                  </a:lnTo>
                  <a:lnTo>
                    <a:pt x="19747" y="7239"/>
                  </a:lnTo>
                  <a:lnTo>
                    <a:pt x="72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314;p52">
              <a:extLst>
                <a:ext uri="{FF2B5EF4-FFF2-40B4-BE49-F238E27FC236}">
                  <a16:creationId xmlns:a16="http://schemas.microsoft.com/office/drawing/2014/main" id="{F1B63945-BBCE-2BC1-36E7-EA9A7B3F0F09}"/>
                </a:ext>
              </a:extLst>
            </p:cNvPr>
            <p:cNvSpPr/>
            <p:nvPr/>
          </p:nvSpPr>
          <p:spPr>
            <a:xfrm>
              <a:off x="4845850" y="2364825"/>
              <a:ext cx="480375" cy="277725"/>
            </a:xfrm>
            <a:custGeom>
              <a:avLst/>
              <a:gdLst/>
              <a:ahLst/>
              <a:cxnLst/>
              <a:rect l="l" t="t" r="r" b="b"/>
              <a:pathLst>
                <a:path w="19215" h="11109" extrusionOk="0">
                  <a:moveTo>
                    <a:pt x="6939" y="1"/>
                  </a:moveTo>
                  <a:lnTo>
                    <a:pt x="1" y="4004"/>
                  </a:lnTo>
                  <a:lnTo>
                    <a:pt x="12310" y="11109"/>
                  </a:lnTo>
                  <a:lnTo>
                    <a:pt x="19215" y="7106"/>
                  </a:lnTo>
                  <a:lnTo>
                    <a:pt x="69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315;p52">
              <a:extLst>
                <a:ext uri="{FF2B5EF4-FFF2-40B4-BE49-F238E27FC236}">
                  <a16:creationId xmlns:a16="http://schemas.microsoft.com/office/drawing/2014/main" id="{9E992E7A-2A3A-212D-3532-E1E11D7903D5}"/>
                </a:ext>
              </a:extLst>
            </p:cNvPr>
            <p:cNvSpPr/>
            <p:nvPr/>
          </p:nvSpPr>
          <p:spPr>
            <a:xfrm>
              <a:off x="6211000" y="2504925"/>
              <a:ext cx="10875" cy="5025"/>
            </a:xfrm>
            <a:custGeom>
              <a:avLst/>
              <a:gdLst/>
              <a:ahLst/>
              <a:cxnLst/>
              <a:rect l="l" t="t" r="r" b="b"/>
              <a:pathLst>
                <a:path w="435" h="201" extrusionOk="0">
                  <a:moveTo>
                    <a:pt x="434" y="1"/>
                  </a:moveTo>
                  <a:cubicBezTo>
                    <a:pt x="401" y="1"/>
                    <a:pt x="368" y="34"/>
                    <a:pt x="334" y="67"/>
                  </a:cubicBezTo>
                  <a:lnTo>
                    <a:pt x="434" y="1"/>
                  </a:lnTo>
                  <a:close/>
                  <a:moveTo>
                    <a:pt x="334" y="67"/>
                  </a:moveTo>
                  <a:cubicBezTo>
                    <a:pt x="234" y="101"/>
                    <a:pt x="101" y="168"/>
                    <a:pt x="1" y="201"/>
                  </a:cubicBezTo>
                  <a:cubicBezTo>
                    <a:pt x="101" y="168"/>
                    <a:pt x="234" y="134"/>
                    <a:pt x="334" y="67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316;p52">
              <a:extLst>
                <a:ext uri="{FF2B5EF4-FFF2-40B4-BE49-F238E27FC236}">
                  <a16:creationId xmlns:a16="http://schemas.microsoft.com/office/drawing/2014/main" id="{CA2183D5-09C0-96E9-D603-63AB6D95768C}"/>
                </a:ext>
              </a:extLst>
            </p:cNvPr>
            <p:cNvSpPr/>
            <p:nvPr/>
          </p:nvSpPr>
          <p:spPr>
            <a:xfrm>
              <a:off x="6169300" y="2509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317;p52">
              <a:extLst>
                <a:ext uri="{FF2B5EF4-FFF2-40B4-BE49-F238E27FC236}">
                  <a16:creationId xmlns:a16="http://schemas.microsoft.com/office/drawing/2014/main" id="{54F029AC-8D26-93D8-708A-8EB22A4F3CCA}"/>
                </a:ext>
              </a:extLst>
            </p:cNvPr>
            <p:cNvSpPr/>
            <p:nvPr/>
          </p:nvSpPr>
          <p:spPr>
            <a:xfrm>
              <a:off x="4513950" y="1441675"/>
              <a:ext cx="228525" cy="336925"/>
            </a:xfrm>
            <a:custGeom>
              <a:avLst/>
              <a:gdLst/>
              <a:ahLst/>
              <a:cxnLst/>
              <a:rect l="l" t="t" r="r" b="b"/>
              <a:pathLst>
                <a:path w="9141" h="13477" extrusionOk="0">
                  <a:moveTo>
                    <a:pt x="4337" y="0"/>
                  </a:moveTo>
                  <a:cubicBezTo>
                    <a:pt x="1935" y="0"/>
                    <a:pt x="1" y="1935"/>
                    <a:pt x="1" y="4337"/>
                  </a:cubicBezTo>
                  <a:lnTo>
                    <a:pt x="1" y="13477"/>
                  </a:lnTo>
                  <a:lnTo>
                    <a:pt x="9141" y="13477"/>
                  </a:lnTo>
                  <a:lnTo>
                    <a:pt x="9141" y="4337"/>
                  </a:lnTo>
                  <a:cubicBezTo>
                    <a:pt x="9141" y="1935"/>
                    <a:pt x="7206" y="0"/>
                    <a:pt x="48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318;p52">
              <a:extLst>
                <a:ext uri="{FF2B5EF4-FFF2-40B4-BE49-F238E27FC236}">
                  <a16:creationId xmlns:a16="http://schemas.microsoft.com/office/drawing/2014/main" id="{CA573569-5DC0-7E76-45F8-2735F7FEF67D}"/>
                </a:ext>
              </a:extLst>
            </p:cNvPr>
            <p:cNvSpPr/>
            <p:nvPr/>
          </p:nvSpPr>
          <p:spPr>
            <a:xfrm>
              <a:off x="4176825" y="1693500"/>
              <a:ext cx="413875" cy="287025"/>
            </a:xfrm>
            <a:custGeom>
              <a:avLst/>
              <a:gdLst/>
              <a:ahLst/>
              <a:cxnLst/>
              <a:rect l="l" t="t" r="r" b="b"/>
              <a:pathLst>
                <a:path w="16555" h="11481" extrusionOk="0">
                  <a:moveTo>
                    <a:pt x="16400" y="1"/>
                  </a:moveTo>
                  <a:cubicBezTo>
                    <a:pt x="14931" y="1"/>
                    <a:pt x="14009" y="1320"/>
                    <a:pt x="13186" y="2737"/>
                  </a:cubicBezTo>
                  <a:cubicBezTo>
                    <a:pt x="12185" y="4438"/>
                    <a:pt x="10984" y="6506"/>
                    <a:pt x="10283" y="7206"/>
                  </a:cubicBezTo>
                  <a:cubicBezTo>
                    <a:pt x="9016" y="7807"/>
                    <a:pt x="6080" y="8908"/>
                    <a:pt x="4880" y="9074"/>
                  </a:cubicBezTo>
                  <a:cubicBezTo>
                    <a:pt x="4838" y="9080"/>
                    <a:pt x="4798" y="9083"/>
                    <a:pt x="4759" y="9083"/>
                  </a:cubicBezTo>
                  <a:cubicBezTo>
                    <a:pt x="4576" y="9083"/>
                    <a:pt x="4416" y="9023"/>
                    <a:pt x="4279" y="8941"/>
                  </a:cubicBezTo>
                  <a:cubicBezTo>
                    <a:pt x="3879" y="8707"/>
                    <a:pt x="3412" y="8507"/>
                    <a:pt x="2978" y="8407"/>
                  </a:cubicBezTo>
                  <a:cubicBezTo>
                    <a:pt x="2641" y="8295"/>
                    <a:pt x="2469" y="8159"/>
                    <a:pt x="2384" y="8159"/>
                  </a:cubicBezTo>
                  <a:cubicBezTo>
                    <a:pt x="2368" y="8159"/>
                    <a:pt x="2355" y="8163"/>
                    <a:pt x="2344" y="8174"/>
                  </a:cubicBezTo>
                  <a:cubicBezTo>
                    <a:pt x="2178" y="8341"/>
                    <a:pt x="2211" y="8607"/>
                    <a:pt x="2378" y="8774"/>
                  </a:cubicBezTo>
                  <a:cubicBezTo>
                    <a:pt x="2578" y="8941"/>
                    <a:pt x="2778" y="9108"/>
                    <a:pt x="2978" y="9241"/>
                  </a:cubicBezTo>
                  <a:cubicBezTo>
                    <a:pt x="2710" y="9295"/>
                    <a:pt x="2424" y="9329"/>
                    <a:pt x="2133" y="9329"/>
                  </a:cubicBezTo>
                  <a:cubicBezTo>
                    <a:pt x="1880" y="9329"/>
                    <a:pt x="1625" y="9303"/>
                    <a:pt x="1377" y="9241"/>
                  </a:cubicBezTo>
                  <a:cubicBezTo>
                    <a:pt x="1200" y="9194"/>
                    <a:pt x="1038" y="9171"/>
                    <a:pt x="896" y="9171"/>
                  </a:cubicBezTo>
                  <a:cubicBezTo>
                    <a:pt x="237" y="9171"/>
                    <a:pt x="0" y="9670"/>
                    <a:pt x="577" y="10575"/>
                  </a:cubicBezTo>
                  <a:cubicBezTo>
                    <a:pt x="780" y="10952"/>
                    <a:pt x="1563" y="11481"/>
                    <a:pt x="3057" y="11481"/>
                  </a:cubicBezTo>
                  <a:cubicBezTo>
                    <a:pt x="3281" y="11481"/>
                    <a:pt x="3522" y="11469"/>
                    <a:pt x="3779" y="11443"/>
                  </a:cubicBezTo>
                  <a:cubicBezTo>
                    <a:pt x="4479" y="11409"/>
                    <a:pt x="5180" y="11343"/>
                    <a:pt x="5847" y="11209"/>
                  </a:cubicBezTo>
                  <a:cubicBezTo>
                    <a:pt x="7748" y="10776"/>
                    <a:pt x="9783" y="10209"/>
                    <a:pt x="11084" y="9808"/>
                  </a:cubicBezTo>
                  <a:cubicBezTo>
                    <a:pt x="11551" y="9641"/>
                    <a:pt x="11985" y="9341"/>
                    <a:pt x="12318" y="8941"/>
                  </a:cubicBezTo>
                  <a:cubicBezTo>
                    <a:pt x="14520" y="6439"/>
                    <a:pt x="15587" y="4238"/>
                    <a:pt x="16555" y="2636"/>
                  </a:cubicBezTo>
                  <a:lnTo>
                    <a:pt x="16455" y="1"/>
                  </a:lnTo>
                  <a:cubicBezTo>
                    <a:pt x="16436" y="1"/>
                    <a:pt x="16418" y="1"/>
                    <a:pt x="16400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319;p52">
              <a:extLst>
                <a:ext uri="{FF2B5EF4-FFF2-40B4-BE49-F238E27FC236}">
                  <a16:creationId xmlns:a16="http://schemas.microsoft.com/office/drawing/2014/main" id="{AA7F0FCF-1A0D-6F9A-ADD4-063024719D91}"/>
                </a:ext>
              </a:extLst>
            </p:cNvPr>
            <p:cNvSpPr/>
            <p:nvPr/>
          </p:nvSpPr>
          <p:spPr>
            <a:xfrm>
              <a:off x="4701600" y="2749275"/>
              <a:ext cx="74225" cy="163175"/>
            </a:xfrm>
            <a:custGeom>
              <a:avLst/>
              <a:gdLst/>
              <a:ahLst/>
              <a:cxnLst/>
              <a:rect l="l" t="t" r="r" b="b"/>
              <a:pathLst>
                <a:path w="2969" h="6527" extrusionOk="0">
                  <a:moveTo>
                    <a:pt x="2469" y="0"/>
                  </a:moveTo>
                  <a:lnTo>
                    <a:pt x="601" y="34"/>
                  </a:lnTo>
                  <a:cubicBezTo>
                    <a:pt x="601" y="34"/>
                    <a:pt x="534" y="534"/>
                    <a:pt x="434" y="1201"/>
                  </a:cubicBezTo>
                  <a:cubicBezTo>
                    <a:pt x="367" y="1969"/>
                    <a:pt x="334" y="2569"/>
                    <a:pt x="200" y="3503"/>
                  </a:cubicBezTo>
                  <a:cubicBezTo>
                    <a:pt x="67" y="4470"/>
                    <a:pt x="0" y="5071"/>
                    <a:pt x="434" y="6005"/>
                  </a:cubicBezTo>
                  <a:cubicBezTo>
                    <a:pt x="610" y="6384"/>
                    <a:pt x="885" y="6527"/>
                    <a:pt x="1179" y="6527"/>
                  </a:cubicBezTo>
                  <a:cubicBezTo>
                    <a:pt x="1608" y="6527"/>
                    <a:pt x="2078" y="6222"/>
                    <a:pt x="2335" y="5905"/>
                  </a:cubicBezTo>
                  <a:cubicBezTo>
                    <a:pt x="2769" y="5371"/>
                    <a:pt x="2969" y="4670"/>
                    <a:pt x="2869" y="4003"/>
                  </a:cubicBezTo>
                  <a:cubicBezTo>
                    <a:pt x="2835" y="3136"/>
                    <a:pt x="2669" y="2769"/>
                    <a:pt x="2635" y="1702"/>
                  </a:cubicBezTo>
                  <a:cubicBezTo>
                    <a:pt x="2635" y="1135"/>
                    <a:pt x="2569" y="568"/>
                    <a:pt x="24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320;p52">
              <a:extLst>
                <a:ext uri="{FF2B5EF4-FFF2-40B4-BE49-F238E27FC236}">
                  <a16:creationId xmlns:a16="http://schemas.microsoft.com/office/drawing/2014/main" id="{FC59C715-AC83-2C47-C6A5-A14508462F0C}"/>
                </a:ext>
              </a:extLst>
            </p:cNvPr>
            <p:cNvSpPr/>
            <p:nvPr/>
          </p:nvSpPr>
          <p:spPr>
            <a:xfrm>
              <a:off x="4689075" y="2540800"/>
              <a:ext cx="85925" cy="331025"/>
            </a:xfrm>
            <a:custGeom>
              <a:avLst/>
              <a:gdLst/>
              <a:ahLst/>
              <a:cxnLst/>
              <a:rect l="l" t="t" r="r" b="b"/>
              <a:pathLst>
                <a:path w="3437" h="13241" extrusionOk="0">
                  <a:moveTo>
                    <a:pt x="3437" y="0"/>
                  </a:moveTo>
                  <a:lnTo>
                    <a:pt x="1" y="67"/>
                  </a:lnTo>
                  <a:cubicBezTo>
                    <a:pt x="1" y="200"/>
                    <a:pt x="134" y="734"/>
                    <a:pt x="134" y="834"/>
                  </a:cubicBezTo>
                  <a:cubicBezTo>
                    <a:pt x="468" y="3336"/>
                    <a:pt x="1102" y="6972"/>
                    <a:pt x="1102" y="8339"/>
                  </a:cubicBezTo>
                  <a:cubicBezTo>
                    <a:pt x="1135" y="8673"/>
                    <a:pt x="935" y="11909"/>
                    <a:pt x="1035" y="12643"/>
                  </a:cubicBezTo>
                  <a:cubicBezTo>
                    <a:pt x="1067" y="13010"/>
                    <a:pt x="1428" y="13240"/>
                    <a:pt x="1822" y="13240"/>
                  </a:cubicBezTo>
                  <a:cubicBezTo>
                    <a:pt x="2249" y="13240"/>
                    <a:pt x="2715" y="12969"/>
                    <a:pt x="2836" y="12309"/>
                  </a:cubicBezTo>
                  <a:cubicBezTo>
                    <a:pt x="2970" y="11475"/>
                    <a:pt x="2970" y="8740"/>
                    <a:pt x="2970" y="8306"/>
                  </a:cubicBezTo>
                  <a:cubicBezTo>
                    <a:pt x="3036" y="6171"/>
                    <a:pt x="3403" y="2335"/>
                    <a:pt x="3437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321;p52">
              <a:extLst>
                <a:ext uri="{FF2B5EF4-FFF2-40B4-BE49-F238E27FC236}">
                  <a16:creationId xmlns:a16="http://schemas.microsoft.com/office/drawing/2014/main" id="{4A142C49-A04E-3204-B73B-4C0E370F187A}"/>
                </a:ext>
              </a:extLst>
            </p:cNvPr>
            <p:cNvSpPr/>
            <p:nvPr/>
          </p:nvSpPr>
          <p:spPr>
            <a:xfrm>
              <a:off x="4395550" y="2704250"/>
              <a:ext cx="178475" cy="123450"/>
            </a:xfrm>
            <a:custGeom>
              <a:avLst/>
              <a:gdLst/>
              <a:ahLst/>
              <a:cxnLst/>
              <a:rect l="l" t="t" r="r" b="b"/>
              <a:pathLst>
                <a:path w="7139" h="4938" extrusionOk="0">
                  <a:moveTo>
                    <a:pt x="6671" y="0"/>
                  </a:moveTo>
                  <a:lnTo>
                    <a:pt x="4737" y="100"/>
                  </a:lnTo>
                  <a:cubicBezTo>
                    <a:pt x="4303" y="1101"/>
                    <a:pt x="3736" y="1635"/>
                    <a:pt x="2235" y="2602"/>
                  </a:cubicBezTo>
                  <a:lnTo>
                    <a:pt x="1468" y="3102"/>
                  </a:lnTo>
                  <a:cubicBezTo>
                    <a:pt x="534" y="3736"/>
                    <a:pt x="0" y="3770"/>
                    <a:pt x="267" y="4237"/>
                  </a:cubicBezTo>
                  <a:cubicBezTo>
                    <a:pt x="534" y="4670"/>
                    <a:pt x="1134" y="4937"/>
                    <a:pt x="1968" y="4937"/>
                  </a:cubicBezTo>
                  <a:cubicBezTo>
                    <a:pt x="2802" y="4904"/>
                    <a:pt x="3569" y="4603"/>
                    <a:pt x="4203" y="4070"/>
                  </a:cubicBezTo>
                  <a:cubicBezTo>
                    <a:pt x="4637" y="3636"/>
                    <a:pt x="5204" y="3303"/>
                    <a:pt x="5804" y="3136"/>
                  </a:cubicBezTo>
                  <a:cubicBezTo>
                    <a:pt x="6305" y="3036"/>
                    <a:pt x="7038" y="2569"/>
                    <a:pt x="7105" y="2235"/>
                  </a:cubicBezTo>
                  <a:cubicBezTo>
                    <a:pt x="7138" y="1768"/>
                    <a:pt x="7105" y="1301"/>
                    <a:pt x="6972" y="867"/>
                  </a:cubicBezTo>
                  <a:cubicBezTo>
                    <a:pt x="6905" y="601"/>
                    <a:pt x="6905" y="300"/>
                    <a:pt x="6872" y="134"/>
                  </a:cubicBezTo>
                  <a:cubicBezTo>
                    <a:pt x="6838" y="0"/>
                    <a:pt x="6671" y="0"/>
                    <a:pt x="66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322;p52">
              <a:extLst>
                <a:ext uri="{FF2B5EF4-FFF2-40B4-BE49-F238E27FC236}">
                  <a16:creationId xmlns:a16="http://schemas.microsoft.com/office/drawing/2014/main" id="{EDC48B1A-2041-3AFC-FD88-E0D371E143CF}"/>
                </a:ext>
              </a:extLst>
            </p:cNvPr>
            <p:cNvSpPr/>
            <p:nvPr/>
          </p:nvSpPr>
          <p:spPr>
            <a:xfrm>
              <a:off x="4432225" y="2540800"/>
              <a:ext cx="146800" cy="246850"/>
            </a:xfrm>
            <a:custGeom>
              <a:avLst/>
              <a:gdLst/>
              <a:ahLst/>
              <a:cxnLst/>
              <a:rect l="l" t="t" r="r" b="b"/>
              <a:pathLst>
                <a:path w="5872" h="9874" extrusionOk="0">
                  <a:moveTo>
                    <a:pt x="2903" y="0"/>
                  </a:moveTo>
                  <a:lnTo>
                    <a:pt x="2903" y="0"/>
                  </a:lnTo>
                  <a:cubicBezTo>
                    <a:pt x="2903" y="0"/>
                    <a:pt x="3270" y="5271"/>
                    <a:pt x="3236" y="5971"/>
                  </a:cubicBezTo>
                  <a:cubicBezTo>
                    <a:pt x="3270" y="6471"/>
                    <a:pt x="3103" y="6972"/>
                    <a:pt x="2736" y="7339"/>
                  </a:cubicBezTo>
                  <a:cubicBezTo>
                    <a:pt x="1902" y="8173"/>
                    <a:pt x="968" y="8940"/>
                    <a:pt x="1" y="9640"/>
                  </a:cubicBezTo>
                  <a:cubicBezTo>
                    <a:pt x="67" y="9807"/>
                    <a:pt x="351" y="9874"/>
                    <a:pt x="689" y="9874"/>
                  </a:cubicBezTo>
                  <a:cubicBezTo>
                    <a:pt x="1026" y="9874"/>
                    <a:pt x="1418" y="9807"/>
                    <a:pt x="1702" y="9707"/>
                  </a:cubicBezTo>
                  <a:cubicBezTo>
                    <a:pt x="2369" y="9440"/>
                    <a:pt x="3003" y="9040"/>
                    <a:pt x="3570" y="8540"/>
                  </a:cubicBezTo>
                  <a:cubicBezTo>
                    <a:pt x="4270" y="8006"/>
                    <a:pt x="5204" y="7572"/>
                    <a:pt x="5204" y="6738"/>
                  </a:cubicBezTo>
                  <a:cubicBezTo>
                    <a:pt x="5204" y="6705"/>
                    <a:pt x="5204" y="6638"/>
                    <a:pt x="5204" y="6572"/>
                  </a:cubicBezTo>
                  <a:cubicBezTo>
                    <a:pt x="5104" y="5971"/>
                    <a:pt x="5171" y="4537"/>
                    <a:pt x="5872" y="367"/>
                  </a:cubicBezTo>
                  <a:lnTo>
                    <a:pt x="2903" y="0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323;p52">
              <a:extLst>
                <a:ext uri="{FF2B5EF4-FFF2-40B4-BE49-F238E27FC236}">
                  <a16:creationId xmlns:a16="http://schemas.microsoft.com/office/drawing/2014/main" id="{82777C7E-186B-267E-918C-301642E38336}"/>
                </a:ext>
              </a:extLst>
            </p:cNvPr>
            <p:cNvSpPr/>
            <p:nvPr/>
          </p:nvSpPr>
          <p:spPr>
            <a:xfrm>
              <a:off x="4485600" y="1984550"/>
              <a:ext cx="299400" cy="746325"/>
            </a:xfrm>
            <a:custGeom>
              <a:avLst/>
              <a:gdLst/>
              <a:ahLst/>
              <a:cxnLst/>
              <a:rect l="l" t="t" r="r" b="b"/>
              <a:pathLst>
                <a:path w="11976" h="29853" extrusionOk="0">
                  <a:moveTo>
                    <a:pt x="1101" y="1"/>
                  </a:moveTo>
                  <a:cubicBezTo>
                    <a:pt x="468" y="3970"/>
                    <a:pt x="1" y="11676"/>
                    <a:pt x="201" y="14478"/>
                  </a:cubicBezTo>
                  <a:cubicBezTo>
                    <a:pt x="368" y="16579"/>
                    <a:pt x="1101" y="27921"/>
                    <a:pt x="1101" y="27921"/>
                  </a:cubicBezTo>
                  <a:cubicBezTo>
                    <a:pt x="1412" y="28059"/>
                    <a:pt x="1749" y="28125"/>
                    <a:pt x="2089" y="28125"/>
                  </a:cubicBezTo>
                  <a:cubicBezTo>
                    <a:pt x="2408" y="28125"/>
                    <a:pt x="2730" y="28067"/>
                    <a:pt x="3036" y="27954"/>
                  </a:cubicBezTo>
                  <a:cubicBezTo>
                    <a:pt x="3036" y="27954"/>
                    <a:pt x="4737" y="19181"/>
                    <a:pt x="4571" y="17447"/>
                  </a:cubicBezTo>
                  <a:cubicBezTo>
                    <a:pt x="4437" y="16579"/>
                    <a:pt x="4270" y="15712"/>
                    <a:pt x="4003" y="14878"/>
                  </a:cubicBezTo>
                  <a:lnTo>
                    <a:pt x="5505" y="6906"/>
                  </a:lnTo>
                  <a:cubicBezTo>
                    <a:pt x="5505" y="6906"/>
                    <a:pt x="6405" y="12310"/>
                    <a:pt x="6739" y="14878"/>
                  </a:cubicBezTo>
                  <a:cubicBezTo>
                    <a:pt x="7139" y="17847"/>
                    <a:pt x="9207" y="29622"/>
                    <a:pt x="9207" y="29622"/>
                  </a:cubicBezTo>
                  <a:cubicBezTo>
                    <a:pt x="9486" y="29777"/>
                    <a:pt x="9794" y="29853"/>
                    <a:pt x="10103" y="29853"/>
                  </a:cubicBezTo>
                  <a:cubicBezTo>
                    <a:pt x="10460" y="29853"/>
                    <a:pt x="10820" y="29752"/>
                    <a:pt x="11142" y="29555"/>
                  </a:cubicBezTo>
                  <a:cubicBezTo>
                    <a:pt x="11142" y="29555"/>
                    <a:pt x="11976" y="21583"/>
                    <a:pt x="11676" y="18581"/>
                  </a:cubicBezTo>
                  <a:cubicBezTo>
                    <a:pt x="11442" y="16046"/>
                    <a:pt x="10775" y="14945"/>
                    <a:pt x="10742" y="14344"/>
                  </a:cubicBezTo>
                  <a:cubicBezTo>
                    <a:pt x="10742" y="14344"/>
                    <a:pt x="11609" y="3637"/>
                    <a:pt x="10041" y="68"/>
                  </a:cubicBezTo>
                  <a:lnTo>
                    <a:pt x="11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324;p52">
              <a:extLst>
                <a:ext uri="{FF2B5EF4-FFF2-40B4-BE49-F238E27FC236}">
                  <a16:creationId xmlns:a16="http://schemas.microsoft.com/office/drawing/2014/main" id="{6F50F0A2-0720-6665-7729-DA1444A16899}"/>
                </a:ext>
              </a:extLst>
            </p:cNvPr>
            <p:cNvSpPr/>
            <p:nvPr/>
          </p:nvSpPr>
          <p:spPr>
            <a:xfrm>
              <a:off x="4532300" y="2060450"/>
              <a:ext cx="90925" cy="274375"/>
            </a:xfrm>
            <a:custGeom>
              <a:avLst/>
              <a:gdLst/>
              <a:ahLst/>
              <a:cxnLst/>
              <a:rect l="l" t="t" r="r" b="b"/>
              <a:pathLst>
                <a:path w="3637" h="10975" extrusionOk="0">
                  <a:moveTo>
                    <a:pt x="1" y="0"/>
                  </a:moveTo>
                  <a:lnTo>
                    <a:pt x="1" y="0"/>
                  </a:lnTo>
                  <a:cubicBezTo>
                    <a:pt x="601" y="901"/>
                    <a:pt x="1568" y="1535"/>
                    <a:pt x="2636" y="1668"/>
                  </a:cubicBezTo>
                  <a:lnTo>
                    <a:pt x="3036" y="4037"/>
                  </a:lnTo>
                  <a:lnTo>
                    <a:pt x="2336" y="10975"/>
                  </a:lnTo>
                  <a:lnTo>
                    <a:pt x="3637" y="3870"/>
                  </a:lnTo>
                  <a:lnTo>
                    <a:pt x="3236" y="1235"/>
                  </a:lnTo>
                  <a:cubicBezTo>
                    <a:pt x="3236" y="1235"/>
                    <a:pt x="1035" y="934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325;p52">
              <a:extLst>
                <a:ext uri="{FF2B5EF4-FFF2-40B4-BE49-F238E27FC236}">
                  <a16:creationId xmlns:a16="http://schemas.microsoft.com/office/drawing/2014/main" id="{37EE7702-E81B-1CB4-E827-57E73CF3D196}"/>
                </a:ext>
              </a:extLst>
            </p:cNvPr>
            <p:cNvSpPr/>
            <p:nvPr/>
          </p:nvSpPr>
          <p:spPr>
            <a:xfrm>
              <a:off x="4704925" y="1450000"/>
              <a:ext cx="19200" cy="29050"/>
            </a:xfrm>
            <a:custGeom>
              <a:avLst/>
              <a:gdLst/>
              <a:ahLst/>
              <a:cxnLst/>
              <a:rect l="l" t="t" r="r" b="b"/>
              <a:pathLst>
                <a:path w="768" h="1162" extrusionOk="0">
                  <a:moveTo>
                    <a:pt x="301" y="1"/>
                  </a:moveTo>
                  <a:lnTo>
                    <a:pt x="1" y="1135"/>
                  </a:lnTo>
                  <a:cubicBezTo>
                    <a:pt x="54" y="1153"/>
                    <a:pt x="108" y="1161"/>
                    <a:pt x="162" y="1161"/>
                  </a:cubicBezTo>
                  <a:cubicBezTo>
                    <a:pt x="411" y="1161"/>
                    <a:pt x="646" y="982"/>
                    <a:pt x="701" y="735"/>
                  </a:cubicBezTo>
                  <a:cubicBezTo>
                    <a:pt x="768" y="401"/>
                    <a:pt x="601" y="101"/>
                    <a:pt x="3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326;p52">
              <a:extLst>
                <a:ext uri="{FF2B5EF4-FFF2-40B4-BE49-F238E27FC236}">
                  <a16:creationId xmlns:a16="http://schemas.microsoft.com/office/drawing/2014/main" id="{D103B694-D077-F137-885C-24DF05527D41}"/>
                </a:ext>
              </a:extLst>
            </p:cNvPr>
            <p:cNvSpPr/>
            <p:nvPr/>
          </p:nvSpPr>
          <p:spPr>
            <a:xfrm>
              <a:off x="4709925" y="1462525"/>
              <a:ext cx="29225" cy="23500"/>
            </a:xfrm>
            <a:custGeom>
              <a:avLst/>
              <a:gdLst/>
              <a:ahLst/>
              <a:cxnLst/>
              <a:rect l="l" t="t" r="r" b="b"/>
              <a:pathLst>
                <a:path w="1169" h="940" extrusionOk="0">
                  <a:moveTo>
                    <a:pt x="968" y="0"/>
                  </a:moveTo>
                  <a:lnTo>
                    <a:pt x="1" y="667"/>
                  </a:lnTo>
                  <a:cubicBezTo>
                    <a:pt x="107" y="838"/>
                    <a:pt x="295" y="940"/>
                    <a:pt x="486" y="940"/>
                  </a:cubicBezTo>
                  <a:cubicBezTo>
                    <a:pt x="595" y="940"/>
                    <a:pt x="705" y="907"/>
                    <a:pt x="801" y="834"/>
                  </a:cubicBezTo>
                  <a:cubicBezTo>
                    <a:pt x="1068" y="667"/>
                    <a:pt x="1168" y="300"/>
                    <a:pt x="9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327;p52">
              <a:extLst>
                <a:ext uri="{FF2B5EF4-FFF2-40B4-BE49-F238E27FC236}">
                  <a16:creationId xmlns:a16="http://schemas.microsoft.com/office/drawing/2014/main" id="{D7B921AD-7A86-B222-90E8-C1571EC64B72}"/>
                </a:ext>
              </a:extLst>
            </p:cNvPr>
            <p:cNvSpPr/>
            <p:nvPr/>
          </p:nvSpPr>
          <p:spPr>
            <a:xfrm>
              <a:off x="4498100" y="1693475"/>
              <a:ext cx="244375" cy="332500"/>
            </a:xfrm>
            <a:custGeom>
              <a:avLst/>
              <a:gdLst/>
              <a:ahLst/>
              <a:cxnLst/>
              <a:rect l="l" t="t" r="r" b="b"/>
              <a:pathLst>
                <a:path w="9775" h="13300" extrusionOk="0">
                  <a:moveTo>
                    <a:pt x="3751" y="0"/>
                  </a:moveTo>
                  <a:cubicBezTo>
                    <a:pt x="2872" y="0"/>
                    <a:pt x="1285" y="1610"/>
                    <a:pt x="435" y="3571"/>
                  </a:cubicBezTo>
                  <a:cubicBezTo>
                    <a:pt x="1" y="4539"/>
                    <a:pt x="468" y="5640"/>
                    <a:pt x="1302" y="6740"/>
                  </a:cubicBezTo>
                  <a:cubicBezTo>
                    <a:pt x="1335" y="7341"/>
                    <a:pt x="1302" y="7941"/>
                    <a:pt x="1202" y="8542"/>
                  </a:cubicBezTo>
                  <a:cubicBezTo>
                    <a:pt x="1035" y="10043"/>
                    <a:pt x="935" y="10009"/>
                    <a:pt x="601" y="11644"/>
                  </a:cubicBezTo>
                  <a:cubicBezTo>
                    <a:pt x="1002" y="12111"/>
                    <a:pt x="1502" y="12478"/>
                    <a:pt x="2069" y="12678"/>
                  </a:cubicBezTo>
                  <a:cubicBezTo>
                    <a:pt x="3157" y="13093"/>
                    <a:pt x="4294" y="13299"/>
                    <a:pt x="5425" y="13299"/>
                  </a:cubicBezTo>
                  <a:cubicBezTo>
                    <a:pt x="6930" y="13299"/>
                    <a:pt x="8423" y="12935"/>
                    <a:pt x="9775" y="12211"/>
                  </a:cubicBezTo>
                  <a:cubicBezTo>
                    <a:pt x="9608" y="9943"/>
                    <a:pt x="8540" y="8809"/>
                    <a:pt x="8707" y="7841"/>
                  </a:cubicBezTo>
                  <a:lnTo>
                    <a:pt x="9074" y="5206"/>
                  </a:lnTo>
                  <a:cubicBezTo>
                    <a:pt x="9341" y="3705"/>
                    <a:pt x="9574" y="3138"/>
                    <a:pt x="9574" y="2237"/>
                  </a:cubicBezTo>
                  <a:cubicBezTo>
                    <a:pt x="9574" y="1470"/>
                    <a:pt x="9174" y="769"/>
                    <a:pt x="8507" y="436"/>
                  </a:cubicBezTo>
                  <a:cubicBezTo>
                    <a:pt x="8007" y="236"/>
                    <a:pt x="7506" y="102"/>
                    <a:pt x="6973" y="102"/>
                  </a:cubicBezTo>
                  <a:lnTo>
                    <a:pt x="3804" y="2"/>
                  </a:lnTo>
                  <a:cubicBezTo>
                    <a:pt x="3787" y="1"/>
                    <a:pt x="3769" y="0"/>
                    <a:pt x="37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328;p52">
              <a:extLst>
                <a:ext uri="{FF2B5EF4-FFF2-40B4-BE49-F238E27FC236}">
                  <a16:creationId xmlns:a16="http://schemas.microsoft.com/office/drawing/2014/main" id="{C19F5000-3B02-ED47-CC81-EA016A0D341C}"/>
                </a:ext>
              </a:extLst>
            </p:cNvPr>
            <p:cNvSpPr/>
            <p:nvPr/>
          </p:nvSpPr>
          <p:spPr>
            <a:xfrm>
              <a:off x="4558150" y="1721050"/>
              <a:ext cx="184325" cy="305100"/>
            </a:xfrm>
            <a:custGeom>
              <a:avLst/>
              <a:gdLst/>
              <a:ahLst/>
              <a:cxnLst/>
              <a:rect l="l" t="t" r="r" b="b"/>
              <a:pathLst>
                <a:path w="7373" h="12204" extrusionOk="0">
                  <a:moveTo>
                    <a:pt x="5972" y="0"/>
                  </a:moveTo>
                  <a:lnTo>
                    <a:pt x="5038" y="667"/>
                  </a:lnTo>
                  <a:cubicBezTo>
                    <a:pt x="5038" y="667"/>
                    <a:pt x="4704" y="2635"/>
                    <a:pt x="5204" y="3769"/>
                  </a:cubicBezTo>
                  <a:cubicBezTo>
                    <a:pt x="5671" y="4737"/>
                    <a:pt x="5671" y="5904"/>
                    <a:pt x="5204" y="6872"/>
                  </a:cubicBezTo>
                  <a:cubicBezTo>
                    <a:pt x="4804" y="7605"/>
                    <a:pt x="4304" y="7806"/>
                    <a:pt x="5004" y="8606"/>
                  </a:cubicBezTo>
                  <a:cubicBezTo>
                    <a:pt x="5805" y="9440"/>
                    <a:pt x="5638" y="10808"/>
                    <a:pt x="4637" y="11408"/>
                  </a:cubicBezTo>
                  <a:cubicBezTo>
                    <a:pt x="4013" y="11768"/>
                    <a:pt x="3023" y="11902"/>
                    <a:pt x="2046" y="11902"/>
                  </a:cubicBezTo>
                  <a:cubicBezTo>
                    <a:pt x="1301" y="11902"/>
                    <a:pt x="564" y="11824"/>
                    <a:pt x="1" y="11708"/>
                  </a:cubicBezTo>
                  <a:lnTo>
                    <a:pt x="1" y="11708"/>
                  </a:lnTo>
                  <a:cubicBezTo>
                    <a:pt x="970" y="12040"/>
                    <a:pt x="1976" y="12203"/>
                    <a:pt x="2980" y="12203"/>
                  </a:cubicBezTo>
                  <a:cubicBezTo>
                    <a:pt x="4497" y="12203"/>
                    <a:pt x="6007" y="11831"/>
                    <a:pt x="7373" y="11108"/>
                  </a:cubicBezTo>
                  <a:cubicBezTo>
                    <a:pt x="7206" y="8840"/>
                    <a:pt x="6138" y="7706"/>
                    <a:pt x="6305" y="6738"/>
                  </a:cubicBezTo>
                  <a:lnTo>
                    <a:pt x="6672" y="4103"/>
                  </a:lnTo>
                  <a:cubicBezTo>
                    <a:pt x="6939" y="2602"/>
                    <a:pt x="7172" y="2001"/>
                    <a:pt x="7172" y="1101"/>
                  </a:cubicBezTo>
                  <a:cubicBezTo>
                    <a:pt x="7139" y="834"/>
                    <a:pt x="7106" y="567"/>
                    <a:pt x="7006" y="334"/>
                  </a:cubicBezTo>
                  <a:lnTo>
                    <a:pt x="59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329;p52">
              <a:extLst>
                <a:ext uri="{FF2B5EF4-FFF2-40B4-BE49-F238E27FC236}">
                  <a16:creationId xmlns:a16="http://schemas.microsoft.com/office/drawing/2014/main" id="{1E5FD66F-0001-CDC3-CDEA-B8925310CF5C}"/>
                </a:ext>
              </a:extLst>
            </p:cNvPr>
            <p:cNvSpPr/>
            <p:nvPr/>
          </p:nvSpPr>
          <p:spPr>
            <a:xfrm>
              <a:off x="4529800" y="1490875"/>
              <a:ext cx="181825" cy="258400"/>
            </a:xfrm>
            <a:custGeom>
              <a:avLst/>
              <a:gdLst/>
              <a:ahLst/>
              <a:cxnLst/>
              <a:rect l="l" t="t" r="r" b="b"/>
              <a:pathLst>
                <a:path w="7273" h="10336" extrusionOk="0">
                  <a:moveTo>
                    <a:pt x="1068" y="0"/>
                  </a:moveTo>
                  <a:cubicBezTo>
                    <a:pt x="568" y="267"/>
                    <a:pt x="1" y="1501"/>
                    <a:pt x="34" y="4037"/>
                  </a:cubicBezTo>
                  <a:cubicBezTo>
                    <a:pt x="101" y="6205"/>
                    <a:pt x="801" y="6739"/>
                    <a:pt x="1135" y="6905"/>
                  </a:cubicBezTo>
                  <a:cubicBezTo>
                    <a:pt x="1261" y="6951"/>
                    <a:pt x="1424" y="6970"/>
                    <a:pt x="1609" y="6970"/>
                  </a:cubicBezTo>
                  <a:cubicBezTo>
                    <a:pt x="1958" y="6970"/>
                    <a:pt x="2388" y="6904"/>
                    <a:pt x="2803" y="6839"/>
                  </a:cubicBezTo>
                  <a:lnTo>
                    <a:pt x="2803" y="8140"/>
                  </a:lnTo>
                  <a:cubicBezTo>
                    <a:pt x="2803" y="8140"/>
                    <a:pt x="1902" y="9207"/>
                    <a:pt x="1969" y="9807"/>
                  </a:cubicBezTo>
                  <a:cubicBezTo>
                    <a:pt x="2025" y="10146"/>
                    <a:pt x="2441" y="10336"/>
                    <a:pt x="2944" y="10336"/>
                  </a:cubicBezTo>
                  <a:cubicBezTo>
                    <a:pt x="3333" y="10336"/>
                    <a:pt x="3773" y="10222"/>
                    <a:pt x="4137" y="9974"/>
                  </a:cubicBezTo>
                  <a:cubicBezTo>
                    <a:pt x="4704" y="9574"/>
                    <a:pt x="5171" y="9074"/>
                    <a:pt x="5538" y="8507"/>
                  </a:cubicBezTo>
                  <a:lnTo>
                    <a:pt x="5538" y="5137"/>
                  </a:lnTo>
                  <a:cubicBezTo>
                    <a:pt x="5538" y="5137"/>
                    <a:pt x="5683" y="5282"/>
                    <a:pt x="5948" y="5282"/>
                  </a:cubicBezTo>
                  <a:cubicBezTo>
                    <a:pt x="6105" y="5282"/>
                    <a:pt x="6303" y="5232"/>
                    <a:pt x="6539" y="5071"/>
                  </a:cubicBezTo>
                  <a:cubicBezTo>
                    <a:pt x="7139" y="4704"/>
                    <a:pt x="7272" y="3903"/>
                    <a:pt x="6839" y="3369"/>
                  </a:cubicBezTo>
                  <a:cubicBezTo>
                    <a:pt x="6664" y="3209"/>
                    <a:pt x="6443" y="3131"/>
                    <a:pt x="6229" y="3131"/>
                  </a:cubicBezTo>
                  <a:cubicBezTo>
                    <a:pt x="5954" y="3131"/>
                    <a:pt x="5688" y="3259"/>
                    <a:pt x="5538" y="3503"/>
                  </a:cubicBezTo>
                  <a:cubicBezTo>
                    <a:pt x="4704" y="3369"/>
                    <a:pt x="3937" y="3103"/>
                    <a:pt x="3236" y="2669"/>
                  </a:cubicBezTo>
                  <a:cubicBezTo>
                    <a:pt x="2169" y="2102"/>
                    <a:pt x="1402" y="1135"/>
                    <a:pt x="1068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330;p52">
              <a:extLst>
                <a:ext uri="{FF2B5EF4-FFF2-40B4-BE49-F238E27FC236}">
                  <a16:creationId xmlns:a16="http://schemas.microsoft.com/office/drawing/2014/main" id="{B695D539-6854-4C33-F67B-51E9B602948B}"/>
                </a:ext>
              </a:extLst>
            </p:cNvPr>
            <p:cNvSpPr/>
            <p:nvPr/>
          </p:nvSpPr>
          <p:spPr>
            <a:xfrm>
              <a:off x="4596925" y="1571775"/>
              <a:ext cx="13800" cy="14000"/>
            </a:xfrm>
            <a:custGeom>
              <a:avLst/>
              <a:gdLst/>
              <a:ahLst/>
              <a:cxnLst/>
              <a:rect l="l" t="t" r="r" b="b"/>
              <a:pathLst>
                <a:path w="552" h="560" extrusionOk="0">
                  <a:moveTo>
                    <a:pt x="284" y="0"/>
                  </a:moveTo>
                  <a:cubicBezTo>
                    <a:pt x="151" y="0"/>
                    <a:pt x="17" y="100"/>
                    <a:pt x="17" y="267"/>
                  </a:cubicBezTo>
                  <a:cubicBezTo>
                    <a:pt x="0" y="459"/>
                    <a:pt x="147" y="559"/>
                    <a:pt x="291" y="559"/>
                  </a:cubicBezTo>
                  <a:cubicBezTo>
                    <a:pt x="422" y="559"/>
                    <a:pt x="551" y="475"/>
                    <a:pt x="551" y="300"/>
                  </a:cubicBezTo>
                  <a:cubicBezTo>
                    <a:pt x="551" y="133"/>
                    <a:pt x="451" y="0"/>
                    <a:pt x="2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331;p52">
              <a:extLst>
                <a:ext uri="{FF2B5EF4-FFF2-40B4-BE49-F238E27FC236}">
                  <a16:creationId xmlns:a16="http://schemas.microsoft.com/office/drawing/2014/main" id="{9E1F9C5C-DCAD-FC3F-C6E8-7B06EAC98298}"/>
                </a:ext>
              </a:extLst>
            </p:cNvPr>
            <p:cNvSpPr/>
            <p:nvPr/>
          </p:nvSpPr>
          <p:spPr>
            <a:xfrm>
              <a:off x="4574000" y="1624300"/>
              <a:ext cx="17525" cy="11025"/>
            </a:xfrm>
            <a:custGeom>
              <a:avLst/>
              <a:gdLst/>
              <a:ahLst/>
              <a:cxnLst/>
              <a:rect l="l" t="t" r="r" b="b"/>
              <a:pathLst>
                <a:path w="701" h="441" extrusionOk="0">
                  <a:moveTo>
                    <a:pt x="634" y="1"/>
                  </a:moveTo>
                  <a:lnTo>
                    <a:pt x="0" y="201"/>
                  </a:lnTo>
                  <a:cubicBezTo>
                    <a:pt x="30" y="346"/>
                    <a:pt x="185" y="441"/>
                    <a:pt x="357" y="441"/>
                  </a:cubicBezTo>
                  <a:cubicBezTo>
                    <a:pt x="382" y="441"/>
                    <a:pt x="408" y="439"/>
                    <a:pt x="434" y="434"/>
                  </a:cubicBezTo>
                  <a:cubicBezTo>
                    <a:pt x="601" y="367"/>
                    <a:pt x="701" y="167"/>
                    <a:pt x="634" y="1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332;p52">
              <a:extLst>
                <a:ext uri="{FF2B5EF4-FFF2-40B4-BE49-F238E27FC236}">
                  <a16:creationId xmlns:a16="http://schemas.microsoft.com/office/drawing/2014/main" id="{12C05995-CAB2-0E6E-BD43-CD2D87392125}"/>
                </a:ext>
              </a:extLst>
            </p:cNvPr>
            <p:cNvSpPr/>
            <p:nvPr/>
          </p:nvSpPr>
          <p:spPr>
            <a:xfrm>
              <a:off x="4534800" y="1544500"/>
              <a:ext cx="15875" cy="13100"/>
            </a:xfrm>
            <a:custGeom>
              <a:avLst/>
              <a:gdLst/>
              <a:ahLst/>
              <a:cxnLst/>
              <a:rect l="l" t="t" r="r" b="b"/>
              <a:pathLst>
                <a:path w="635" h="524" extrusionOk="0">
                  <a:moveTo>
                    <a:pt x="362" y="1"/>
                  </a:moveTo>
                  <a:cubicBezTo>
                    <a:pt x="297" y="1"/>
                    <a:pt x="230" y="19"/>
                    <a:pt x="167" y="57"/>
                  </a:cubicBezTo>
                  <a:cubicBezTo>
                    <a:pt x="34" y="157"/>
                    <a:pt x="1" y="357"/>
                    <a:pt x="101" y="524"/>
                  </a:cubicBezTo>
                  <a:lnTo>
                    <a:pt x="634" y="157"/>
                  </a:lnTo>
                  <a:cubicBezTo>
                    <a:pt x="572" y="53"/>
                    <a:pt x="470" y="1"/>
                    <a:pt x="3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333;p52">
              <a:extLst>
                <a:ext uri="{FF2B5EF4-FFF2-40B4-BE49-F238E27FC236}">
                  <a16:creationId xmlns:a16="http://schemas.microsoft.com/office/drawing/2014/main" id="{5CA4DCF7-F8B7-9F54-BF5A-525DAA620739}"/>
                </a:ext>
              </a:extLst>
            </p:cNvPr>
            <p:cNvSpPr/>
            <p:nvPr/>
          </p:nvSpPr>
          <p:spPr>
            <a:xfrm>
              <a:off x="4539800" y="1566950"/>
              <a:ext cx="14200" cy="13825"/>
            </a:xfrm>
            <a:custGeom>
              <a:avLst/>
              <a:gdLst/>
              <a:ahLst/>
              <a:cxnLst/>
              <a:rect l="l" t="t" r="r" b="b"/>
              <a:pathLst>
                <a:path w="568" h="553" extrusionOk="0">
                  <a:moveTo>
                    <a:pt x="278" y="1"/>
                  </a:moveTo>
                  <a:cubicBezTo>
                    <a:pt x="147" y="1"/>
                    <a:pt x="17" y="85"/>
                    <a:pt x="1" y="260"/>
                  </a:cubicBezTo>
                  <a:cubicBezTo>
                    <a:pt x="1" y="452"/>
                    <a:pt x="147" y="552"/>
                    <a:pt x="291" y="552"/>
                  </a:cubicBezTo>
                  <a:cubicBezTo>
                    <a:pt x="422" y="552"/>
                    <a:pt x="552" y="468"/>
                    <a:pt x="568" y="293"/>
                  </a:cubicBezTo>
                  <a:cubicBezTo>
                    <a:pt x="568" y="101"/>
                    <a:pt x="422" y="1"/>
                    <a:pt x="2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334;p52">
              <a:extLst>
                <a:ext uri="{FF2B5EF4-FFF2-40B4-BE49-F238E27FC236}">
                  <a16:creationId xmlns:a16="http://schemas.microsoft.com/office/drawing/2014/main" id="{3512F893-EC5B-0DA0-06AA-5AA3DD44607C}"/>
                </a:ext>
              </a:extLst>
            </p:cNvPr>
            <p:cNvSpPr/>
            <p:nvPr/>
          </p:nvSpPr>
          <p:spPr>
            <a:xfrm>
              <a:off x="4555650" y="1569250"/>
              <a:ext cx="22550" cy="40900"/>
            </a:xfrm>
            <a:custGeom>
              <a:avLst/>
              <a:gdLst/>
              <a:ahLst/>
              <a:cxnLst/>
              <a:rect l="l" t="t" r="r" b="b"/>
              <a:pathLst>
                <a:path w="902" h="1636" extrusionOk="0">
                  <a:moveTo>
                    <a:pt x="901" y="1"/>
                  </a:moveTo>
                  <a:lnTo>
                    <a:pt x="1" y="1402"/>
                  </a:lnTo>
                  <a:lnTo>
                    <a:pt x="835" y="1635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335;p52">
              <a:extLst>
                <a:ext uri="{FF2B5EF4-FFF2-40B4-BE49-F238E27FC236}">
                  <a16:creationId xmlns:a16="http://schemas.microsoft.com/office/drawing/2014/main" id="{9C60C902-097D-6696-3505-AA8615F5A26A}"/>
                </a:ext>
              </a:extLst>
            </p:cNvPr>
            <p:cNvSpPr/>
            <p:nvPr/>
          </p:nvSpPr>
          <p:spPr>
            <a:xfrm>
              <a:off x="4600675" y="1635150"/>
              <a:ext cx="58400" cy="37550"/>
            </a:xfrm>
            <a:custGeom>
              <a:avLst/>
              <a:gdLst/>
              <a:ahLst/>
              <a:cxnLst/>
              <a:rect l="l" t="t" r="r" b="b"/>
              <a:pathLst>
                <a:path w="2336" h="1502" extrusionOk="0">
                  <a:moveTo>
                    <a:pt x="2336" y="0"/>
                  </a:moveTo>
                  <a:lnTo>
                    <a:pt x="2336" y="0"/>
                  </a:lnTo>
                  <a:cubicBezTo>
                    <a:pt x="2102" y="567"/>
                    <a:pt x="668" y="968"/>
                    <a:pt x="1" y="1068"/>
                  </a:cubicBezTo>
                  <a:lnTo>
                    <a:pt x="1" y="1501"/>
                  </a:lnTo>
                  <a:cubicBezTo>
                    <a:pt x="1" y="1501"/>
                    <a:pt x="1402" y="1101"/>
                    <a:pt x="1836" y="734"/>
                  </a:cubicBezTo>
                  <a:cubicBezTo>
                    <a:pt x="2069" y="534"/>
                    <a:pt x="2236" y="300"/>
                    <a:pt x="2336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336;p52">
              <a:extLst>
                <a:ext uri="{FF2B5EF4-FFF2-40B4-BE49-F238E27FC236}">
                  <a16:creationId xmlns:a16="http://schemas.microsoft.com/office/drawing/2014/main" id="{FBAC6A86-2875-2E61-6CB5-794D2CF5E26B}"/>
                </a:ext>
              </a:extLst>
            </p:cNvPr>
            <p:cNvSpPr/>
            <p:nvPr/>
          </p:nvSpPr>
          <p:spPr>
            <a:xfrm>
              <a:off x="4657400" y="1698525"/>
              <a:ext cx="183475" cy="485375"/>
            </a:xfrm>
            <a:custGeom>
              <a:avLst/>
              <a:gdLst/>
              <a:ahLst/>
              <a:cxnLst/>
              <a:rect l="l" t="t" r="r" b="b"/>
              <a:pathLst>
                <a:path w="7339" h="19415" extrusionOk="0">
                  <a:moveTo>
                    <a:pt x="1435" y="0"/>
                  </a:moveTo>
                  <a:cubicBezTo>
                    <a:pt x="1001" y="534"/>
                    <a:pt x="834" y="3269"/>
                    <a:pt x="2135" y="4837"/>
                  </a:cubicBezTo>
                  <a:cubicBezTo>
                    <a:pt x="2669" y="6005"/>
                    <a:pt x="4337" y="9274"/>
                    <a:pt x="4337" y="9274"/>
                  </a:cubicBezTo>
                  <a:cubicBezTo>
                    <a:pt x="3870" y="11142"/>
                    <a:pt x="3303" y="12943"/>
                    <a:pt x="2635" y="14744"/>
                  </a:cubicBezTo>
                  <a:cubicBezTo>
                    <a:pt x="2569" y="14911"/>
                    <a:pt x="2402" y="15078"/>
                    <a:pt x="2202" y="15145"/>
                  </a:cubicBezTo>
                  <a:cubicBezTo>
                    <a:pt x="1668" y="15445"/>
                    <a:pt x="1134" y="15845"/>
                    <a:pt x="667" y="16245"/>
                  </a:cubicBezTo>
                  <a:cubicBezTo>
                    <a:pt x="367" y="16512"/>
                    <a:pt x="100" y="16546"/>
                    <a:pt x="134" y="16646"/>
                  </a:cubicBezTo>
                  <a:cubicBezTo>
                    <a:pt x="192" y="16850"/>
                    <a:pt x="404" y="16952"/>
                    <a:pt x="612" y="16952"/>
                  </a:cubicBezTo>
                  <a:cubicBezTo>
                    <a:pt x="642" y="16952"/>
                    <a:pt x="672" y="16950"/>
                    <a:pt x="701" y="16946"/>
                  </a:cubicBezTo>
                  <a:cubicBezTo>
                    <a:pt x="1034" y="16812"/>
                    <a:pt x="1368" y="16679"/>
                    <a:pt x="1701" y="16512"/>
                  </a:cubicBezTo>
                  <a:lnTo>
                    <a:pt x="1701" y="16512"/>
                  </a:lnTo>
                  <a:cubicBezTo>
                    <a:pt x="1401" y="17013"/>
                    <a:pt x="1068" y="17480"/>
                    <a:pt x="701" y="17913"/>
                  </a:cubicBezTo>
                  <a:cubicBezTo>
                    <a:pt x="0" y="18714"/>
                    <a:pt x="34" y="19381"/>
                    <a:pt x="1368" y="19414"/>
                  </a:cubicBezTo>
                  <a:cubicBezTo>
                    <a:pt x="2369" y="19414"/>
                    <a:pt x="2902" y="18847"/>
                    <a:pt x="3836" y="17113"/>
                  </a:cubicBezTo>
                  <a:cubicBezTo>
                    <a:pt x="4070" y="16612"/>
                    <a:pt x="4370" y="15845"/>
                    <a:pt x="4670" y="15211"/>
                  </a:cubicBezTo>
                  <a:cubicBezTo>
                    <a:pt x="5471" y="13577"/>
                    <a:pt x="5971" y="12910"/>
                    <a:pt x="6371" y="11876"/>
                  </a:cubicBezTo>
                  <a:cubicBezTo>
                    <a:pt x="7072" y="10208"/>
                    <a:pt x="7339" y="9841"/>
                    <a:pt x="7139" y="9174"/>
                  </a:cubicBezTo>
                  <a:cubicBezTo>
                    <a:pt x="6705" y="7439"/>
                    <a:pt x="4804" y="3603"/>
                    <a:pt x="4270" y="2169"/>
                  </a:cubicBezTo>
                  <a:cubicBezTo>
                    <a:pt x="3636" y="567"/>
                    <a:pt x="2602" y="0"/>
                    <a:pt x="1435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337;p52">
              <a:extLst>
                <a:ext uri="{FF2B5EF4-FFF2-40B4-BE49-F238E27FC236}">
                  <a16:creationId xmlns:a16="http://schemas.microsoft.com/office/drawing/2014/main" id="{3E40B0CC-7DED-9BFF-9820-AB93E5836B97}"/>
                </a:ext>
              </a:extLst>
            </p:cNvPr>
            <p:cNvSpPr/>
            <p:nvPr/>
          </p:nvSpPr>
          <p:spPr>
            <a:xfrm>
              <a:off x="3353950" y="2724250"/>
              <a:ext cx="50075" cy="85925"/>
            </a:xfrm>
            <a:custGeom>
              <a:avLst/>
              <a:gdLst/>
              <a:ahLst/>
              <a:cxnLst/>
              <a:rect l="l" t="t" r="r" b="b"/>
              <a:pathLst>
                <a:path w="2003" h="3437" extrusionOk="0">
                  <a:moveTo>
                    <a:pt x="1" y="1"/>
                  </a:moveTo>
                  <a:lnTo>
                    <a:pt x="1" y="3437"/>
                  </a:lnTo>
                  <a:lnTo>
                    <a:pt x="2002" y="3437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338;p52">
              <a:extLst>
                <a:ext uri="{FF2B5EF4-FFF2-40B4-BE49-F238E27FC236}">
                  <a16:creationId xmlns:a16="http://schemas.microsoft.com/office/drawing/2014/main" id="{E3EFC9A9-A393-9849-BB30-CBD7FBD86EF6}"/>
                </a:ext>
              </a:extLst>
            </p:cNvPr>
            <p:cNvSpPr/>
            <p:nvPr/>
          </p:nvSpPr>
          <p:spPr>
            <a:xfrm>
              <a:off x="3343125" y="2778450"/>
              <a:ext cx="88550" cy="175950"/>
            </a:xfrm>
            <a:custGeom>
              <a:avLst/>
              <a:gdLst/>
              <a:ahLst/>
              <a:cxnLst/>
              <a:rect l="l" t="t" r="r" b="b"/>
              <a:pathLst>
                <a:path w="3542" h="7038" extrusionOk="0">
                  <a:moveTo>
                    <a:pt x="2435" y="1"/>
                  </a:moveTo>
                  <a:lnTo>
                    <a:pt x="2435" y="268"/>
                  </a:lnTo>
                  <a:cubicBezTo>
                    <a:pt x="2435" y="501"/>
                    <a:pt x="1735" y="568"/>
                    <a:pt x="1435" y="568"/>
                  </a:cubicBezTo>
                  <a:cubicBezTo>
                    <a:pt x="1068" y="568"/>
                    <a:pt x="734" y="468"/>
                    <a:pt x="434" y="234"/>
                  </a:cubicBezTo>
                  <a:lnTo>
                    <a:pt x="434" y="34"/>
                  </a:lnTo>
                  <a:cubicBezTo>
                    <a:pt x="428" y="33"/>
                    <a:pt x="423" y="32"/>
                    <a:pt x="417" y="32"/>
                  </a:cubicBezTo>
                  <a:cubicBezTo>
                    <a:pt x="292" y="32"/>
                    <a:pt x="198" y="383"/>
                    <a:pt x="134" y="735"/>
                  </a:cubicBezTo>
                  <a:cubicBezTo>
                    <a:pt x="34" y="1135"/>
                    <a:pt x="0" y="1535"/>
                    <a:pt x="34" y="1936"/>
                  </a:cubicBezTo>
                  <a:cubicBezTo>
                    <a:pt x="167" y="2336"/>
                    <a:pt x="234" y="2770"/>
                    <a:pt x="267" y="3170"/>
                  </a:cubicBezTo>
                  <a:cubicBezTo>
                    <a:pt x="267" y="3804"/>
                    <a:pt x="301" y="4738"/>
                    <a:pt x="334" y="5271"/>
                  </a:cubicBezTo>
                  <a:cubicBezTo>
                    <a:pt x="434" y="6039"/>
                    <a:pt x="968" y="6539"/>
                    <a:pt x="1868" y="6873"/>
                  </a:cubicBezTo>
                  <a:cubicBezTo>
                    <a:pt x="2158" y="6987"/>
                    <a:pt x="2392" y="7038"/>
                    <a:pt x="2581" y="7038"/>
                  </a:cubicBezTo>
                  <a:cubicBezTo>
                    <a:pt x="3541" y="7038"/>
                    <a:pt x="3309" y="5730"/>
                    <a:pt x="3169" y="5005"/>
                  </a:cubicBezTo>
                  <a:cubicBezTo>
                    <a:pt x="3002" y="4137"/>
                    <a:pt x="2869" y="3303"/>
                    <a:pt x="2802" y="2436"/>
                  </a:cubicBezTo>
                  <a:cubicBezTo>
                    <a:pt x="2636" y="935"/>
                    <a:pt x="2636" y="68"/>
                    <a:pt x="24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339;p52">
              <a:extLst>
                <a:ext uri="{FF2B5EF4-FFF2-40B4-BE49-F238E27FC236}">
                  <a16:creationId xmlns:a16="http://schemas.microsoft.com/office/drawing/2014/main" id="{962803CA-5CCC-2254-163B-8C9959BDB604}"/>
                </a:ext>
              </a:extLst>
            </p:cNvPr>
            <p:cNvSpPr/>
            <p:nvPr/>
          </p:nvSpPr>
          <p:spPr>
            <a:xfrm>
              <a:off x="3493225" y="2655050"/>
              <a:ext cx="52575" cy="92575"/>
            </a:xfrm>
            <a:custGeom>
              <a:avLst/>
              <a:gdLst/>
              <a:ahLst/>
              <a:cxnLst/>
              <a:rect l="l" t="t" r="r" b="b"/>
              <a:pathLst>
                <a:path w="2103" h="3703" extrusionOk="0">
                  <a:moveTo>
                    <a:pt x="1" y="0"/>
                  </a:moveTo>
                  <a:lnTo>
                    <a:pt x="1" y="3636"/>
                  </a:lnTo>
                  <a:lnTo>
                    <a:pt x="2002" y="3703"/>
                  </a:lnTo>
                  <a:lnTo>
                    <a:pt x="2102" y="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340;p52">
              <a:extLst>
                <a:ext uri="{FF2B5EF4-FFF2-40B4-BE49-F238E27FC236}">
                  <a16:creationId xmlns:a16="http://schemas.microsoft.com/office/drawing/2014/main" id="{8ADA605A-8F4B-32C6-3EA8-8D197194E9EB}"/>
                </a:ext>
              </a:extLst>
            </p:cNvPr>
            <p:cNvSpPr/>
            <p:nvPr/>
          </p:nvSpPr>
          <p:spPr>
            <a:xfrm>
              <a:off x="3474050" y="2728400"/>
              <a:ext cx="192650" cy="99075"/>
            </a:xfrm>
            <a:custGeom>
              <a:avLst/>
              <a:gdLst/>
              <a:ahLst/>
              <a:cxnLst/>
              <a:rect l="l" t="t" r="r" b="b"/>
              <a:pathLst>
                <a:path w="7706" h="3963" extrusionOk="0">
                  <a:moveTo>
                    <a:pt x="757" y="1"/>
                  </a:moveTo>
                  <a:cubicBezTo>
                    <a:pt x="562" y="1"/>
                    <a:pt x="399" y="911"/>
                    <a:pt x="301" y="1436"/>
                  </a:cubicBezTo>
                  <a:cubicBezTo>
                    <a:pt x="167" y="1936"/>
                    <a:pt x="0" y="2537"/>
                    <a:pt x="434" y="2837"/>
                  </a:cubicBezTo>
                  <a:cubicBezTo>
                    <a:pt x="754" y="3050"/>
                    <a:pt x="1480" y="3114"/>
                    <a:pt x="2048" y="3114"/>
                  </a:cubicBezTo>
                  <a:cubicBezTo>
                    <a:pt x="2190" y="3114"/>
                    <a:pt x="2322" y="3110"/>
                    <a:pt x="2435" y="3104"/>
                  </a:cubicBezTo>
                  <a:cubicBezTo>
                    <a:pt x="2451" y="3103"/>
                    <a:pt x="2466" y="3102"/>
                    <a:pt x="2482" y="3102"/>
                  </a:cubicBezTo>
                  <a:cubicBezTo>
                    <a:pt x="3049" y="3102"/>
                    <a:pt x="3888" y="3675"/>
                    <a:pt x="4537" y="3838"/>
                  </a:cubicBezTo>
                  <a:cubicBezTo>
                    <a:pt x="4953" y="3925"/>
                    <a:pt x="5343" y="3962"/>
                    <a:pt x="5696" y="3962"/>
                  </a:cubicBezTo>
                  <a:cubicBezTo>
                    <a:pt x="6418" y="3962"/>
                    <a:pt x="6981" y="3806"/>
                    <a:pt x="7272" y="3604"/>
                  </a:cubicBezTo>
                  <a:cubicBezTo>
                    <a:pt x="7673" y="3337"/>
                    <a:pt x="7706" y="2837"/>
                    <a:pt x="7306" y="2637"/>
                  </a:cubicBezTo>
                  <a:cubicBezTo>
                    <a:pt x="6638" y="2370"/>
                    <a:pt x="5171" y="1769"/>
                    <a:pt x="4404" y="1403"/>
                  </a:cubicBezTo>
                  <a:cubicBezTo>
                    <a:pt x="3970" y="1202"/>
                    <a:pt x="3570" y="902"/>
                    <a:pt x="3236" y="569"/>
                  </a:cubicBezTo>
                  <a:cubicBezTo>
                    <a:pt x="3003" y="302"/>
                    <a:pt x="2902" y="135"/>
                    <a:pt x="2802" y="135"/>
                  </a:cubicBezTo>
                  <a:lnTo>
                    <a:pt x="2802" y="435"/>
                  </a:lnTo>
                  <a:cubicBezTo>
                    <a:pt x="2611" y="543"/>
                    <a:pt x="2326" y="590"/>
                    <a:pt x="2028" y="590"/>
                  </a:cubicBezTo>
                  <a:cubicBezTo>
                    <a:pt x="1494" y="590"/>
                    <a:pt x="917" y="437"/>
                    <a:pt x="768" y="202"/>
                  </a:cubicBezTo>
                  <a:lnTo>
                    <a:pt x="768" y="2"/>
                  </a:lnTo>
                  <a:cubicBezTo>
                    <a:pt x="764" y="1"/>
                    <a:pt x="761" y="1"/>
                    <a:pt x="7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341;p52">
              <a:extLst>
                <a:ext uri="{FF2B5EF4-FFF2-40B4-BE49-F238E27FC236}">
                  <a16:creationId xmlns:a16="http://schemas.microsoft.com/office/drawing/2014/main" id="{4F79BB8B-3C72-4277-8A76-E9F626723F4F}"/>
                </a:ext>
              </a:extLst>
            </p:cNvPr>
            <p:cNvSpPr/>
            <p:nvPr/>
          </p:nvSpPr>
          <p:spPr>
            <a:xfrm>
              <a:off x="3323950" y="2012075"/>
              <a:ext cx="261025" cy="762250"/>
            </a:xfrm>
            <a:custGeom>
              <a:avLst/>
              <a:gdLst/>
              <a:ahLst/>
              <a:cxnLst/>
              <a:rect l="l" t="t" r="r" b="b"/>
              <a:pathLst>
                <a:path w="10441" h="30490" extrusionOk="0">
                  <a:moveTo>
                    <a:pt x="9907" y="1"/>
                  </a:moveTo>
                  <a:lnTo>
                    <a:pt x="334" y="2736"/>
                  </a:lnTo>
                  <a:cubicBezTo>
                    <a:pt x="334" y="4671"/>
                    <a:pt x="667" y="15845"/>
                    <a:pt x="667" y="15845"/>
                  </a:cubicBezTo>
                  <a:cubicBezTo>
                    <a:pt x="634" y="16412"/>
                    <a:pt x="100" y="17380"/>
                    <a:pt x="67" y="19381"/>
                  </a:cubicBezTo>
                  <a:cubicBezTo>
                    <a:pt x="0" y="22283"/>
                    <a:pt x="1101" y="30222"/>
                    <a:pt x="1101" y="30222"/>
                  </a:cubicBezTo>
                  <a:cubicBezTo>
                    <a:pt x="1469" y="30397"/>
                    <a:pt x="1873" y="30490"/>
                    <a:pt x="2281" y="30490"/>
                  </a:cubicBezTo>
                  <a:cubicBezTo>
                    <a:pt x="2649" y="30490"/>
                    <a:pt x="3021" y="30414"/>
                    <a:pt x="3369" y="30256"/>
                  </a:cubicBezTo>
                  <a:cubicBezTo>
                    <a:pt x="3369" y="30256"/>
                    <a:pt x="4270" y="19515"/>
                    <a:pt x="4603" y="16646"/>
                  </a:cubicBezTo>
                  <a:cubicBezTo>
                    <a:pt x="4937" y="14144"/>
                    <a:pt x="5437" y="7373"/>
                    <a:pt x="5437" y="7373"/>
                  </a:cubicBezTo>
                  <a:lnTo>
                    <a:pt x="6438" y="15512"/>
                  </a:lnTo>
                  <a:cubicBezTo>
                    <a:pt x="6205" y="16546"/>
                    <a:pt x="6104" y="17647"/>
                    <a:pt x="6205" y="18714"/>
                  </a:cubicBezTo>
                  <a:cubicBezTo>
                    <a:pt x="6271" y="20015"/>
                    <a:pt x="6638" y="27787"/>
                    <a:pt x="6638" y="27787"/>
                  </a:cubicBezTo>
                  <a:cubicBezTo>
                    <a:pt x="7063" y="28084"/>
                    <a:pt x="7582" y="28233"/>
                    <a:pt x="8101" y="28233"/>
                  </a:cubicBezTo>
                  <a:cubicBezTo>
                    <a:pt x="8398" y="28233"/>
                    <a:pt x="8694" y="28184"/>
                    <a:pt x="8973" y="28087"/>
                  </a:cubicBezTo>
                  <a:cubicBezTo>
                    <a:pt x="8973" y="28087"/>
                    <a:pt x="10408" y="16713"/>
                    <a:pt x="10441" y="15512"/>
                  </a:cubicBezTo>
                  <a:cubicBezTo>
                    <a:pt x="10441" y="14111"/>
                    <a:pt x="9907" y="1"/>
                    <a:pt x="9907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342;p52">
              <a:extLst>
                <a:ext uri="{FF2B5EF4-FFF2-40B4-BE49-F238E27FC236}">
                  <a16:creationId xmlns:a16="http://schemas.microsoft.com/office/drawing/2014/main" id="{314BBF2D-B49D-A4EB-2AB6-CF62552D1D85}"/>
                </a:ext>
              </a:extLst>
            </p:cNvPr>
            <p:cNvSpPr/>
            <p:nvPr/>
          </p:nvSpPr>
          <p:spPr>
            <a:xfrm>
              <a:off x="3323950" y="2012075"/>
              <a:ext cx="261025" cy="762250"/>
            </a:xfrm>
            <a:custGeom>
              <a:avLst/>
              <a:gdLst/>
              <a:ahLst/>
              <a:cxnLst/>
              <a:rect l="l" t="t" r="r" b="b"/>
              <a:pathLst>
                <a:path w="10441" h="30490" extrusionOk="0">
                  <a:moveTo>
                    <a:pt x="9907" y="1"/>
                  </a:moveTo>
                  <a:lnTo>
                    <a:pt x="334" y="2736"/>
                  </a:lnTo>
                  <a:cubicBezTo>
                    <a:pt x="334" y="4671"/>
                    <a:pt x="667" y="15845"/>
                    <a:pt x="667" y="15845"/>
                  </a:cubicBezTo>
                  <a:cubicBezTo>
                    <a:pt x="634" y="16412"/>
                    <a:pt x="100" y="17380"/>
                    <a:pt x="67" y="19381"/>
                  </a:cubicBezTo>
                  <a:cubicBezTo>
                    <a:pt x="0" y="22283"/>
                    <a:pt x="1101" y="30222"/>
                    <a:pt x="1101" y="30222"/>
                  </a:cubicBezTo>
                  <a:cubicBezTo>
                    <a:pt x="1469" y="30397"/>
                    <a:pt x="1873" y="30490"/>
                    <a:pt x="2281" y="30490"/>
                  </a:cubicBezTo>
                  <a:cubicBezTo>
                    <a:pt x="2649" y="30490"/>
                    <a:pt x="3021" y="30414"/>
                    <a:pt x="3369" y="30256"/>
                  </a:cubicBezTo>
                  <a:cubicBezTo>
                    <a:pt x="3369" y="30256"/>
                    <a:pt x="4270" y="19515"/>
                    <a:pt x="4603" y="16646"/>
                  </a:cubicBezTo>
                  <a:cubicBezTo>
                    <a:pt x="4937" y="14144"/>
                    <a:pt x="5437" y="7373"/>
                    <a:pt x="5437" y="7373"/>
                  </a:cubicBezTo>
                  <a:lnTo>
                    <a:pt x="6438" y="15512"/>
                  </a:lnTo>
                  <a:cubicBezTo>
                    <a:pt x="6205" y="16546"/>
                    <a:pt x="6104" y="17647"/>
                    <a:pt x="6205" y="18714"/>
                  </a:cubicBezTo>
                  <a:cubicBezTo>
                    <a:pt x="6271" y="20015"/>
                    <a:pt x="6638" y="27787"/>
                    <a:pt x="6638" y="27787"/>
                  </a:cubicBezTo>
                  <a:cubicBezTo>
                    <a:pt x="7063" y="28084"/>
                    <a:pt x="7582" y="28233"/>
                    <a:pt x="8101" y="28233"/>
                  </a:cubicBezTo>
                  <a:cubicBezTo>
                    <a:pt x="8398" y="28233"/>
                    <a:pt x="8694" y="28184"/>
                    <a:pt x="8973" y="28087"/>
                  </a:cubicBezTo>
                  <a:cubicBezTo>
                    <a:pt x="8973" y="28087"/>
                    <a:pt x="10408" y="16713"/>
                    <a:pt x="10441" y="15512"/>
                  </a:cubicBezTo>
                  <a:cubicBezTo>
                    <a:pt x="10441" y="14111"/>
                    <a:pt x="9907" y="1"/>
                    <a:pt x="9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343;p52">
              <a:extLst>
                <a:ext uri="{FF2B5EF4-FFF2-40B4-BE49-F238E27FC236}">
                  <a16:creationId xmlns:a16="http://schemas.microsoft.com/office/drawing/2014/main" id="{141EBDAE-E82B-419E-15C8-CF0EDDD48CE1}"/>
                </a:ext>
              </a:extLst>
            </p:cNvPr>
            <p:cNvSpPr/>
            <p:nvPr/>
          </p:nvSpPr>
          <p:spPr>
            <a:xfrm>
              <a:off x="3460700" y="2156350"/>
              <a:ext cx="70075" cy="226850"/>
            </a:xfrm>
            <a:custGeom>
              <a:avLst/>
              <a:gdLst/>
              <a:ahLst/>
              <a:cxnLst/>
              <a:rect l="l" t="t" r="r" b="b"/>
              <a:pathLst>
                <a:path w="2803" h="9074" extrusionOk="0">
                  <a:moveTo>
                    <a:pt x="2803" y="0"/>
                  </a:moveTo>
                  <a:lnTo>
                    <a:pt x="2803" y="0"/>
                  </a:lnTo>
                  <a:cubicBezTo>
                    <a:pt x="2002" y="734"/>
                    <a:pt x="1035" y="1268"/>
                    <a:pt x="1" y="1602"/>
                  </a:cubicBezTo>
                  <a:lnTo>
                    <a:pt x="868" y="9074"/>
                  </a:lnTo>
                  <a:lnTo>
                    <a:pt x="668" y="1935"/>
                  </a:lnTo>
                  <a:cubicBezTo>
                    <a:pt x="1535" y="1502"/>
                    <a:pt x="2269" y="801"/>
                    <a:pt x="28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344;p52">
              <a:extLst>
                <a:ext uri="{FF2B5EF4-FFF2-40B4-BE49-F238E27FC236}">
                  <a16:creationId xmlns:a16="http://schemas.microsoft.com/office/drawing/2014/main" id="{26D727A1-DDAF-7A49-F650-A6016AC7903E}"/>
                </a:ext>
              </a:extLst>
            </p:cNvPr>
            <p:cNvSpPr/>
            <p:nvPr/>
          </p:nvSpPr>
          <p:spPr>
            <a:xfrm>
              <a:off x="3512400" y="1700175"/>
              <a:ext cx="431400" cy="286950"/>
            </a:xfrm>
            <a:custGeom>
              <a:avLst/>
              <a:gdLst/>
              <a:ahLst/>
              <a:cxnLst/>
              <a:rect l="l" t="t" r="r" b="b"/>
              <a:pathLst>
                <a:path w="17256" h="11478" extrusionOk="0">
                  <a:moveTo>
                    <a:pt x="118" y="1"/>
                  </a:moveTo>
                  <a:cubicBezTo>
                    <a:pt x="101" y="1"/>
                    <a:pt x="84" y="1"/>
                    <a:pt x="68" y="1"/>
                  </a:cubicBezTo>
                  <a:lnTo>
                    <a:pt x="1" y="2803"/>
                  </a:lnTo>
                  <a:cubicBezTo>
                    <a:pt x="1002" y="4504"/>
                    <a:pt x="1769" y="6372"/>
                    <a:pt x="4070" y="9008"/>
                  </a:cubicBezTo>
                  <a:cubicBezTo>
                    <a:pt x="4437" y="9408"/>
                    <a:pt x="4904" y="9741"/>
                    <a:pt x="5405" y="9942"/>
                  </a:cubicBezTo>
                  <a:cubicBezTo>
                    <a:pt x="6772" y="10342"/>
                    <a:pt x="9007" y="10775"/>
                    <a:pt x="11042" y="11176"/>
                  </a:cubicBezTo>
                  <a:cubicBezTo>
                    <a:pt x="11776" y="11309"/>
                    <a:pt x="12510" y="11409"/>
                    <a:pt x="13244" y="11443"/>
                  </a:cubicBezTo>
                  <a:cubicBezTo>
                    <a:pt x="13498" y="11467"/>
                    <a:pt x="13736" y="11478"/>
                    <a:pt x="13959" y="11478"/>
                  </a:cubicBezTo>
                  <a:cubicBezTo>
                    <a:pt x="15584" y="11478"/>
                    <a:pt x="16411" y="10894"/>
                    <a:pt x="16646" y="10542"/>
                  </a:cubicBezTo>
                  <a:cubicBezTo>
                    <a:pt x="17255" y="9573"/>
                    <a:pt x="16991" y="9040"/>
                    <a:pt x="16272" y="9040"/>
                  </a:cubicBezTo>
                  <a:cubicBezTo>
                    <a:pt x="16126" y="9040"/>
                    <a:pt x="15960" y="9062"/>
                    <a:pt x="15779" y="9108"/>
                  </a:cubicBezTo>
                  <a:cubicBezTo>
                    <a:pt x="15495" y="9174"/>
                    <a:pt x="15212" y="9208"/>
                    <a:pt x="14928" y="9208"/>
                  </a:cubicBezTo>
                  <a:cubicBezTo>
                    <a:pt x="14645" y="9208"/>
                    <a:pt x="14361" y="9174"/>
                    <a:pt x="14078" y="9108"/>
                  </a:cubicBezTo>
                  <a:cubicBezTo>
                    <a:pt x="14311" y="8974"/>
                    <a:pt x="14545" y="8807"/>
                    <a:pt x="14711" y="8607"/>
                  </a:cubicBezTo>
                  <a:cubicBezTo>
                    <a:pt x="14911" y="8440"/>
                    <a:pt x="14945" y="8174"/>
                    <a:pt x="14778" y="7973"/>
                  </a:cubicBezTo>
                  <a:cubicBezTo>
                    <a:pt x="14764" y="7964"/>
                    <a:pt x="14750" y="7960"/>
                    <a:pt x="14734" y="7960"/>
                  </a:cubicBezTo>
                  <a:cubicBezTo>
                    <a:pt x="14636" y="7960"/>
                    <a:pt x="14485" y="8125"/>
                    <a:pt x="14111" y="8240"/>
                  </a:cubicBezTo>
                  <a:cubicBezTo>
                    <a:pt x="13611" y="8340"/>
                    <a:pt x="13144" y="8541"/>
                    <a:pt x="12710" y="8774"/>
                  </a:cubicBezTo>
                  <a:cubicBezTo>
                    <a:pt x="12572" y="8885"/>
                    <a:pt x="12388" y="8949"/>
                    <a:pt x="12215" y="8949"/>
                  </a:cubicBezTo>
                  <a:cubicBezTo>
                    <a:pt x="12179" y="8949"/>
                    <a:pt x="12144" y="8947"/>
                    <a:pt x="12109" y="8941"/>
                  </a:cubicBezTo>
                  <a:cubicBezTo>
                    <a:pt x="10075" y="8541"/>
                    <a:pt x="8140" y="7940"/>
                    <a:pt x="6272" y="7173"/>
                  </a:cubicBezTo>
                  <a:cubicBezTo>
                    <a:pt x="5538" y="6406"/>
                    <a:pt x="4504" y="4871"/>
                    <a:pt x="3470" y="3070"/>
                  </a:cubicBezTo>
                  <a:cubicBezTo>
                    <a:pt x="2579" y="1584"/>
                    <a:pt x="1720" y="1"/>
                    <a:pt x="118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345;p52">
              <a:extLst>
                <a:ext uri="{FF2B5EF4-FFF2-40B4-BE49-F238E27FC236}">
                  <a16:creationId xmlns:a16="http://schemas.microsoft.com/office/drawing/2014/main" id="{BB30DE0C-5CD0-6ECB-A9F2-CD78D8D546FC}"/>
                </a:ext>
              </a:extLst>
            </p:cNvPr>
            <p:cNvSpPr/>
            <p:nvPr/>
          </p:nvSpPr>
          <p:spPr>
            <a:xfrm>
              <a:off x="3483225" y="1698725"/>
              <a:ext cx="164300" cy="199975"/>
            </a:xfrm>
            <a:custGeom>
              <a:avLst/>
              <a:gdLst/>
              <a:ahLst/>
              <a:cxnLst/>
              <a:rect l="l" t="t" r="r" b="b"/>
              <a:pathLst>
                <a:path w="6572" h="7999" extrusionOk="0">
                  <a:moveTo>
                    <a:pt x="1302" y="0"/>
                  </a:moveTo>
                  <a:cubicBezTo>
                    <a:pt x="1180" y="0"/>
                    <a:pt x="1057" y="9"/>
                    <a:pt x="934" y="26"/>
                  </a:cubicBezTo>
                  <a:cubicBezTo>
                    <a:pt x="0" y="1560"/>
                    <a:pt x="1335" y="4195"/>
                    <a:pt x="1335" y="4195"/>
                  </a:cubicBezTo>
                  <a:lnTo>
                    <a:pt x="4137" y="7998"/>
                  </a:lnTo>
                  <a:cubicBezTo>
                    <a:pt x="5905" y="7731"/>
                    <a:pt x="6572" y="5997"/>
                    <a:pt x="6572" y="5997"/>
                  </a:cubicBezTo>
                  <a:cubicBezTo>
                    <a:pt x="6572" y="5997"/>
                    <a:pt x="4570" y="2528"/>
                    <a:pt x="3436" y="1093"/>
                  </a:cubicBezTo>
                  <a:cubicBezTo>
                    <a:pt x="2941" y="394"/>
                    <a:pt x="2141" y="0"/>
                    <a:pt x="1302" y="0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346;p52">
              <a:extLst>
                <a:ext uri="{FF2B5EF4-FFF2-40B4-BE49-F238E27FC236}">
                  <a16:creationId xmlns:a16="http://schemas.microsoft.com/office/drawing/2014/main" id="{A2D37C6C-2F71-BC1A-3068-0DE46F9FA277}"/>
                </a:ext>
              </a:extLst>
            </p:cNvPr>
            <p:cNvSpPr/>
            <p:nvPr/>
          </p:nvSpPr>
          <p:spPr>
            <a:xfrm>
              <a:off x="3483225" y="1698725"/>
              <a:ext cx="164300" cy="199975"/>
            </a:xfrm>
            <a:custGeom>
              <a:avLst/>
              <a:gdLst/>
              <a:ahLst/>
              <a:cxnLst/>
              <a:rect l="l" t="t" r="r" b="b"/>
              <a:pathLst>
                <a:path w="6572" h="7999" extrusionOk="0">
                  <a:moveTo>
                    <a:pt x="1302" y="0"/>
                  </a:moveTo>
                  <a:cubicBezTo>
                    <a:pt x="1180" y="0"/>
                    <a:pt x="1057" y="9"/>
                    <a:pt x="934" y="26"/>
                  </a:cubicBezTo>
                  <a:cubicBezTo>
                    <a:pt x="0" y="1560"/>
                    <a:pt x="1335" y="4195"/>
                    <a:pt x="1335" y="4195"/>
                  </a:cubicBezTo>
                  <a:lnTo>
                    <a:pt x="4137" y="7998"/>
                  </a:lnTo>
                  <a:cubicBezTo>
                    <a:pt x="5905" y="7731"/>
                    <a:pt x="6572" y="5997"/>
                    <a:pt x="6572" y="5997"/>
                  </a:cubicBezTo>
                  <a:cubicBezTo>
                    <a:pt x="6572" y="5997"/>
                    <a:pt x="4570" y="2528"/>
                    <a:pt x="3436" y="1093"/>
                  </a:cubicBezTo>
                  <a:cubicBezTo>
                    <a:pt x="2941" y="394"/>
                    <a:pt x="2141" y="0"/>
                    <a:pt x="1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347;p52">
              <a:extLst>
                <a:ext uri="{FF2B5EF4-FFF2-40B4-BE49-F238E27FC236}">
                  <a16:creationId xmlns:a16="http://schemas.microsoft.com/office/drawing/2014/main" id="{CB7FA9D6-7C56-2C0D-72F0-712C5A098168}"/>
                </a:ext>
              </a:extLst>
            </p:cNvPr>
            <p:cNvSpPr/>
            <p:nvPr/>
          </p:nvSpPr>
          <p:spPr>
            <a:xfrm>
              <a:off x="3325600" y="1699350"/>
              <a:ext cx="247700" cy="422875"/>
            </a:xfrm>
            <a:custGeom>
              <a:avLst/>
              <a:gdLst/>
              <a:ahLst/>
              <a:cxnLst/>
              <a:rect l="l" t="t" r="r" b="b"/>
              <a:pathLst>
                <a:path w="9908" h="16915" extrusionOk="0">
                  <a:moveTo>
                    <a:pt x="7239" y="1"/>
                  </a:moveTo>
                  <a:cubicBezTo>
                    <a:pt x="6906" y="1"/>
                    <a:pt x="6539" y="1"/>
                    <a:pt x="6205" y="67"/>
                  </a:cubicBezTo>
                  <a:cubicBezTo>
                    <a:pt x="5071" y="168"/>
                    <a:pt x="3203" y="568"/>
                    <a:pt x="3203" y="568"/>
                  </a:cubicBezTo>
                  <a:lnTo>
                    <a:pt x="1202" y="1035"/>
                  </a:lnTo>
                  <a:cubicBezTo>
                    <a:pt x="768" y="1235"/>
                    <a:pt x="801" y="1669"/>
                    <a:pt x="635" y="2136"/>
                  </a:cubicBezTo>
                  <a:cubicBezTo>
                    <a:pt x="468" y="2569"/>
                    <a:pt x="1" y="3170"/>
                    <a:pt x="1" y="3937"/>
                  </a:cubicBezTo>
                  <a:lnTo>
                    <a:pt x="334" y="7806"/>
                  </a:lnTo>
                  <a:lnTo>
                    <a:pt x="268" y="15812"/>
                  </a:lnTo>
                  <a:cubicBezTo>
                    <a:pt x="1624" y="16549"/>
                    <a:pt x="3118" y="16915"/>
                    <a:pt x="4604" y="16915"/>
                  </a:cubicBezTo>
                  <a:cubicBezTo>
                    <a:pt x="6480" y="16915"/>
                    <a:pt x="8344" y="16332"/>
                    <a:pt x="9908" y="15178"/>
                  </a:cubicBezTo>
                  <a:cubicBezTo>
                    <a:pt x="9908" y="15178"/>
                    <a:pt x="9741" y="5038"/>
                    <a:pt x="9741" y="3470"/>
                  </a:cubicBezTo>
                  <a:lnTo>
                    <a:pt x="9741" y="3270"/>
                  </a:lnTo>
                  <a:cubicBezTo>
                    <a:pt x="9674" y="1602"/>
                    <a:pt x="8774" y="334"/>
                    <a:pt x="7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348;p52">
              <a:extLst>
                <a:ext uri="{FF2B5EF4-FFF2-40B4-BE49-F238E27FC236}">
                  <a16:creationId xmlns:a16="http://schemas.microsoft.com/office/drawing/2014/main" id="{5AB92173-17DC-8B2D-1A66-70F06CD06A8D}"/>
                </a:ext>
              </a:extLst>
            </p:cNvPr>
            <p:cNvSpPr/>
            <p:nvPr/>
          </p:nvSpPr>
          <p:spPr>
            <a:xfrm>
              <a:off x="3425675" y="1474200"/>
              <a:ext cx="161800" cy="138700"/>
            </a:xfrm>
            <a:custGeom>
              <a:avLst/>
              <a:gdLst/>
              <a:ahLst/>
              <a:cxnLst/>
              <a:rect l="l" t="t" r="r" b="b"/>
              <a:pathLst>
                <a:path w="6472" h="5548" extrusionOk="0">
                  <a:moveTo>
                    <a:pt x="2769" y="0"/>
                  </a:moveTo>
                  <a:cubicBezTo>
                    <a:pt x="1235" y="0"/>
                    <a:pt x="1" y="1234"/>
                    <a:pt x="1" y="2769"/>
                  </a:cubicBezTo>
                  <a:cubicBezTo>
                    <a:pt x="1" y="4441"/>
                    <a:pt x="1363" y="5547"/>
                    <a:pt x="2792" y="5547"/>
                  </a:cubicBezTo>
                  <a:cubicBezTo>
                    <a:pt x="3472" y="5547"/>
                    <a:pt x="4167" y="5296"/>
                    <a:pt x="4737" y="4737"/>
                  </a:cubicBezTo>
                  <a:cubicBezTo>
                    <a:pt x="6472" y="3002"/>
                    <a:pt x="5238" y="0"/>
                    <a:pt x="27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349;p52">
              <a:extLst>
                <a:ext uri="{FF2B5EF4-FFF2-40B4-BE49-F238E27FC236}">
                  <a16:creationId xmlns:a16="http://schemas.microsoft.com/office/drawing/2014/main" id="{EA67C16F-B225-754A-D9FA-06EB226C28A2}"/>
                </a:ext>
              </a:extLst>
            </p:cNvPr>
            <p:cNvSpPr/>
            <p:nvPr/>
          </p:nvSpPr>
          <p:spPr>
            <a:xfrm>
              <a:off x="3375650" y="1592600"/>
              <a:ext cx="29200" cy="72600"/>
            </a:xfrm>
            <a:custGeom>
              <a:avLst/>
              <a:gdLst/>
              <a:ahLst/>
              <a:cxnLst/>
              <a:rect l="l" t="t" r="r" b="b"/>
              <a:pathLst>
                <a:path w="1168" h="2904" extrusionOk="0">
                  <a:moveTo>
                    <a:pt x="0" y="1"/>
                  </a:moveTo>
                  <a:lnTo>
                    <a:pt x="0" y="1"/>
                  </a:lnTo>
                  <a:cubicBezTo>
                    <a:pt x="134" y="835"/>
                    <a:pt x="367" y="1669"/>
                    <a:pt x="634" y="2469"/>
                  </a:cubicBezTo>
                  <a:cubicBezTo>
                    <a:pt x="734" y="2670"/>
                    <a:pt x="934" y="2836"/>
                    <a:pt x="1168" y="2903"/>
                  </a:cubicBezTo>
                  <a:lnTo>
                    <a:pt x="1134" y="14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350;p52">
              <a:extLst>
                <a:ext uri="{FF2B5EF4-FFF2-40B4-BE49-F238E27FC236}">
                  <a16:creationId xmlns:a16="http://schemas.microsoft.com/office/drawing/2014/main" id="{9421CB1D-4EE2-7F4C-F9F6-548085AA4A8B}"/>
                </a:ext>
              </a:extLst>
            </p:cNvPr>
            <p:cNvSpPr/>
            <p:nvPr/>
          </p:nvSpPr>
          <p:spPr>
            <a:xfrm>
              <a:off x="3358975" y="1517400"/>
              <a:ext cx="37550" cy="77750"/>
            </a:xfrm>
            <a:custGeom>
              <a:avLst/>
              <a:gdLst/>
              <a:ahLst/>
              <a:cxnLst/>
              <a:rect l="l" t="t" r="r" b="b"/>
              <a:pathLst>
                <a:path w="1502" h="3110" extrusionOk="0">
                  <a:moveTo>
                    <a:pt x="1087" y="1"/>
                  </a:moveTo>
                  <a:cubicBezTo>
                    <a:pt x="819" y="1"/>
                    <a:pt x="542" y="103"/>
                    <a:pt x="367" y="307"/>
                  </a:cubicBezTo>
                  <a:cubicBezTo>
                    <a:pt x="0" y="674"/>
                    <a:pt x="200" y="1875"/>
                    <a:pt x="667" y="3009"/>
                  </a:cubicBezTo>
                  <a:lnTo>
                    <a:pt x="1501" y="3109"/>
                  </a:lnTo>
                  <a:lnTo>
                    <a:pt x="1201" y="7"/>
                  </a:lnTo>
                  <a:cubicBezTo>
                    <a:pt x="1163" y="3"/>
                    <a:pt x="1125" y="1"/>
                    <a:pt x="10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351;p52">
              <a:extLst>
                <a:ext uri="{FF2B5EF4-FFF2-40B4-BE49-F238E27FC236}">
                  <a16:creationId xmlns:a16="http://schemas.microsoft.com/office/drawing/2014/main" id="{A69122E2-A434-8A00-778F-393A8198CB56}"/>
                </a:ext>
              </a:extLst>
            </p:cNvPr>
            <p:cNvSpPr/>
            <p:nvPr/>
          </p:nvSpPr>
          <p:spPr>
            <a:xfrm>
              <a:off x="3347300" y="1484750"/>
              <a:ext cx="208500" cy="255250"/>
            </a:xfrm>
            <a:custGeom>
              <a:avLst/>
              <a:gdLst/>
              <a:ahLst/>
              <a:cxnLst/>
              <a:rect l="l" t="t" r="r" b="b"/>
              <a:pathLst>
                <a:path w="8340" h="10210" extrusionOk="0">
                  <a:moveTo>
                    <a:pt x="5404" y="0"/>
                  </a:moveTo>
                  <a:cubicBezTo>
                    <a:pt x="4621" y="0"/>
                    <a:pt x="3812" y="231"/>
                    <a:pt x="3202" y="612"/>
                  </a:cubicBezTo>
                  <a:cubicBezTo>
                    <a:pt x="1601" y="1646"/>
                    <a:pt x="2202" y="4415"/>
                    <a:pt x="2202" y="4415"/>
                  </a:cubicBezTo>
                  <a:cubicBezTo>
                    <a:pt x="2179" y="4429"/>
                    <a:pt x="2155" y="4435"/>
                    <a:pt x="2130" y="4435"/>
                  </a:cubicBezTo>
                  <a:cubicBezTo>
                    <a:pt x="1972" y="4435"/>
                    <a:pt x="1774" y="4183"/>
                    <a:pt x="1601" y="3981"/>
                  </a:cubicBezTo>
                  <a:cubicBezTo>
                    <a:pt x="1446" y="3798"/>
                    <a:pt x="1237" y="3710"/>
                    <a:pt x="1030" y="3710"/>
                  </a:cubicBezTo>
                  <a:cubicBezTo>
                    <a:pt x="747" y="3710"/>
                    <a:pt x="468" y="3874"/>
                    <a:pt x="334" y="4182"/>
                  </a:cubicBezTo>
                  <a:cubicBezTo>
                    <a:pt x="0" y="4915"/>
                    <a:pt x="634" y="5883"/>
                    <a:pt x="1168" y="6050"/>
                  </a:cubicBezTo>
                  <a:cubicBezTo>
                    <a:pt x="1346" y="6100"/>
                    <a:pt x="1494" y="6121"/>
                    <a:pt x="1619" y="6121"/>
                  </a:cubicBezTo>
                  <a:cubicBezTo>
                    <a:pt x="2148" y="6121"/>
                    <a:pt x="2235" y="5749"/>
                    <a:pt x="2235" y="5749"/>
                  </a:cubicBezTo>
                  <a:lnTo>
                    <a:pt x="2302" y="9152"/>
                  </a:lnTo>
                  <a:cubicBezTo>
                    <a:pt x="2857" y="9865"/>
                    <a:pt x="3871" y="10209"/>
                    <a:pt x="4640" y="10209"/>
                  </a:cubicBezTo>
                  <a:cubicBezTo>
                    <a:pt x="5489" y="10209"/>
                    <a:pt x="6037" y="9790"/>
                    <a:pt x="5337" y="8985"/>
                  </a:cubicBezTo>
                  <a:lnTo>
                    <a:pt x="5337" y="7984"/>
                  </a:lnTo>
                  <a:cubicBezTo>
                    <a:pt x="5738" y="8051"/>
                    <a:pt x="6171" y="8051"/>
                    <a:pt x="6571" y="8051"/>
                  </a:cubicBezTo>
                  <a:cubicBezTo>
                    <a:pt x="7272" y="7918"/>
                    <a:pt x="7672" y="7384"/>
                    <a:pt x="7906" y="6650"/>
                  </a:cubicBezTo>
                  <a:cubicBezTo>
                    <a:pt x="8239" y="5482"/>
                    <a:pt x="8339" y="4515"/>
                    <a:pt x="8073" y="2180"/>
                  </a:cubicBezTo>
                  <a:cubicBezTo>
                    <a:pt x="7887" y="611"/>
                    <a:pt x="6678" y="0"/>
                    <a:pt x="5404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352;p52">
              <a:extLst>
                <a:ext uri="{FF2B5EF4-FFF2-40B4-BE49-F238E27FC236}">
                  <a16:creationId xmlns:a16="http://schemas.microsoft.com/office/drawing/2014/main" id="{8A7397EB-C31C-CF3A-43AE-0CB019E820F3}"/>
                </a:ext>
              </a:extLst>
            </p:cNvPr>
            <p:cNvSpPr/>
            <p:nvPr/>
          </p:nvSpPr>
          <p:spPr>
            <a:xfrm>
              <a:off x="3379825" y="1459850"/>
              <a:ext cx="193500" cy="142800"/>
            </a:xfrm>
            <a:custGeom>
              <a:avLst/>
              <a:gdLst/>
              <a:ahLst/>
              <a:cxnLst/>
              <a:rect l="l" t="t" r="r" b="b"/>
              <a:pathLst>
                <a:path w="7740" h="5712" extrusionOk="0">
                  <a:moveTo>
                    <a:pt x="7290" y="0"/>
                  </a:moveTo>
                  <a:cubicBezTo>
                    <a:pt x="7273" y="0"/>
                    <a:pt x="7256" y="2"/>
                    <a:pt x="7239" y="7"/>
                  </a:cubicBezTo>
                  <a:cubicBezTo>
                    <a:pt x="6643" y="186"/>
                    <a:pt x="6260" y="418"/>
                    <a:pt x="5353" y="418"/>
                  </a:cubicBezTo>
                  <a:cubicBezTo>
                    <a:pt x="5244" y="418"/>
                    <a:pt x="5128" y="415"/>
                    <a:pt x="5004" y="407"/>
                  </a:cubicBezTo>
                  <a:cubicBezTo>
                    <a:pt x="4487" y="379"/>
                    <a:pt x="3625" y="301"/>
                    <a:pt x="2969" y="301"/>
                  </a:cubicBezTo>
                  <a:cubicBezTo>
                    <a:pt x="2863" y="301"/>
                    <a:pt x="2762" y="303"/>
                    <a:pt x="2669" y="307"/>
                  </a:cubicBezTo>
                  <a:cubicBezTo>
                    <a:pt x="1501" y="374"/>
                    <a:pt x="1067" y="641"/>
                    <a:pt x="667" y="1075"/>
                  </a:cubicBezTo>
                  <a:cubicBezTo>
                    <a:pt x="334" y="1375"/>
                    <a:pt x="234" y="1875"/>
                    <a:pt x="367" y="2309"/>
                  </a:cubicBezTo>
                  <a:cubicBezTo>
                    <a:pt x="367" y="2309"/>
                    <a:pt x="0" y="4711"/>
                    <a:pt x="300" y="4977"/>
                  </a:cubicBezTo>
                  <a:cubicBezTo>
                    <a:pt x="500" y="5144"/>
                    <a:pt x="834" y="5711"/>
                    <a:pt x="901" y="5711"/>
                  </a:cubicBezTo>
                  <a:cubicBezTo>
                    <a:pt x="1201" y="5711"/>
                    <a:pt x="1334" y="4444"/>
                    <a:pt x="1468" y="3743"/>
                  </a:cubicBezTo>
                  <a:cubicBezTo>
                    <a:pt x="1626" y="2950"/>
                    <a:pt x="1694" y="2640"/>
                    <a:pt x="1987" y="2640"/>
                  </a:cubicBezTo>
                  <a:cubicBezTo>
                    <a:pt x="2003" y="2640"/>
                    <a:pt x="2018" y="2641"/>
                    <a:pt x="2035" y="2642"/>
                  </a:cubicBezTo>
                  <a:cubicBezTo>
                    <a:pt x="2621" y="2721"/>
                    <a:pt x="3207" y="2753"/>
                    <a:pt x="3793" y="2753"/>
                  </a:cubicBezTo>
                  <a:cubicBezTo>
                    <a:pt x="4208" y="2753"/>
                    <a:pt x="4622" y="2737"/>
                    <a:pt x="5037" y="2709"/>
                  </a:cubicBezTo>
                  <a:cubicBezTo>
                    <a:pt x="5537" y="2676"/>
                    <a:pt x="6071" y="2509"/>
                    <a:pt x="6538" y="2275"/>
                  </a:cubicBezTo>
                  <a:cubicBezTo>
                    <a:pt x="7728" y="1696"/>
                    <a:pt x="7740" y="0"/>
                    <a:pt x="72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353;p52">
              <a:extLst>
                <a:ext uri="{FF2B5EF4-FFF2-40B4-BE49-F238E27FC236}">
                  <a16:creationId xmlns:a16="http://schemas.microsoft.com/office/drawing/2014/main" id="{E8372791-DB1B-68FA-7B1C-2196221AC427}"/>
                </a:ext>
              </a:extLst>
            </p:cNvPr>
            <p:cNvSpPr/>
            <p:nvPr/>
          </p:nvSpPr>
          <p:spPr>
            <a:xfrm>
              <a:off x="3363975" y="1500275"/>
              <a:ext cx="29200" cy="21475"/>
            </a:xfrm>
            <a:custGeom>
              <a:avLst/>
              <a:gdLst/>
              <a:ahLst/>
              <a:cxnLst/>
              <a:rect l="l" t="t" r="r" b="b"/>
              <a:pathLst>
                <a:path w="1168" h="859" extrusionOk="0">
                  <a:moveTo>
                    <a:pt x="502" y="0"/>
                  </a:moveTo>
                  <a:cubicBezTo>
                    <a:pt x="290" y="0"/>
                    <a:pt x="95" y="112"/>
                    <a:pt x="0" y="325"/>
                  </a:cubicBezTo>
                  <a:lnTo>
                    <a:pt x="1001" y="859"/>
                  </a:lnTo>
                  <a:cubicBezTo>
                    <a:pt x="1168" y="592"/>
                    <a:pt x="1034" y="225"/>
                    <a:pt x="767" y="58"/>
                  </a:cubicBezTo>
                  <a:cubicBezTo>
                    <a:pt x="680" y="19"/>
                    <a:pt x="589" y="0"/>
                    <a:pt x="5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354;p52">
              <a:extLst>
                <a:ext uri="{FF2B5EF4-FFF2-40B4-BE49-F238E27FC236}">
                  <a16:creationId xmlns:a16="http://schemas.microsoft.com/office/drawing/2014/main" id="{99B22EF0-FE3D-140B-DFFA-4BDD95339594}"/>
                </a:ext>
              </a:extLst>
            </p:cNvPr>
            <p:cNvSpPr/>
            <p:nvPr/>
          </p:nvSpPr>
          <p:spPr>
            <a:xfrm>
              <a:off x="3411500" y="1650975"/>
              <a:ext cx="69250" cy="43400"/>
            </a:xfrm>
            <a:custGeom>
              <a:avLst/>
              <a:gdLst/>
              <a:ahLst/>
              <a:cxnLst/>
              <a:rect l="l" t="t" r="r" b="b"/>
              <a:pathLst>
                <a:path w="2770" h="1736" extrusionOk="0">
                  <a:moveTo>
                    <a:pt x="1" y="1"/>
                  </a:moveTo>
                  <a:lnTo>
                    <a:pt x="1" y="1"/>
                  </a:lnTo>
                  <a:cubicBezTo>
                    <a:pt x="67" y="335"/>
                    <a:pt x="201" y="601"/>
                    <a:pt x="401" y="868"/>
                  </a:cubicBezTo>
                  <a:cubicBezTo>
                    <a:pt x="801" y="1369"/>
                    <a:pt x="2769" y="1736"/>
                    <a:pt x="2769" y="1736"/>
                  </a:cubicBezTo>
                  <a:lnTo>
                    <a:pt x="2769" y="1335"/>
                  </a:lnTo>
                  <a:cubicBezTo>
                    <a:pt x="2069" y="1202"/>
                    <a:pt x="1402" y="1002"/>
                    <a:pt x="734" y="735"/>
                  </a:cubicBezTo>
                  <a:cubicBezTo>
                    <a:pt x="401" y="568"/>
                    <a:pt x="167" y="335"/>
                    <a:pt x="1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355;p52">
              <a:extLst>
                <a:ext uri="{FF2B5EF4-FFF2-40B4-BE49-F238E27FC236}">
                  <a16:creationId xmlns:a16="http://schemas.microsoft.com/office/drawing/2014/main" id="{1BA35DED-111A-764E-F529-FAEBBCE76BC7}"/>
                </a:ext>
              </a:extLst>
            </p:cNvPr>
            <p:cNvSpPr/>
            <p:nvPr/>
          </p:nvSpPr>
          <p:spPr>
            <a:xfrm>
              <a:off x="3461550" y="1577600"/>
              <a:ext cx="17525" cy="15400"/>
            </a:xfrm>
            <a:custGeom>
              <a:avLst/>
              <a:gdLst/>
              <a:ahLst/>
              <a:cxnLst/>
              <a:rect l="l" t="t" r="r" b="b"/>
              <a:pathLst>
                <a:path w="701" h="616" extrusionOk="0">
                  <a:moveTo>
                    <a:pt x="400" y="1"/>
                  </a:moveTo>
                  <a:cubicBezTo>
                    <a:pt x="133" y="1"/>
                    <a:pt x="0" y="334"/>
                    <a:pt x="167" y="534"/>
                  </a:cubicBezTo>
                  <a:cubicBezTo>
                    <a:pt x="234" y="590"/>
                    <a:pt x="315" y="616"/>
                    <a:pt x="394" y="616"/>
                  </a:cubicBezTo>
                  <a:cubicBezTo>
                    <a:pt x="552" y="616"/>
                    <a:pt x="701" y="512"/>
                    <a:pt x="701" y="334"/>
                  </a:cubicBezTo>
                  <a:cubicBezTo>
                    <a:pt x="701" y="167"/>
                    <a:pt x="567" y="1"/>
                    <a:pt x="4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356;p52">
              <a:extLst>
                <a:ext uri="{FF2B5EF4-FFF2-40B4-BE49-F238E27FC236}">
                  <a16:creationId xmlns:a16="http://schemas.microsoft.com/office/drawing/2014/main" id="{62E04142-0531-EC1E-B1F5-551B2F54671E}"/>
                </a:ext>
              </a:extLst>
            </p:cNvPr>
            <p:cNvSpPr/>
            <p:nvPr/>
          </p:nvSpPr>
          <p:spPr>
            <a:xfrm>
              <a:off x="3452375" y="1552250"/>
              <a:ext cx="18350" cy="13700"/>
            </a:xfrm>
            <a:custGeom>
              <a:avLst/>
              <a:gdLst/>
              <a:ahLst/>
              <a:cxnLst/>
              <a:rect l="l" t="t" r="r" b="b"/>
              <a:pathLst>
                <a:path w="734" h="548" extrusionOk="0">
                  <a:moveTo>
                    <a:pt x="430" y="0"/>
                  </a:moveTo>
                  <a:cubicBezTo>
                    <a:pt x="365" y="0"/>
                    <a:pt x="298" y="15"/>
                    <a:pt x="234" y="47"/>
                  </a:cubicBezTo>
                  <a:cubicBezTo>
                    <a:pt x="67" y="147"/>
                    <a:pt x="0" y="381"/>
                    <a:pt x="100" y="548"/>
                  </a:cubicBezTo>
                  <a:lnTo>
                    <a:pt x="734" y="181"/>
                  </a:lnTo>
                  <a:cubicBezTo>
                    <a:pt x="689" y="67"/>
                    <a:pt x="566" y="0"/>
                    <a:pt x="4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357;p52">
              <a:extLst>
                <a:ext uri="{FF2B5EF4-FFF2-40B4-BE49-F238E27FC236}">
                  <a16:creationId xmlns:a16="http://schemas.microsoft.com/office/drawing/2014/main" id="{7E24D1ED-0A9C-42E7-93F3-0A26830AB366}"/>
                </a:ext>
              </a:extLst>
            </p:cNvPr>
            <p:cNvSpPr/>
            <p:nvPr/>
          </p:nvSpPr>
          <p:spPr>
            <a:xfrm>
              <a:off x="3475725" y="1638475"/>
              <a:ext cx="19200" cy="13050"/>
            </a:xfrm>
            <a:custGeom>
              <a:avLst/>
              <a:gdLst/>
              <a:ahLst/>
              <a:cxnLst/>
              <a:rect l="l" t="t" r="r" b="b"/>
              <a:pathLst>
                <a:path w="768" h="522" extrusionOk="0">
                  <a:moveTo>
                    <a:pt x="67" y="1"/>
                  </a:moveTo>
                  <a:lnTo>
                    <a:pt x="67" y="1"/>
                  </a:lnTo>
                  <a:cubicBezTo>
                    <a:pt x="0" y="201"/>
                    <a:pt x="100" y="401"/>
                    <a:pt x="300" y="501"/>
                  </a:cubicBezTo>
                  <a:cubicBezTo>
                    <a:pt x="342" y="515"/>
                    <a:pt x="384" y="522"/>
                    <a:pt x="424" y="522"/>
                  </a:cubicBezTo>
                  <a:cubicBezTo>
                    <a:pt x="578" y="522"/>
                    <a:pt x="715" y="426"/>
                    <a:pt x="767" y="267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358;p52">
              <a:extLst>
                <a:ext uri="{FF2B5EF4-FFF2-40B4-BE49-F238E27FC236}">
                  <a16:creationId xmlns:a16="http://schemas.microsoft.com/office/drawing/2014/main" id="{0A313189-D742-AE3A-3903-6B5875A6D20E}"/>
                </a:ext>
              </a:extLst>
            </p:cNvPr>
            <p:cNvSpPr/>
            <p:nvPr/>
          </p:nvSpPr>
          <p:spPr>
            <a:xfrm>
              <a:off x="3529925" y="1548025"/>
              <a:ext cx="17525" cy="15425"/>
            </a:xfrm>
            <a:custGeom>
              <a:avLst/>
              <a:gdLst/>
              <a:ahLst/>
              <a:cxnLst/>
              <a:rect l="l" t="t" r="r" b="b"/>
              <a:pathLst>
                <a:path w="701" h="617" extrusionOk="0">
                  <a:moveTo>
                    <a:pt x="272" y="0"/>
                  </a:moveTo>
                  <a:cubicBezTo>
                    <a:pt x="162" y="0"/>
                    <a:pt x="59" y="52"/>
                    <a:pt x="0" y="149"/>
                  </a:cubicBezTo>
                  <a:lnTo>
                    <a:pt x="601" y="616"/>
                  </a:lnTo>
                  <a:cubicBezTo>
                    <a:pt x="701" y="450"/>
                    <a:pt x="667" y="216"/>
                    <a:pt x="501" y="83"/>
                  </a:cubicBezTo>
                  <a:cubicBezTo>
                    <a:pt x="431" y="27"/>
                    <a:pt x="350" y="0"/>
                    <a:pt x="2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359;p52">
              <a:extLst>
                <a:ext uri="{FF2B5EF4-FFF2-40B4-BE49-F238E27FC236}">
                  <a16:creationId xmlns:a16="http://schemas.microsoft.com/office/drawing/2014/main" id="{4FFA7347-DEAF-B44B-BC65-ECDC199B1D76}"/>
                </a:ext>
              </a:extLst>
            </p:cNvPr>
            <p:cNvSpPr/>
            <p:nvPr/>
          </p:nvSpPr>
          <p:spPr>
            <a:xfrm>
              <a:off x="3524925" y="1575925"/>
              <a:ext cx="15025" cy="15875"/>
            </a:xfrm>
            <a:custGeom>
              <a:avLst/>
              <a:gdLst/>
              <a:ahLst/>
              <a:cxnLst/>
              <a:rect l="l" t="t" r="r" b="b"/>
              <a:pathLst>
                <a:path w="601" h="635" extrusionOk="0">
                  <a:moveTo>
                    <a:pt x="300" y="1"/>
                  </a:moveTo>
                  <a:cubicBezTo>
                    <a:pt x="150" y="1"/>
                    <a:pt x="0" y="101"/>
                    <a:pt x="0" y="301"/>
                  </a:cubicBezTo>
                  <a:cubicBezTo>
                    <a:pt x="0" y="468"/>
                    <a:pt x="134" y="601"/>
                    <a:pt x="300" y="635"/>
                  </a:cubicBezTo>
                  <a:cubicBezTo>
                    <a:pt x="467" y="635"/>
                    <a:pt x="601" y="468"/>
                    <a:pt x="601" y="301"/>
                  </a:cubicBezTo>
                  <a:cubicBezTo>
                    <a:pt x="601" y="101"/>
                    <a:pt x="451" y="1"/>
                    <a:pt x="3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360;p52">
              <a:extLst>
                <a:ext uri="{FF2B5EF4-FFF2-40B4-BE49-F238E27FC236}">
                  <a16:creationId xmlns:a16="http://schemas.microsoft.com/office/drawing/2014/main" id="{77D32F2B-2E09-902A-EC1E-749CDFD7FB07}"/>
                </a:ext>
              </a:extLst>
            </p:cNvPr>
            <p:cNvSpPr/>
            <p:nvPr/>
          </p:nvSpPr>
          <p:spPr>
            <a:xfrm>
              <a:off x="3501575" y="1576775"/>
              <a:ext cx="25875" cy="45050"/>
            </a:xfrm>
            <a:custGeom>
              <a:avLst/>
              <a:gdLst/>
              <a:ahLst/>
              <a:cxnLst/>
              <a:rect l="l" t="t" r="r" b="b"/>
              <a:pathLst>
                <a:path w="1035" h="1802" extrusionOk="0">
                  <a:moveTo>
                    <a:pt x="0" y="0"/>
                  </a:moveTo>
                  <a:lnTo>
                    <a:pt x="100" y="1801"/>
                  </a:lnTo>
                  <a:lnTo>
                    <a:pt x="1034" y="15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361;p52">
              <a:extLst>
                <a:ext uri="{FF2B5EF4-FFF2-40B4-BE49-F238E27FC236}">
                  <a16:creationId xmlns:a16="http://schemas.microsoft.com/office/drawing/2014/main" id="{550C8C40-75A3-73FB-6E6F-D692E7242F7D}"/>
                </a:ext>
              </a:extLst>
            </p:cNvPr>
            <p:cNvSpPr/>
            <p:nvPr/>
          </p:nvSpPr>
          <p:spPr>
            <a:xfrm>
              <a:off x="3204700" y="1725200"/>
              <a:ext cx="195150" cy="516800"/>
            </a:xfrm>
            <a:custGeom>
              <a:avLst/>
              <a:gdLst/>
              <a:ahLst/>
              <a:cxnLst/>
              <a:rect l="l" t="t" r="r" b="b"/>
              <a:pathLst>
                <a:path w="7806" h="20672" extrusionOk="0">
                  <a:moveTo>
                    <a:pt x="5938" y="1"/>
                  </a:moveTo>
                  <a:cubicBezTo>
                    <a:pt x="4703" y="1"/>
                    <a:pt x="3769" y="635"/>
                    <a:pt x="3136" y="2336"/>
                  </a:cubicBezTo>
                  <a:cubicBezTo>
                    <a:pt x="2535" y="3870"/>
                    <a:pt x="634" y="8007"/>
                    <a:pt x="167" y="9841"/>
                  </a:cubicBezTo>
                  <a:cubicBezTo>
                    <a:pt x="0" y="10575"/>
                    <a:pt x="267" y="10942"/>
                    <a:pt x="1001" y="12710"/>
                  </a:cubicBezTo>
                  <a:cubicBezTo>
                    <a:pt x="1434" y="13811"/>
                    <a:pt x="2135" y="14811"/>
                    <a:pt x="2802" y="16479"/>
                  </a:cubicBezTo>
                  <a:cubicBezTo>
                    <a:pt x="3069" y="17180"/>
                    <a:pt x="3436" y="17947"/>
                    <a:pt x="3703" y="18481"/>
                  </a:cubicBezTo>
                  <a:cubicBezTo>
                    <a:pt x="4565" y="20146"/>
                    <a:pt x="5268" y="20671"/>
                    <a:pt x="6049" y="20671"/>
                  </a:cubicBezTo>
                  <a:cubicBezTo>
                    <a:pt x="6144" y="20671"/>
                    <a:pt x="6240" y="20663"/>
                    <a:pt x="6338" y="20649"/>
                  </a:cubicBezTo>
                  <a:cubicBezTo>
                    <a:pt x="7739" y="20415"/>
                    <a:pt x="7806" y="19782"/>
                    <a:pt x="6972" y="19048"/>
                  </a:cubicBezTo>
                  <a:cubicBezTo>
                    <a:pt x="6605" y="18714"/>
                    <a:pt x="6305" y="18314"/>
                    <a:pt x="6038" y="17914"/>
                  </a:cubicBezTo>
                  <a:lnTo>
                    <a:pt x="6038" y="17914"/>
                  </a:lnTo>
                  <a:cubicBezTo>
                    <a:pt x="6305" y="18014"/>
                    <a:pt x="6538" y="18114"/>
                    <a:pt x="6805" y="18180"/>
                  </a:cubicBezTo>
                  <a:cubicBezTo>
                    <a:pt x="6851" y="18192"/>
                    <a:pt x="6897" y="18198"/>
                    <a:pt x="6941" y="18198"/>
                  </a:cubicBezTo>
                  <a:cubicBezTo>
                    <a:pt x="7149" y="18198"/>
                    <a:pt x="7323" y="18073"/>
                    <a:pt x="7405" y="17880"/>
                  </a:cubicBezTo>
                  <a:cubicBezTo>
                    <a:pt x="7439" y="17747"/>
                    <a:pt x="7172" y="17713"/>
                    <a:pt x="6838" y="17447"/>
                  </a:cubicBezTo>
                  <a:cubicBezTo>
                    <a:pt x="6405" y="17046"/>
                    <a:pt x="5938" y="16679"/>
                    <a:pt x="5437" y="16413"/>
                  </a:cubicBezTo>
                  <a:cubicBezTo>
                    <a:pt x="5237" y="16312"/>
                    <a:pt x="5070" y="16146"/>
                    <a:pt x="4970" y="15946"/>
                  </a:cubicBezTo>
                  <a:cubicBezTo>
                    <a:pt x="4437" y="14811"/>
                    <a:pt x="3202" y="10275"/>
                    <a:pt x="3169" y="9941"/>
                  </a:cubicBezTo>
                  <a:cubicBezTo>
                    <a:pt x="3169" y="9941"/>
                    <a:pt x="4937" y="6505"/>
                    <a:pt x="5504" y="5238"/>
                  </a:cubicBezTo>
                  <a:cubicBezTo>
                    <a:pt x="6905" y="3070"/>
                    <a:pt x="6371" y="568"/>
                    <a:pt x="5938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362;p52">
              <a:extLst>
                <a:ext uri="{FF2B5EF4-FFF2-40B4-BE49-F238E27FC236}">
                  <a16:creationId xmlns:a16="http://schemas.microsoft.com/office/drawing/2014/main" id="{9B03334D-CB78-1EE9-2FEB-08BD7967F096}"/>
                </a:ext>
              </a:extLst>
            </p:cNvPr>
            <p:cNvSpPr/>
            <p:nvPr/>
          </p:nvSpPr>
          <p:spPr>
            <a:xfrm>
              <a:off x="3233050" y="1722575"/>
              <a:ext cx="141775" cy="209575"/>
            </a:xfrm>
            <a:custGeom>
              <a:avLst/>
              <a:gdLst/>
              <a:ahLst/>
              <a:cxnLst/>
              <a:rect l="l" t="t" r="r" b="b"/>
              <a:pathLst>
                <a:path w="5671" h="8383" extrusionOk="0">
                  <a:moveTo>
                    <a:pt x="4955" y="1"/>
                  </a:moveTo>
                  <a:cubicBezTo>
                    <a:pt x="4416" y="1"/>
                    <a:pt x="3886" y="133"/>
                    <a:pt x="3436" y="373"/>
                  </a:cubicBezTo>
                  <a:cubicBezTo>
                    <a:pt x="2669" y="840"/>
                    <a:pt x="2235" y="1707"/>
                    <a:pt x="1635" y="3108"/>
                  </a:cubicBezTo>
                  <a:cubicBezTo>
                    <a:pt x="1001" y="4509"/>
                    <a:pt x="0" y="6610"/>
                    <a:pt x="0" y="6610"/>
                  </a:cubicBezTo>
                  <a:cubicBezTo>
                    <a:pt x="574" y="7695"/>
                    <a:pt x="1697" y="8383"/>
                    <a:pt x="2903" y="8383"/>
                  </a:cubicBezTo>
                  <a:cubicBezTo>
                    <a:pt x="2958" y="8383"/>
                    <a:pt x="3013" y="8381"/>
                    <a:pt x="3069" y="8378"/>
                  </a:cubicBezTo>
                  <a:cubicBezTo>
                    <a:pt x="3069" y="8378"/>
                    <a:pt x="4837" y="4742"/>
                    <a:pt x="5137" y="4175"/>
                  </a:cubicBezTo>
                  <a:cubicBezTo>
                    <a:pt x="5471" y="3575"/>
                    <a:pt x="5671" y="1307"/>
                    <a:pt x="5137" y="6"/>
                  </a:cubicBezTo>
                  <a:cubicBezTo>
                    <a:pt x="5077" y="2"/>
                    <a:pt x="5016" y="1"/>
                    <a:pt x="4955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363;p52">
              <a:extLst>
                <a:ext uri="{FF2B5EF4-FFF2-40B4-BE49-F238E27FC236}">
                  <a16:creationId xmlns:a16="http://schemas.microsoft.com/office/drawing/2014/main" id="{D833370F-AA47-73D2-A8A6-6FB0ECA22956}"/>
                </a:ext>
              </a:extLst>
            </p:cNvPr>
            <p:cNvSpPr/>
            <p:nvPr/>
          </p:nvSpPr>
          <p:spPr>
            <a:xfrm>
              <a:off x="3233050" y="1722575"/>
              <a:ext cx="141775" cy="209575"/>
            </a:xfrm>
            <a:custGeom>
              <a:avLst/>
              <a:gdLst/>
              <a:ahLst/>
              <a:cxnLst/>
              <a:rect l="l" t="t" r="r" b="b"/>
              <a:pathLst>
                <a:path w="5671" h="8383" extrusionOk="0">
                  <a:moveTo>
                    <a:pt x="4955" y="1"/>
                  </a:moveTo>
                  <a:cubicBezTo>
                    <a:pt x="4416" y="1"/>
                    <a:pt x="3886" y="133"/>
                    <a:pt x="3436" y="373"/>
                  </a:cubicBezTo>
                  <a:cubicBezTo>
                    <a:pt x="2669" y="840"/>
                    <a:pt x="2235" y="1707"/>
                    <a:pt x="1635" y="3108"/>
                  </a:cubicBezTo>
                  <a:cubicBezTo>
                    <a:pt x="1001" y="4509"/>
                    <a:pt x="0" y="6610"/>
                    <a:pt x="0" y="6610"/>
                  </a:cubicBezTo>
                  <a:cubicBezTo>
                    <a:pt x="574" y="7695"/>
                    <a:pt x="1697" y="8383"/>
                    <a:pt x="2903" y="8383"/>
                  </a:cubicBezTo>
                  <a:cubicBezTo>
                    <a:pt x="2958" y="8383"/>
                    <a:pt x="3013" y="8381"/>
                    <a:pt x="3069" y="8378"/>
                  </a:cubicBezTo>
                  <a:cubicBezTo>
                    <a:pt x="3069" y="8378"/>
                    <a:pt x="4837" y="4742"/>
                    <a:pt x="5137" y="4175"/>
                  </a:cubicBezTo>
                  <a:cubicBezTo>
                    <a:pt x="5471" y="3575"/>
                    <a:pt x="5671" y="1307"/>
                    <a:pt x="5137" y="6"/>
                  </a:cubicBezTo>
                  <a:cubicBezTo>
                    <a:pt x="5077" y="2"/>
                    <a:pt x="5016" y="1"/>
                    <a:pt x="4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364;p52">
              <a:extLst>
                <a:ext uri="{FF2B5EF4-FFF2-40B4-BE49-F238E27FC236}">
                  <a16:creationId xmlns:a16="http://schemas.microsoft.com/office/drawing/2014/main" id="{95E83780-81A2-ACAA-7236-419CC3655AB4}"/>
                </a:ext>
              </a:extLst>
            </p:cNvPr>
            <p:cNvSpPr/>
            <p:nvPr/>
          </p:nvSpPr>
          <p:spPr>
            <a:xfrm>
              <a:off x="4809175" y="2442475"/>
              <a:ext cx="157600" cy="356050"/>
            </a:xfrm>
            <a:custGeom>
              <a:avLst/>
              <a:gdLst/>
              <a:ahLst/>
              <a:cxnLst/>
              <a:rect l="l" t="t" r="r" b="b"/>
              <a:pathLst>
                <a:path w="6304" h="14242" extrusionOk="0">
                  <a:moveTo>
                    <a:pt x="520" y="1"/>
                  </a:moveTo>
                  <a:cubicBezTo>
                    <a:pt x="340" y="1"/>
                    <a:pt x="166" y="22"/>
                    <a:pt x="0" y="64"/>
                  </a:cubicBezTo>
                  <a:lnTo>
                    <a:pt x="1501" y="6001"/>
                  </a:lnTo>
                  <a:lnTo>
                    <a:pt x="3136" y="9204"/>
                  </a:lnTo>
                  <a:lnTo>
                    <a:pt x="400" y="11906"/>
                  </a:lnTo>
                  <a:cubicBezTo>
                    <a:pt x="400" y="11906"/>
                    <a:pt x="1502" y="14109"/>
                    <a:pt x="1504" y="14235"/>
                  </a:cubicBezTo>
                  <a:lnTo>
                    <a:pt x="1504" y="14235"/>
                  </a:lnTo>
                  <a:cubicBezTo>
                    <a:pt x="1684" y="14062"/>
                    <a:pt x="6304" y="10465"/>
                    <a:pt x="6271" y="9304"/>
                  </a:cubicBezTo>
                  <a:cubicBezTo>
                    <a:pt x="6205" y="8136"/>
                    <a:pt x="4103" y="3766"/>
                    <a:pt x="3336" y="2098"/>
                  </a:cubicBezTo>
                  <a:cubicBezTo>
                    <a:pt x="2631" y="633"/>
                    <a:pt x="1498" y="1"/>
                    <a:pt x="520" y="1"/>
                  </a:cubicBezTo>
                  <a:close/>
                  <a:moveTo>
                    <a:pt x="1504" y="14235"/>
                  </a:moveTo>
                  <a:cubicBezTo>
                    <a:pt x="1500" y="14239"/>
                    <a:pt x="1498" y="14241"/>
                    <a:pt x="1499" y="14241"/>
                  </a:cubicBezTo>
                  <a:cubicBezTo>
                    <a:pt x="1499" y="14241"/>
                    <a:pt x="1500" y="14241"/>
                    <a:pt x="1501" y="14241"/>
                  </a:cubicBezTo>
                  <a:cubicBezTo>
                    <a:pt x="1503" y="14241"/>
                    <a:pt x="1504" y="14239"/>
                    <a:pt x="1504" y="14235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365;p52">
              <a:extLst>
                <a:ext uri="{FF2B5EF4-FFF2-40B4-BE49-F238E27FC236}">
                  <a16:creationId xmlns:a16="http://schemas.microsoft.com/office/drawing/2014/main" id="{4B3A54FF-DA40-B675-B7EB-EC9E4B4BA815}"/>
                </a:ext>
              </a:extLst>
            </p:cNvPr>
            <p:cNvSpPr/>
            <p:nvPr/>
          </p:nvSpPr>
          <p:spPr>
            <a:xfrm>
              <a:off x="4794150" y="2436400"/>
              <a:ext cx="156800" cy="212825"/>
            </a:xfrm>
            <a:custGeom>
              <a:avLst/>
              <a:gdLst/>
              <a:ahLst/>
              <a:cxnLst/>
              <a:rect l="l" t="t" r="r" b="b"/>
              <a:pathLst>
                <a:path w="6272" h="8513" extrusionOk="0">
                  <a:moveTo>
                    <a:pt x="598" y="1"/>
                  </a:moveTo>
                  <a:cubicBezTo>
                    <a:pt x="378" y="1"/>
                    <a:pt x="174" y="15"/>
                    <a:pt x="1" y="40"/>
                  </a:cubicBezTo>
                  <a:lnTo>
                    <a:pt x="1935" y="6511"/>
                  </a:lnTo>
                  <a:lnTo>
                    <a:pt x="3003" y="8513"/>
                  </a:lnTo>
                  <a:cubicBezTo>
                    <a:pt x="5305" y="8346"/>
                    <a:pt x="6272" y="7078"/>
                    <a:pt x="6272" y="7078"/>
                  </a:cubicBezTo>
                  <a:cubicBezTo>
                    <a:pt x="5505" y="5010"/>
                    <a:pt x="4537" y="3042"/>
                    <a:pt x="3403" y="1174"/>
                  </a:cubicBezTo>
                  <a:cubicBezTo>
                    <a:pt x="2860" y="278"/>
                    <a:pt x="1565" y="1"/>
                    <a:pt x="5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366;p52">
              <a:extLst>
                <a:ext uri="{FF2B5EF4-FFF2-40B4-BE49-F238E27FC236}">
                  <a16:creationId xmlns:a16="http://schemas.microsoft.com/office/drawing/2014/main" id="{80D52B86-1C05-CA25-25ED-399A1BD9577B}"/>
                </a:ext>
              </a:extLst>
            </p:cNvPr>
            <p:cNvSpPr/>
            <p:nvPr/>
          </p:nvSpPr>
          <p:spPr>
            <a:xfrm>
              <a:off x="4734125" y="3360150"/>
              <a:ext cx="111750" cy="122250"/>
            </a:xfrm>
            <a:custGeom>
              <a:avLst/>
              <a:gdLst/>
              <a:ahLst/>
              <a:cxnLst/>
              <a:rect l="l" t="t" r="r" b="b"/>
              <a:pathLst>
                <a:path w="4470" h="4890" extrusionOk="0">
                  <a:moveTo>
                    <a:pt x="847" y="0"/>
                  </a:moveTo>
                  <a:cubicBezTo>
                    <a:pt x="760" y="0"/>
                    <a:pt x="677" y="16"/>
                    <a:pt x="600" y="50"/>
                  </a:cubicBezTo>
                  <a:cubicBezTo>
                    <a:pt x="133" y="216"/>
                    <a:pt x="0" y="517"/>
                    <a:pt x="133" y="1150"/>
                  </a:cubicBezTo>
                  <a:cubicBezTo>
                    <a:pt x="334" y="1884"/>
                    <a:pt x="834" y="2385"/>
                    <a:pt x="1301" y="2918"/>
                  </a:cubicBezTo>
                  <a:cubicBezTo>
                    <a:pt x="1835" y="3519"/>
                    <a:pt x="2102" y="3952"/>
                    <a:pt x="2468" y="4453"/>
                  </a:cubicBezTo>
                  <a:cubicBezTo>
                    <a:pt x="2756" y="4740"/>
                    <a:pt x="3129" y="4890"/>
                    <a:pt x="3514" y="4890"/>
                  </a:cubicBezTo>
                  <a:cubicBezTo>
                    <a:pt x="3666" y="4890"/>
                    <a:pt x="3819" y="4867"/>
                    <a:pt x="3970" y="4820"/>
                  </a:cubicBezTo>
                  <a:cubicBezTo>
                    <a:pt x="4470" y="4686"/>
                    <a:pt x="4403" y="3952"/>
                    <a:pt x="4403" y="3552"/>
                  </a:cubicBezTo>
                  <a:cubicBezTo>
                    <a:pt x="4370" y="2985"/>
                    <a:pt x="4370" y="2718"/>
                    <a:pt x="4203" y="2652"/>
                  </a:cubicBezTo>
                  <a:cubicBezTo>
                    <a:pt x="4070" y="2585"/>
                    <a:pt x="3036" y="950"/>
                    <a:pt x="2635" y="817"/>
                  </a:cubicBezTo>
                  <a:cubicBezTo>
                    <a:pt x="2228" y="700"/>
                    <a:pt x="1440" y="0"/>
                    <a:pt x="8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367;p52">
              <a:extLst>
                <a:ext uri="{FF2B5EF4-FFF2-40B4-BE49-F238E27FC236}">
                  <a16:creationId xmlns:a16="http://schemas.microsoft.com/office/drawing/2014/main" id="{5C5D4499-AC37-2412-80A6-405973FCB1D6}"/>
                </a:ext>
              </a:extLst>
            </p:cNvPr>
            <p:cNvSpPr/>
            <p:nvPr/>
          </p:nvSpPr>
          <p:spPr>
            <a:xfrm>
              <a:off x="4793325" y="3406400"/>
              <a:ext cx="46725" cy="29850"/>
            </a:xfrm>
            <a:custGeom>
              <a:avLst/>
              <a:gdLst/>
              <a:ahLst/>
              <a:cxnLst/>
              <a:rect l="l" t="t" r="r" b="b"/>
              <a:pathLst>
                <a:path w="1869" h="1194" extrusionOk="0">
                  <a:moveTo>
                    <a:pt x="0" y="1"/>
                  </a:moveTo>
                  <a:cubicBezTo>
                    <a:pt x="0" y="1"/>
                    <a:pt x="134" y="902"/>
                    <a:pt x="167" y="968"/>
                  </a:cubicBezTo>
                  <a:cubicBezTo>
                    <a:pt x="434" y="1118"/>
                    <a:pt x="726" y="1193"/>
                    <a:pt x="1018" y="1193"/>
                  </a:cubicBezTo>
                  <a:cubicBezTo>
                    <a:pt x="1310" y="1193"/>
                    <a:pt x="1602" y="1118"/>
                    <a:pt x="1868" y="968"/>
                  </a:cubicBezTo>
                  <a:lnTo>
                    <a:pt x="1868" y="3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368;p52">
              <a:extLst>
                <a:ext uri="{FF2B5EF4-FFF2-40B4-BE49-F238E27FC236}">
                  <a16:creationId xmlns:a16="http://schemas.microsoft.com/office/drawing/2014/main" id="{8B484804-79F6-5660-02C2-CFBB3EDE7EE5}"/>
                </a:ext>
              </a:extLst>
            </p:cNvPr>
            <p:cNvSpPr/>
            <p:nvPr/>
          </p:nvSpPr>
          <p:spPr>
            <a:xfrm>
              <a:off x="4508950" y="3519825"/>
              <a:ext cx="202675" cy="100575"/>
            </a:xfrm>
            <a:custGeom>
              <a:avLst/>
              <a:gdLst/>
              <a:ahLst/>
              <a:cxnLst/>
              <a:rect l="l" t="t" r="r" b="b"/>
              <a:pathLst>
                <a:path w="8107" h="4023" extrusionOk="0">
                  <a:moveTo>
                    <a:pt x="5438" y="1"/>
                  </a:moveTo>
                  <a:cubicBezTo>
                    <a:pt x="4537" y="968"/>
                    <a:pt x="2002" y="1735"/>
                    <a:pt x="2002" y="1735"/>
                  </a:cubicBezTo>
                  <a:cubicBezTo>
                    <a:pt x="201" y="2469"/>
                    <a:pt x="1" y="2769"/>
                    <a:pt x="134" y="3103"/>
                  </a:cubicBezTo>
                  <a:cubicBezTo>
                    <a:pt x="234" y="3436"/>
                    <a:pt x="1035" y="3870"/>
                    <a:pt x="1802" y="4003"/>
                  </a:cubicBezTo>
                  <a:cubicBezTo>
                    <a:pt x="1969" y="4016"/>
                    <a:pt x="2136" y="4023"/>
                    <a:pt x="2303" y="4023"/>
                  </a:cubicBezTo>
                  <a:cubicBezTo>
                    <a:pt x="3002" y="4023"/>
                    <a:pt x="3697" y="3906"/>
                    <a:pt x="4370" y="3636"/>
                  </a:cubicBezTo>
                  <a:cubicBezTo>
                    <a:pt x="4971" y="3270"/>
                    <a:pt x="5671" y="3069"/>
                    <a:pt x="6405" y="2969"/>
                  </a:cubicBezTo>
                  <a:cubicBezTo>
                    <a:pt x="6479" y="2972"/>
                    <a:pt x="6549" y="2974"/>
                    <a:pt x="6618" y="2974"/>
                  </a:cubicBezTo>
                  <a:cubicBezTo>
                    <a:pt x="7360" y="2974"/>
                    <a:pt x="7820" y="2810"/>
                    <a:pt x="7973" y="2536"/>
                  </a:cubicBezTo>
                  <a:cubicBezTo>
                    <a:pt x="8106" y="2235"/>
                    <a:pt x="8006" y="1535"/>
                    <a:pt x="7940" y="1135"/>
                  </a:cubicBezTo>
                  <a:cubicBezTo>
                    <a:pt x="7840" y="601"/>
                    <a:pt x="7673" y="34"/>
                    <a:pt x="7673" y="34"/>
                  </a:cubicBezTo>
                  <a:lnTo>
                    <a:pt x="54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369;p52">
              <a:extLst>
                <a:ext uri="{FF2B5EF4-FFF2-40B4-BE49-F238E27FC236}">
                  <a16:creationId xmlns:a16="http://schemas.microsoft.com/office/drawing/2014/main" id="{7144D317-1001-DFBF-0F52-8DD02B54322F}"/>
                </a:ext>
              </a:extLst>
            </p:cNvPr>
            <p:cNvSpPr/>
            <p:nvPr/>
          </p:nvSpPr>
          <p:spPr>
            <a:xfrm>
              <a:off x="4644875" y="3501475"/>
              <a:ext cx="55900" cy="36775"/>
            </a:xfrm>
            <a:custGeom>
              <a:avLst/>
              <a:gdLst/>
              <a:ahLst/>
              <a:cxnLst/>
              <a:rect l="l" t="t" r="r" b="b"/>
              <a:pathLst>
                <a:path w="2236" h="1471" extrusionOk="0">
                  <a:moveTo>
                    <a:pt x="34" y="1"/>
                  </a:moveTo>
                  <a:lnTo>
                    <a:pt x="34" y="735"/>
                  </a:lnTo>
                  <a:cubicBezTo>
                    <a:pt x="1" y="1268"/>
                    <a:pt x="401" y="1435"/>
                    <a:pt x="1035" y="1468"/>
                  </a:cubicBezTo>
                  <a:cubicBezTo>
                    <a:pt x="1069" y="1470"/>
                    <a:pt x="1102" y="1470"/>
                    <a:pt x="1135" y="1470"/>
                  </a:cubicBezTo>
                  <a:cubicBezTo>
                    <a:pt x="1928" y="1470"/>
                    <a:pt x="2236" y="1090"/>
                    <a:pt x="2236" y="801"/>
                  </a:cubicBezTo>
                  <a:lnTo>
                    <a:pt x="2236" y="34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370;p52">
              <a:extLst>
                <a:ext uri="{FF2B5EF4-FFF2-40B4-BE49-F238E27FC236}">
                  <a16:creationId xmlns:a16="http://schemas.microsoft.com/office/drawing/2014/main" id="{F1BE3371-6B54-99AD-4240-643590A556DA}"/>
                </a:ext>
              </a:extLst>
            </p:cNvPr>
            <p:cNvSpPr/>
            <p:nvPr/>
          </p:nvSpPr>
          <p:spPr>
            <a:xfrm>
              <a:off x="4601525" y="2743325"/>
              <a:ext cx="261050" cy="765900"/>
            </a:xfrm>
            <a:custGeom>
              <a:avLst/>
              <a:gdLst/>
              <a:ahLst/>
              <a:cxnLst/>
              <a:rect l="l" t="t" r="r" b="b"/>
              <a:pathLst>
                <a:path w="10442" h="30636" extrusionOk="0">
                  <a:moveTo>
                    <a:pt x="4575" y="1"/>
                  </a:moveTo>
                  <a:cubicBezTo>
                    <a:pt x="2411" y="1"/>
                    <a:pt x="420" y="442"/>
                    <a:pt x="300" y="2040"/>
                  </a:cubicBezTo>
                  <a:cubicBezTo>
                    <a:pt x="0" y="6076"/>
                    <a:pt x="300" y="14949"/>
                    <a:pt x="367" y="16083"/>
                  </a:cubicBezTo>
                  <a:cubicBezTo>
                    <a:pt x="467" y="17651"/>
                    <a:pt x="467" y="19285"/>
                    <a:pt x="734" y="21854"/>
                  </a:cubicBezTo>
                  <a:cubicBezTo>
                    <a:pt x="1001" y="24422"/>
                    <a:pt x="1768" y="30360"/>
                    <a:pt x="1768" y="30360"/>
                  </a:cubicBezTo>
                  <a:cubicBezTo>
                    <a:pt x="2102" y="30543"/>
                    <a:pt x="2485" y="30635"/>
                    <a:pt x="2869" y="30635"/>
                  </a:cubicBezTo>
                  <a:cubicBezTo>
                    <a:pt x="3253" y="30635"/>
                    <a:pt x="3636" y="30543"/>
                    <a:pt x="3970" y="30360"/>
                  </a:cubicBezTo>
                  <a:cubicBezTo>
                    <a:pt x="3970" y="30360"/>
                    <a:pt x="4837" y="23188"/>
                    <a:pt x="4804" y="21387"/>
                  </a:cubicBezTo>
                  <a:cubicBezTo>
                    <a:pt x="4804" y="20019"/>
                    <a:pt x="4604" y="18685"/>
                    <a:pt x="4203" y="17384"/>
                  </a:cubicBezTo>
                  <a:lnTo>
                    <a:pt x="5404" y="7410"/>
                  </a:lnTo>
                  <a:cubicBezTo>
                    <a:pt x="5404" y="7410"/>
                    <a:pt x="5538" y="11847"/>
                    <a:pt x="5604" y="13415"/>
                  </a:cubicBezTo>
                  <a:cubicBezTo>
                    <a:pt x="5704" y="15016"/>
                    <a:pt x="5904" y="15950"/>
                    <a:pt x="6305" y="18885"/>
                  </a:cubicBezTo>
                  <a:cubicBezTo>
                    <a:pt x="6638" y="21454"/>
                    <a:pt x="7706" y="26858"/>
                    <a:pt x="7706" y="26858"/>
                  </a:cubicBezTo>
                  <a:cubicBezTo>
                    <a:pt x="8059" y="27055"/>
                    <a:pt x="8370" y="27123"/>
                    <a:pt x="8631" y="27123"/>
                  </a:cubicBezTo>
                  <a:cubicBezTo>
                    <a:pt x="9208" y="27123"/>
                    <a:pt x="9540" y="26791"/>
                    <a:pt x="9540" y="26791"/>
                  </a:cubicBezTo>
                  <a:cubicBezTo>
                    <a:pt x="9540" y="26791"/>
                    <a:pt x="10441" y="20086"/>
                    <a:pt x="10174" y="17884"/>
                  </a:cubicBezTo>
                  <a:cubicBezTo>
                    <a:pt x="10041" y="16684"/>
                    <a:pt x="9807" y="15483"/>
                    <a:pt x="9440" y="14349"/>
                  </a:cubicBezTo>
                  <a:cubicBezTo>
                    <a:pt x="9440" y="14349"/>
                    <a:pt x="9774" y="11313"/>
                    <a:pt x="9941" y="8444"/>
                  </a:cubicBezTo>
                  <a:cubicBezTo>
                    <a:pt x="10141" y="5342"/>
                    <a:pt x="10074" y="1439"/>
                    <a:pt x="10174" y="672"/>
                  </a:cubicBezTo>
                  <a:cubicBezTo>
                    <a:pt x="10174" y="672"/>
                    <a:pt x="7244" y="1"/>
                    <a:pt x="45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371;p52">
              <a:extLst>
                <a:ext uri="{FF2B5EF4-FFF2-40B4-BE49-F238E27FC236}">
                  <a16:creationId xmlns:a16="http://schemas.microsoft.com/office/drawing/2014/main" id="{84EB29EE-261F-A4CE-47C8-6B371F6435C0}"/>
                </a:ext>
              </a:extLst>
            </p:cNvPr>
            <p:cNvSpPr/>
            <p:nvPr/>
          </p:nvSpPr>
          <p:spPr>
            <a:xfrm>
              <a:off x="4736625" y="2876025"/>
              <a:ext cx="87575" cy="191025"/>
            </a:xfrm>
            <a:custGeom>
              <a:avLst/>
              <a:gdLst/>
              <a:ahLst/>
              <a:cxnLst/>
              <a:rect l="l" t="t" r="r" b="b"/>
              <a:pathLst>
                <a:path w="3503" h="7641" extrusionOk="0">
                  <a:moveTo>
                    <a:pt x="3503" y="1"/>
                  </a:moveTo>
                  <a:lnTo>
                    <a:pt x="3503" y="1"/>
                  </a:lnTo>
                  <a:cubicBezTo>
                    <a:pt x="2402" y="835"/>
                    <a:pt x="1234" y="1535"/>
                    <a:pt x="0" y="2102"/>
                  </a:cubicBezTo>
                  <a:lnTo>
                    <a:pt x="167" y="7640"/>
                  </a:lnTo>
                  <a:cubicBezTo>
                    <a:pt x="167" y="7640"/>
                    <a:pt x="167" y="7641"/>
                    <a:pt x="167" y="7641"/>
                  </a:cubicBezTo>
                  <a:cubicBezTo>
                    <a:pt x="179" y="7641"/>
                    <a:pt x="834" y="2236"/>
                    <a:pt x="834" y="2236"/>
                  </a:cubicBezTo>
                  <a:cubicBezTo>
                    <a:pt x="1868" y="1702"/>
                    <a:pt x="2769" y="935"/>
                    <a:pt x="35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372;p52">
              <a:extLst>
                <a:ext uri="{FF2B5EF4-FFF2-40B4-BE49-F238E27FC236}">
                  <a16:creationId xmlns:a16="http://schemas.microsoft.com/office/drawing/2014/main" id="{BA62EA61-BC2A-A1CD-5798-EA6D5128FE12}"/>
                </a:ext>
              </a:extLst>
            </p:cNvPr>
            <p:cNvSpPr/>
            <p:nvPr/>
          </p:nvSpPr>
          <p:spPr>
            <a:xfrm>
              <a:off x="4689075" y="2389025"/>
              <a:ext cx="94275" cy="99250"/>
            </a:xfrm>
            <a:custGeom>
              <a:avLst/>
              <a:gdLst/>
              <a:ahLst/>
              <a:cxnLst/>
              <a:rect l="l" t="t" r="r" b="b"/>
              <a:pathLst>
                <a:path w="3771" h="3970" extrusionOk="0">
                  <a:moveTo>
                    <a:pt x="3270" y="0"/>
                  </a:moveTo>
                  <a:lnTo>
                    <a:pt x="1" y="701"/>
                  </a:lnTo>
                  <a:lnTo>
                    <a:pt x="501" y="3970"/>
                  </a:lnTo>
                  <a:lnTo>
                    <a:pt x="3770" y="3803"/>
                  </a:lnTo>
                  <a:lnTo>
                    <a:pt x="3270" y="0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373;p52">
              <a:extLst>
                <a:ext uri="{FF2B5EF4-FFF2-40B4-BE49-F238E27FC236}">
                  <a16:creationId xmlns:a16="http://schemas.microsoft.com/office/drawing/2014/main" id="{23D01391-A893-3592-4896-E38A7237F0A1}"/>
                </a:ext>
              </a:extLst>
            </p:cNvPr>
            <p:cNvSpPr/>
            <p:nvPr/>
          </p:nvSpPr>
          <p:spPr>
            <a:xfrm>
              <a:off x="4605700" y="2436975"/>
              <a:ext cx="254350" cy="415850"/>
            </a:xfrm>
            <a:custGeom>
              <a:avLst/>
              <a:gdLst/>
              <a:ahLst/>
              <a:cxnLst/>
              <a:rect l="l" t="t" r="r" b="b"/>
              <a:pathLst>
                <a:path w="10174" h="16634" extrusionOk="0">
                  <a:moveTo>
                    <a:pt x="7623" y="1"/>
                  </a:moveTo>
                  <a:cubicBezTo>
                    <a:pt x="7552" y="1"/>
                    <a:pt x="7479" y="6"/>
                    <a:pt x="7405" y="17"/>
                  </a:cubicBezTo>
                  <a:lnTo>
                    <a:pt x="6872" y="117"/>
                  </a:lnTo>
                  <a:cubicBezTo>
                    <a:pt x="6771" y="544"/>
                    <a:pt x="5819" y="914"/>
                    <a:pt x="4728" y="914"/>
                  </a:cubicBezTo>
                  <a:cubicBezTo>
                    <a:pt x="4371" y="914"/>
                    <a:pt x="3998" y="875"/>
                    <a:pt x="3636" y="784"/>
                  </a:cubicBezTo>
                  <a:cubicBezTo>
                    <a:pt x="3236" y="917"/>
                    <a:pt x="2802" y="1018"/>
                    <a:pt x="2435" y="1151"/>
                  </a:cubicBezTo>
                  <a:cubicBezTo>
                    <a:pt x="1401" y="1485"/>
                    <a:pt x="467" y="2352"/>
                    <a:pt x="300" y="5754"/>
                  </a:cubicBezTo>
                  <a:cubicBezTo>
                    <a:pt x="300" y="5754"/>
                    <a:pt x="0" y="13560"/>
                    <a:pt x="67" y="15661"/>
                  </a:cubicBezTo>
                  <a:cubicBezTo>
                    <a:pt x="1516" y="16314"/>
                    <a:pt x="3071" y="16634"/>
                    <a:pt x="4642" y="16634"/>
                  </a:cubicBezTo>
                  <a:cubicBezTo>
                    <a:pt x="5240" y="16634"/>
                    <a:pt x="5840" y="16587"/>
                    <a:pt x="6438" y="16495"/>
                  </a:cubicBezTo>
                  <a:cubicBezTo>
                    <a:pt x="9540" y="15895"/>
                    <a:pt x="10041" y="14561"/>
                    <a:pt x="10041" y="14561"/>
                  </a:cubicBezTo>
                  <a:cubicBezTo>
                    <a:pt x="10041" y="14561"/>
                    <a:pt x="10174" y="8423"/>
                    <a:pt x="10107" y="5954"/>
                  </a:cubicBezTo>
                  <a:cubicBezTo>
                    <a:pt x="10141" y="4587"/>
                    <a:pt x="9974" y="3219"/>
                    <a:pt x="9674" y="1885"/>
                  </a:cubicBezTo>
                  <a:cubicBezTo>
                    <a:pt x="9424" y="1074"/>
                    <a:pt x="8650" y="1"/>
                    <a:pt x="76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374;p52">
              <a:extLst>
                <a:ext uri="{FF2B5EF4-FFF2-40B4-BE49-F238E27FC236}">
                  <a16:creationId xmlns:a16="http://schemas.microsoft.com/office/drawing/2014/main" id="{16EDFE89-8CA0-06AE-F7CE-ECC6E36C7393}"/>
                </a:ext>
              </a:extLst>
            </p:cNvPr>
            <p:cNvSpPr/>
            <p:nvPr/>
          </p:nvSpPr>
          <p:spPr>
            <a:xfrm>
              <a:off x="4614850" y="2305625"/>
              <a:ext cx="19225" cy="38375"/>
            </a:xfrm>
            <a:custGeom>
              <a:avLst/>
              <a:gdLst/>
              <a:ahLst/>
              <a:cxnLst/>
              <a:rect l="l" t="t" r="r" b="b"/>
              <a:pathLst>
                <a:path w="769" h="1535" extrusionOk="0">
                  <a:moveTo>
                    <a:pt x="768" y="0"/>
                  </a:moveTo>
                  <a:cubicBezTo>
                    <a:pt x="768" y="1"/>
                    <a:pt x="1" y="1201"/>
                    <a:pt x="101" y="1301"/>
                  </a:cubicBezTo>
                  <a:cubicBezTo>
                    <a:pt x="168" y="1435"/>
                    <a:pt x="735" y="1535"/>
                    <a:pt x="735" y="1535"/>
                  </a:cubicBezTo>
                  <a:lnTo>
                    <a:pt x="768" y="0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375;p52">
              <a:extLst>
                <a:ext uri="{FF2B5EF4-FFF2-40B4-BE49-F238E27FC236}">
                  <a16:creationId xmlns:a16="http://schemas.microsoft.com/office/drawing/2014/main" id="{F1D9E8EB-0EAD-B910-7D3A-12B50E24C5E7}"/>
                </a:ext>
              </a:extLst>
            </p:cNvPr>
            <p:cNvSpPr/>
            <p:nvPr/>
          </p:nvSpPr>
          <p:spPr>
            <a:xfrm>
              <a:off x="4609025" y="2206375"/>
              <a:ext cx="136800" cy="117125"/>
            </a:xfrm>
            <a:custGeom>
              <a:avLst/>
              <a:gdLst/>
              <a:ahLst/>
              <a:cxnLst/>
              <a:rect l="l" t="t" r="r" b="b"/>
              <a:pathLst>
                <a:path w="5472" h="4685" extrusionOk="0">
                  <a:moveTo>
                    <a:pt x="3136" y="1"/>
                  </a:moveTo>
                  <a:cubicBezTo>
                    <a:pt x="1035" y="1"/>
                    <a:pt x="0" y="2503"/>
                    <a:pt x="1468" y="4004"/>
                  </a:cubicBezTo>
                  <a:cubicBezTo>
                    <a:pt x="1939" y="4474"/>
                    <a:pt x="2519" y="4684"/>
                    <a:pt x="3090" y="4684"/>
                  </a:cubicBezTo>
                  <a:cubicBezTo>
                    <a:pt x="4301" y="4684"/>
                    <a:pt x="5471" y="3741"/>
                    <a:pt x="5471" y="2336"/>
                  </a:cubicBezTo>
                  <a:cubicBezTo>
                    <a:pt x="5471" y="1035"/>
                    <a:pt x="4404" y="1"/>
                    <a:pt x="31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376;p52">
              <a:extLst>
                <a:ext uri="{FF2B5EF4-FFF2-40B4-BE49-F238E27FC236}">
                  <a16:creationId xmlns:a16="http://schemas.microsoft.com/office/drawing/2014/main" id="{E07B300D-4765-4A2B-7CEC-C119A7588862}"/>
                </a:ext>
              </a:extLst>
            </p:cNvPr>
            <p:cNvSpPr/>
            <p:nvPr/>
          </p:nvSpPr>
          <p:spPr>
            <a:xfrm>
              <a:off x="4629875" y="2220775"/>
              <a:ext cx="187650" cy="190875"/>
            </a:xfrm>
            <a:custGeom>
              <a:avLst/>
              <a:gdLst/>
              <a:ahLst/>
              <a:cxnLst/>
              <a:rect l="l" t="t" r="r" b="b"/>
              <a:pathLst>
                <a:path w="7506" h="7635" extrusionOk="0">
                  <a:moveTo>
                    <a:pt x="3755" y="0"/>
                  </a:moveTo>
                  <a:cubicBezTo>
                    <a:pt x="3130" y="0"/>
                    <a:pt x="2609" y="101"/>
                    <a:pt x="2335" y="159"/>
                  </a:cubicBezTo>
                  <a:cubicBezTo>
                    <a:pt x="768" y="492"/>
                    <a:pt x="301" y="1193"/>
                    <a:pt x="167" y="3661"/>
                  </a:cubicBezTo>
                  <a:cubicBezTo>
                    <a:pt x="0" y="6263"/>
                    <a:pt x="267" y="7097"/>
                    <a:pt x="601" y="7431"/>
                  </a:cubicBezTo>
                  <a:cubicBezTo>
                    <a:pt x="737" y="7567"/>
                    <a:pt x="1236" y="7635"/>
                    <a:pt x="1755" y="7635"/>
                  </a:cubicBezTo>
                  <a:cubicBezTo>
                    <a:pt x="2125" y="7635"/>
                    <a:pt x="2505" y="7600"/>
                    <a:pt x="2769" y="7531"/>
                  </a:cubicBezTo>
                  <a:cubicBezTo>
                    <a:pt x="3570" y="7297"/>
                    <a:pt x="5404" y="6663"/>
                    <a:pt x="6272" y="5329"/>
                  </a:cubicBezTo>
                  <a:cubicBezTo>
                    <a:pt x="7272" y="3795"/>
                    <a:pt x="7506" y="1727"/>
                    <a:pt x="6438" y="859"/>
                  </a:cubicBezTo>
                  <a:cubicBezTo>
                    <a:pt x="5584" y="176"/>
                    <a:pt x="4579" y="0"/>
                    <a:pt x="3755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377;p52">
              <a:extLst>
                <a:ext uri="{FF2B5EF4-FFF2-40B4-BE49-F238E27FC236}">
                  <a16:creationId xmlns:a16="http://schemas.microsoft.com/office/drawing/2014/main" id="{AEBA8BDA-F302-A973-F9F9-6D4E4D4B0BC7}"/>
                </a:ext>
              </a:extLst>
            </p:cNvPr>
            <p:cNvSpPr/>
            <p:nvPr/>
          </p:nvSpPr>
          <p:spPr>
            <a:xfrm>
              <a:off x="4614025" y="2186025"/>
              <a:ext cx="234350" cy="223125"/>
            </a:xfrm>
            <a:custGeom>
              <a:avLst/>
              <a:gdLst/>
              <a:ahLst/>
              <a:cxnLst/>
              <a:rect l="l" t="t" r="r" b="b"/>
              <a:pathLst>
                <a:path w="9374" h="8925" extrusionOk="0">
                  <a:moveTo>
                    <a:pt x="5455" y="1"/>
                  </a:moveTo>
                  <a:cubicBezTo>
                    <a:pt x="4572" y="1"/>
                    <a:pt x="3707" y="348"/>
                    <a:pt x="2808" y="348"/>
                  </a:cubicBezTo>
                  <a:cubicBezTo>
                    <a:pt x="2597" y="348"/>
                    <a:pt x="2384" y="328"/>
                    <a:pt x="2169" y="281"/>
                  </a:cubicBezTo>
                  <a:cubicBezTo>
                    <a:pt x="1969" y="214"/>
                    <a:pt x="1735" y="181"/>
                    <a:pt x="1535" y="81"/>
                  </a:cubicBezTo>
                  <a:cubicBezTo>
                    <a:pt x="1485" y="64"/>
                    <a:pt x="1435" y="56"/>
                    <a:pt x="1389" y="56"/>
                  </a:cubicBezTo>
                  <a:cubicBezTo>
                    <a:pt x="1343" y="56"/>
                    <a:pt x="1302" y="64"/>
                    <a:pt x="1268" y="81"/>
                  </a:cubicBezTo>
                  <a:cubicBezTo>
                    <a:pt x="1168" y="148"/>
                    <a:pt x="1135" y="281"/>
                    <a:pt x="1135" y="381"/>
                  </a:cubicBezTo>
                  <a:cubicBezTo>
                    <a:pt x="1168" y="648"/>
                    <a:pt x="1302" y="882"/>
                    <a:pt x="1535" y="1015"/>
                  </a:cubicBezTo>
                  <a:cubicBezTo>
                    <a:pt x="1502" y="1015"/>
                    <a:pt x="1368" y="1048"/>
                    <a:pt x="1335" y="1048"/>
                  </a:cubicBezTo>
                  <a:lnTo>
                    <a:pt x="1135" y="1048"/>
                  </a:lnTo>
                  <a:cubicBezTo>
                    <a:pt x="968" y="1048"/>
                    <a:pt x="835" y="1048"/>
                    <a:pt x="668" y="1015"/>
                  </a:cubicBezTo>
                  <a:lnTo>
                    <a:pt x="368" y="1015"/>
                  </a:lnTo>
                  <a:cubicBezTo>
                    <a:pt x="134" y="1115"/>
                    <a:pt x="1" y="1349"/>
                    <a:pt x="34" y="1582"/>
                  </a:cubicBezTo>
                  <a:cubicBezTo>
                    <a:pt x="34" y="1816"/>
                    <a:pt x="134" y="2049"/>
                    <a:pt x="267" y="2216"/>
                  </a:cubicBezTo>
                  <a:cubicBezTo>
                    <a:pt x="301" y="2316"/>
                    <a:pt x="368" y="2383"/>
                    <a:pt x="434" y="2449"/>
                  </a:cubicBezTo>
                  <a:lnTo>
                    <a:pt x="468" y="2516"/>
                  </a:lnTo>
                  <a:cubicBezTo>
                    <a:pt x="601" y="2650"/>
                    <a:pt x="734" y="2750"/>
                    <a:pt x="901" y="2850"/>
                  </a:cubicBezTo>
                  <a:cubicBezTo>
                    <a:pt x="1101" y="2983"/>
                    <a:pt x="1335" y="3083"/>
                    <a:pt x="1535" y="3183"/>
                  </a:cubicBezTo>
                  <a:cubicBezTo>
                    <a:pt x="1769" y="3283"/>
                    <a:pt x="1969" y="3383"/>
                    <a:pt x="2169" y="3483"/>
                  </a:cubicBezTo>
                  <a:cubicBezTo>
                    <a:pt x="2436" y="3684"/>
                    <a:pt x="2536" y="3984"/>
                    <a:pt x="2502" y="4284"/>
                  </a:cubicBezTo>
                  <a:lnTo>
                    <a:pt x="2502" y="4918"/>
                  </a:lnTo>
                  <a:cubicBezTo>
                    <a:pt x="2202" y="5251"/>
                    <a:pt x="2436" y="5785"/>
                    <a:pt x="2903" y="5785"/>
                  </a:cubicBezTo>
                  <a:lnTo>
                    <a:pt x="2903" y="5251"/>
                  </a:lnTo>
                  <a:cubicBezTo>
                    <a:pt x="2903" y="5251"/>
                    <a:pt x="3136" y="4405"/>
                    <a:pt x="3822" y="4405"/>
                  </a:cubicBezTo>
                  <a:cubicBezTo>
                    <a:pt x="3869" y="4405"/>
                    <a:pt x="3918" y="4409"/>
                    <a:pt x="3970" y="4417"/>
                  </a:cubicBezTo>
                  <a:cubicBezTo>
                    <a:pt x="4771" y="4518"/>
                    <a:pt x="4904" y="5552"/>
                    <a:pt x="4370" y="6185"/>
                  </a:cubicBezTo>
                  <a:cubicBezTo>
                    <a:pt x="4082" y="6550"/>
                    <a:pt x="3805" y="6628"/>
                    <a:pt x="3622" y="6628"/>
                  </a:cubicBezTo>
                  <a:cubicBezTo>
                    <a:pt x="3487" y="6628"/>
                    <a:pt x="3403" y="6586"/>
                    <a:pt x="3403" y="6586"/>
                  </a:cubicBezTo>
                  <a:lnTo>
                    <a:pt x="3403" y="6586"/>
                  </a:lnTo>
                  <a:cubicBezTo>
                    <a:pt x="3403" y="6586"/>
                    <a:pt x="3403" y="7953"/>
                    <a:pt x="4037" y="8721"/>
                  </a:cubicBezTo>
                  <a:cubicBezTo>
                    <a:pt x="4445" y="8857"/>
                    <a:pt x="4865" y="8925"/>
                    <a:pt x="5284" y="8925"/>
                  </a:cubicBezTo>
                  <a:cubicBezTo>
                    <a:pt x="5582" y="8925"/>
                    <a:pt x="5880" y="8890"/>
                    <a:pt x="6172" y="8821"/>
                  </a:cubicBezTo>
                  <a:cubicBezTo>
                    <a:pt x="6972" y="8654"/>
                    <a:pt x="7873" y="7553"/>
                    <a:pt x="8340" y="6519"/>
                  </a:cubicBezTo>
                  <a:cubicBezTo>
                    <a:pt x="9241" y="4484"/>
                    <a:pt x="9374" y="2650"/>
                    <a:pt x="8307" y="1916"/>
                  </a:cubicBezTo>
                  <a:lnTo>
                    <a:pt x="8974" y="1515"/>
                  </a:lnTo>
                  <a:cubicBezTo>
                    <a:pt x="8856" y="1338"/>
                    <a:pt x="8672" y="1253"/>
                    <a:pt x="8493" y="1253"/>
                  </a:cubicBezTo>
                  <a:cubicBezTo>
                    <a:pt x="8267" y="1253"/>
                    <a:pt x="8047" y="1389"/>
                    <a:pt x="7973" y="1649"/>
                  </a:cubicBezTo>
                  <a:cubicBezTo>
                    <a:pt x="7773" y="715"/>
                    <a:pt x="7039" y="281"/>
                    <a:pt x="6138" y="81"/>
                  </a:cubicBezTo>
                  <a:cubicBezTo>
                    <a:pt x="5909" y="24"/>
                    <a:pt x="5681" y="1"/>
                    <a:pt x="5455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378;p52">
              <a:extLst>
                <a:ext uri="{FF2B5EF4-FFF2-40B4-BE49-F238E27FC236}">
                  <a16:creationId xmlns:a16="http://schemas.microsoft.com/office/drawing/2014/main" id="{DF984228-FD3C-5D2F-359C-54DC6B8330CA}"/>
                </a:ext>
              </a:extLst>
            </p:cNvPr>
            <p:cNvSpPr/>
            <p:nvPr/>
          </p:nvSpPr>
          <p:spPr>
            <a:xfrm>
              <a:off x="4614025" y="2186025"/>
              <a:ext cx="234350" cy="223125"/>
            </a:xfrm>
            <a:custGeom>
              <a:avLst/>
              <a:gdLst/>
              <a:ahLst/>
              <a:cxnLst/>
              <a:rect l="l" t="t" r="r" b="b"/>
              <a:pathLst>
                <a:path w="9374" h="8925" extrusionOk="0">
                  <a:moveTo>
                    <a:pt x="5455" y="1"/>
                  </a:moveTo>
                  <a:cubicBezTo>
                    <a:pt x="4572" y="1"/>
                    <a:pt x="3707" y="348"/>
                    <a:pt x="2808" y="348"/>
                  </a:cubicBezTo>
                  <a:cubicBezTo>
                    <a:pt x="2597" y="348"/>
                    <a:pt x="2384" y="328"/>
                    <a:pt x="2169" y="281"/>
                  </a:cubicBezTo>
                  <a:cubicBezTo>
                    <a:pt x="1969" y="214"/>
                    <a:pt x="1735" y="181"/>
                    <a:pt x="1535" y="81"/>
                  </a:cubicBezTo>
                  <a:cubicBezTo>
                    <a:pt x="1485" y="64"/>
                    <a:pt x="1435" y="56"/>
                    <a:pt x="1389" y="56"/>
                  </a:cubicBezTo>
                  <a:cubicBezTo>
                    <a:pt x="1343" y="56"/>
                    <a:pt x="1302" y="64"/>
                    <a:pt x="1268" y="81"/>
                  </a:cubicBezTo>
                  <a:cubicBezTo>
                    <a:pt x="1168" y="148"/>
                    <a:pt x="1135" y="281"/>
                    <a:pt x="1135" y="381"/>
                  </a:cubicBezTo>
                  <a:cubicBezTo>
                    <a:pt x="1168" y="648"/>
                    <a:pt x="1302" y="882"/>
                    <a:pt x="1535" y="1015"/>
                  </a:cubicBezTo>
                  <a:cubicBezTo>
                    <a:pt x="1502" y="1015"/>
                    <a:pt x="1368" y="1048"/>
                    <a:pt x="1335" y="1048"/>
                  </a:cubicBezTo>
                  <a:lnTo>
                    <a:pt x="1135" y="1048"/>
                  </a:lnTo>
                  <a:cubicBezTo>
                    <a:pt x="968" y="1048"/>
                    <a:pt x="835" y="1048"/>
                    <a:pt x="668" y="1015"/>
                  </a:cubicBezTo>
                  <a:lnTo>
                    <a:pt x="368" y="1015"/>
                  </a:lnTo>
                  <a:cubicBezTo>
                    <a:pt x="134" y="1115"/>
                    <a:pt x="1" y="1349"/>
                    <a:pt x="34" y="1582"/>
                  </a:cubicBezTo>
                  <a:cubicBezTo>
                    <a:pt x="34" y="1816"/>
                    <a:pt x="134" y="2049"/>
                    <a:pt x="267" y="2216"/>
                  </a:cubicBezTo>
                  <a:cubicBezTo>
                    <a:pt x="301" y="2316"/>
                    <a:pt x="368" y="2383"/>
                    <a:pt x="434" y="2449"/>
                  </a:cubicBezTo>
                  <a:lnTo>
                    <a:pt x="468" y="2516"/>
                  </a:lnTo>
                  <a:cubicBezTo>
                    <a:pt x="601" y="2650"/>
                    <a:pt x="734" y="2750"/>
                    <a:pt x="901" y="2850"/>
                  </a:cubicBezTo>
                  <a:cubicBezTo>
                    <a:pt x="1101" y="2983"/>
                    <a:pt x="1335" y="3083"/>
                    <a:pt x="1535" y="3183"/>
                  </a:cubicBezTo>
                  <a:cubicBezTo>
                    <a:pt x="1769" y="3283"/>
                    <a:pt x="1969" y="3383"/>
                    <a:pt x="2169" y="3483"/>
                  </a:cubicBezTo>
                  <a:cubicBezTo>
                    <a:pt x="2436" y="3684"/>
                    <a:pt x="2536" y="3984"/>
                    <a:pt x="2502" y="4284"/>
                  </a:cubicBezTo>
                  <a:lnTo>
                    <a:pt x="2502" y="4918"/>
                  </a:lnTo>
                  <a:cubicBezTo>
                    <a:pt x="2202" y="5251"/>
                    <a:pt x="2436" y="5785"/>
                    <a:pt x="2903" y="5785"/>
                  </a:cubicBezTo>
                  <a:lnTo>
                    <a:pt x="2903" y="5251"/>
                  </a:lnTo>
                  <a:cubicBezTo>
                    <a:pt x="2903" y="5251"/>
                    <a:pt x="3136" y="4405"/>
                    <a:pt x="3822" y="4405"/>
                  </a:cubicBezTo>
                  <a:cubicBezTo>
                    <a:pt x="3869" y="4405"/>
                    <a:pt x="3918" y="4409"/>
                    <a:pt x="3970" y="4417"/>
                  </a:cubicBezTo>
                  <a:cubicBezTo>
                    <a:pt x="4771" y="4518"/>
                    <a:pt x="4904" y="5552"/>
                    <a:pt x="4370" y="6185"/>
                  </a:cubicBezTo>
                  <a:cubicBezTo>
                    <a:pt x="4082" y="6550"/>
                    <a:pt x="3805" y="6628"/>
                    <a:pt x="3622" y="6628"/>
                  </a:cubicBezTo>
                  <a:cubicBezTo>
                    <a:pt x="3487" y="6628"/>
                    <a:pt x="3403" y="6586"/>
                    <a:pt x="3403" y="6586"/>
                  </a:cubicBezTo>
                  <a:lnTo>
                    <a:pt x="3403" y="6586"/>
                  </a:lnTo>
                  <a:cubicBezTo>
                    <a:pt x="3403" y="6586"/>
                    <a:pt x="3403" y="7953"/>
                    <a:pt x="4037" y="8721"/>
                  </a:cubicBezTo>
                  <a:cubicBezTo>
                    <a:pt x="4445" y="8857"/>
                    <a:pt x="4865" y="8925"/>
                    <a:pt x="5284" y="8925"/>
                  </a:cubicBezTo>
                  <a:cubicBezTo>
                    <a:pt x="5582" y="8925"/>
                    <a:pt x="5880" y="8890"/>
                    <a:pt x="6172" y="8821"/>
                  </a:cubicBezTo>
                  <a:cubicBezTo>
                    <a:pt x="6972" y="8654"/>
                    <a:pt x="7873" y="7553"/>
                    <a:pt x="8340" y="6519"/>
                  </a:cubicBezTo>
                  <a:cubicBezTo>
                    <a:pt x="9241" y="4484"/>
                    <a:pt x="9374" y="2650"/>
                    <a:pt x="8307" y="1916"/>
                  </a:cubicBezTo>
                  <a:lnTo>
                    <a:pt x="8974" y="1515"/>
                  </a:lnTo>
                  <a:cubicBezTo>
                    <a:pt x="8856" y="1338"/>
                    <a:pt x="8672" y="1253"/>
                    <a:pt x="8493" y="1253"/>
                  </a:cubicBezTo>
                  <a:cubicBezTo>
                    <a:pt x="8267" y="1253"/>
                    <a:pt x="8047" y="1389"/>
                    <a:pt x="7973" y="1649"/>
                  </a:cubicBezTo>
                  <a:cubicBezTo>
                    <a:pt x="7773" y="715"/>
                    <a:pt x="7039" y="281"/>
                    <a:pt x="6138" y="81"/>
                  </a:cubicBezTo>
                  <a:cubicBezTo>
                    <a:pt x="5909" y="24"/>
                    <a:pt x="5681" y="1"/>
                    <a:pt x="54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379;p52">
              <a:extLst>
                <a:ext uri="{FF2B5EF4-FFF2-40B4-BE49-F238E27FC236}">
                  <a16:creationId xmlns:a16="http://schemas.microsoft.com/office/drawing/2014/main" id="{9BDB0C44-A801-DD00-3E03-C97BBF90D13C}"/>
                </a:ext>
              </a:extLst>
            </p:cNvPr>
            <p:cNvSpPr/>
            <p:nvPr/>
          </p:nvSpPr>
          <p:spPr>
            <a:xfrm>
              <a:off x="4271275" y="2465725"/>
              <a:ext cx="418675" cy="242875"/>
            </a:xfrm>
            <a:custGeom>
              <a:avLst/>
              <a:gdLst/>
              <a:ahLst/>
              <a:cxnLst/>
              <a:rect l="l" t="t" r="r" b="b"/>
              <a:pathLst>
                <a:path w="16747" h="9715" extrusionOk="0">
                  <a:moveTo>
                    <a:pt x="15912" y="1"/>
                  </a:moveTo>
                  <a:cubicBezTo>
                    <a:pt x="15012" y="168"/>
                    <a:pt x="14211" y="635"/>
                    <a:pt x="13644" y="1369"/>
                  </a:cubicBezTo>
                  <a:cubicBezTo>
                    <a:pt x="12843" y="2503"/>
                    <a:pt x="9441" y="6572"/>
                    <a:pt x="9441" y="6572"/>
                  </a:cubicBezTo>
                  <a:cubicBezTo>
                    <a:pt x="8640" y="6139"/>
                    <a:pt x="7840" y="5705"/>
                    <a:pt x="7039" y="5271"/>
                  </a:cubicBezTo>
                  <a:cubicBezTo>
                    <a:pt x="6372" y="4938"/>
                    <a:pt x="5705" y="4571"/>
                    <a:pt x="5071" y="4171"/>
                  </a:cubicBezTo>
                  <a:cubicBezTo>
                    <a:pt x="4904" y="4071"/>
                    <a:pt x="4704" y="3971"/>
                    <a:pt x="4571" y="3837"/>
                  </a:cubicBezTo>
                  <a:cubicBezTo>
                    <a:pt x="4237" y="3503"/>
                    <a:pt x="4337" y="2736"/>
                    <a:pt x="4337" y="2336"/>
                  </a:cubicBezTo>
                  <a:cubicBezTo>
                    <a:pt x="4337" y="2136"/>
                    <a:pt x="4337" y="1936"/>
                    <a:pt x="4371" y="1736"/>
                  </a:cubicBezTo>
                  <a:cubicBezTo>
                    <a:pt x="4428" y="1562"/>
                    <a:pt x="4461" y="1063"/>
                    <a:pt x="4187" y="1063"/>
                  </a:cubicBezTo>
                  <a:cubicBezTo>
                    <a:pt x="4145" y="1063"/>
                    <a:pt x="4095" y="1075"/>
                    <a:pt x="4037" y="1102"/>
                  </a:cubicBezTo>
                  <a:cubicBezTo>
                    <a:pt x="3970" y="1135"/>
                    <a:pt x="3870" y="1202"/>
                    <a:pt x="3837" y="1269"/>
                  </a:cubicBezTo>
                  <a:cubicBezTo>
                    <a:pt x="3770" y="1335"/>
                    <a:pt x="3703" y="1435"/>
                    <a:pt x="3670" y="1569"/>
                  </a:cubicBezTo>
                  <a:cubicBezTo>
                    <a:pt x="3570" y="1802"/>
                    <a:pt x="3603" y="2069"/>
                    <a:pt x="3503" y="2336"/>
                  </a:cubicBezTo>
                  <a:cubicBezTo>
                    <a:pt x="3503" y="2369"/>
                    <a:pt x="3503" y="2403"/>
                    <a:pt x="3470" y="2436"/>
                  </a:cubicBezTo>
                  <a:cubicBezTo>
                    <a:pt x="3437" y="2469"/>
                    <a:pt x="3370" y="2469"/>
                    <a:pt x="3337" y="2469"/>
                  </a:cubicBezTo>
                  <a:cubicBezTo>
                    <a:pt x="2703" y="2436"/>
                    <a:pt x="2136" y="1535"/>
                    <a:pt x="1835" y="1068"/>
                  </a:cubicBezTo>
                  <a:cubicBezTo>
                    <a:pt x="1735" y="835"/>
                    <a:pt x="1569" y="668"/>
                    <a:pt x="1368" y="535"/>
                  </a:cubicBezTo>
                  <a:cubicBezTo>
                    <a:pt x="1274" y="500"/>
                    <a:pt x="1177" y="484"/>
                    <a:pt x="1081" y="484"/>
                  </a:cubicBezTo>
                  <a:cubicBezTo>
                    <a:pt x="808" y="484"/>
                    <a:pt x="550" y="621"/>
                    <a:pt x="401" y="868"/>
                  </a:cubicBezTo>
                  <a:cubicBezTo>
                    <a:pt x="101" y="1269"/>
                    <a:pt x="1" y="1769"/>
                    <a:pt x="68" y="2236"/>
                  </a:cubicBezTo>
                  <a:cubicBezTo>
                    <a:pt x="101" y="2903"/>
                    <a:pt x="368" y="3537"/>
                    <a:pt x="835" y="4004"/>
                  </a:cubicBezTo>
                  <a:cubicBezTo>
                    <a:pt x="1535" y="4671"/>
                    <a:pt x="2369" y="5205"/>
                    <a:pt x="3236" y="5605"/>
                  </a:cubicBezTo>
                  <a:cubicBezTo>
                    <a:pt x="3710" y="5794"/>
                    <a:pt x="8750" y="9714"/>
                    <a:pt x="10056" y="9714"/>
                  </a:cubicBezTo>
                  <a:cubicBezTo>
                    <a:pt x="10130" y="9714"/>
                    <a:pt x="10193" y="9702"/>
                    <a:pt x="10241" y="9675"/>
                  </a:cubicBezTo>
                  <a:cubicBezTo>
                    <a:pt x="11142" y="9208"/>
                    <a:pt x="15946" y="4037"/>
                    <a:pt x="15946" y="4037"/>
                  </a:cubicBezTo>
                  <a:cubicBezTo>
                    <a:pt x="16746" y="2803"/>
                    <a:pt x="16746" y="1202"/>
                    <a:pt x="15912" y="1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380;p52">
              <a:extLst>
                <a:ext uri="{FF2B5EF4-FFF2-40B4-BE49-F238E27FC236}">
                  <a16:creationId xmlns:a16="http://schemas.microsoft.com/office/drawing/2014/main" id="{47709B1F-DD81-4118-9B9F-8A8B7AB729E4}"/>
                </a:ext>
              </a:extLst>
            </p:cNvPr>
            <p:cNvSpPr/>
            <p:nvPr/>
          </p:nvSpPr>
          <p:spPr>
            <a:xfrm>
              <a:off x="4534800" y="2461575"/>
              <a:ext cx="164325" cy="196825"/>
            </a:xfrm>
            <a:custGeom>
              <a:avLst/>
              <a:gdLst/>
              <a:ahLst/>
              <a:cxnLst/>
              <a:rect l="l" t="t" r="r" b="b"/>
              <a:pathLst>
                <a:path w="6573" h="7873" extrusionOk="0">
                  <a:moveTo>
                    <a:pt x="5838" y="0"/>
                  </a:moveTo>
                  <a:cubicBezTo>
                    <a:pt x="4804" y="0"/>
                    <a:pt x="3803" y="434"/>
                    <a:pt x="3103" y="1201"/>
                  </a:cubicBezTo>
                  <a:cubicBezTo>
                    <a:pt x="1869" y="2535"/>
                    <a:pt x="1" y="5171"/>
                    <a:pt x="1" y="5171"/>
                  </a:cubicBezTo>
                  <a:cubicBezTo>
                    <a:pt x="201" y="6405"/>
                    <a:pt x="1035" y="7439"/>
                    <a:pt x="2202" y="7873"/>
                  </a:cubicBezTo>
                  <a:cubicBezTo>
                    <a:pt x="2202" y="7873"/>
                    <a:pt x="5171" y="5204"/>
                    <a:pt x="5771" y="4003"/>
                  </a:cubicBezTo>
                  <a:cubicBezTo>
                    <a:pt x="6405" y="2802"/>
                    <a:pt x="6572" y="834"/>
                    <a:pt x="58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381;p52">
              <a:extLst>
                <a:ext uri="{FF2B5EF4-FFF2-40B4-BE49-F238E27FC236}">
                  <a16:creationId xmlns:a16="http://schemas.microsoft.com/office/drawing/2014/main" id="{AC002391-30E4-3315-1BE4-D02E8982D91A}"/>
                </a:ext>
              </a:extLst>
            </p:cNvPr>
            <p:cNvSpPr/>
            <p:nvPr/>
          </p:nvSpPr>
          <p:spPr>
            <a:xfrm>
              <a:off x="3113850" y="2426700"/>
              <a:ext cx="141725" cy="355150"/>
            </a:xfrm>
            <a:custGeom>
              <a:avLst/>
              <a:gdLst/>
              <a:ahLst/>
              <a:cxnLst/>
              <a:rect l="l" t="t" r="r" b="b"/>
              <a:pathLst>
                <a:path w="5669" h="14206" extrusionOk="0">
                  <a:moveTo>
                    <a:pt x="5146" y="0"/>
                  </a:moveTo>
                  <a:cubicBezTo>
                    <a:pt x="4124" y="0"/>
                    <a:pt x="2928" y="651"/>
                    <a:pt x="2333" y="2096"/>
                  </a:cubicBezTo>
                  <a:cubicBezTo>
                    <a:pt x="1666" y="3830"/>
                    <a:pt x="98" y="8133"/>
                    <a:pt x="65" y="9301"/>
                  </a:cubicBezTo>
                  <a:cubicBezTo>
                    <a:pt x="0" y="10428"/>
                    <a:pt x="3574" y="14012"/>
                    <a:pt x="3701" y="14198"/>
                  </a:cubicBezTo>
                  <a:lnTo>
                    <a:pt x="3701" y="14198"/>
                  </a:lnTo>
                  <a:cubicBezTo>
                    <a:pt x="3731" y="14062"/>
                    <a:pt x="4935" y="12003"/>
                    <a:pt x="4935" y="12003"/>
                  </a:cubicBezTo>
                  <a:lnTo>
                    <a:pt x="3034" y="9134"/>
                  </a:lnTo>
                  <a:lnTo>
                    <a:pt x="4168" y="5999"/>
                  </a:lnTo>
                  <a:lnTo>
                    <a:pt x="5669" y="61"/>
                  </a:lnTo>
                  <a:cubicBezTo>
                    <a:pt x="5503" y="21"/>
                    <a:pt x="5327" y="0"/>
                    <a:pt x="5146" y="0"/>
                  </a:cubicBezTo>
                  <a:close/>
                  <a:moveTo>
                    <a:pt x="3701" y="14198"/>
                  </a:moveTo>
                  <a:cubicBezTo>
                    <a:pt x="3700" y="14201"/>
                    <a:pt x="3700" y="14204"/>
                    <a:pt x="3701" y="14204"/>
                  </a:cubicBezTo>
                  <a:cubicBezTo>
                    <a:pt x="3702" y="14205"/>
                    <a:pt x="3703" y="14205"/>
                    <a:pt x="3703" y="14205"/>
                  </a:cubicBezTo>
                  <a:cubicBezTo>
                    <a:pt x="3705" y="14205"/>
                    <a:pt x="3704" y="14203"/>
                    <a:pt x="3701" y="14198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382;p52">
              <a:extLst>
                <a:ext uri="{FF2B5EF4-FFF2-40B4-BE49-F238E27FC236}">
                  <a16:creationId xmlns:a16="http://schemas.microsoft.com/office/drawing/2014/main" id="{45844E3C-7925-BF04-BC9B-743EC1B37F2E}"/>
                </a:ext>
              </a:extLst>
            </p:cNvPr>
            <p:cNvSpPr/>
            <p:nvPr/>
          </p:nvSpPr>
          <p:spPr>
            <a:xfrm>
              <a:off x="3177175" y="3364525"/>
              <a:ext cx="115100" cy="123350"/>
            </a:xfrm>
            <a:custGeom>
              <a:avLst/>
              <a:gdLst/>
              <a:ahLst/>
              <a:cxnLst/>
              <a:rect l="l" t="t" r="r" b="b"/>
              <a:pathLst>
                <a:path w="4604" h="4934" extrusionOk="0">
                  <a:moveTo>
                    <a:pt x="3596" y="1"/>
                  </a:moveTo>
                  <a:cubicBezTo>
                    <a:pt x="3037" y="1"/>
                    <a:pt x="2360" y="410"/>
                    <a:pt x="1902" y="842"/>
                  </a:cubicBezTo>
                  <a:cubicBezTo>
                    <a:pt x="1568" y="1142"/>
                    <a:pt x="434" y="2410"/>
                    <a:pt x="267" y="2477"/>
                  </a:cubicBezTo>
                  <a:cubicBezTo>
                    <a:pt x="134" y="2543"/>
                    <a:pt x="100" y="3010"/>
                    <a:pt x="100" y="3577"/>
                  </a:cubicBezTo>
                  <a:cubicBezTo>
                    <a:pt x="100" y="3978"/>
                    <a:pt x="0" y="4745"/>
                    <a:pt x="501" y="4878"/>
                  </a:cubicBezTo>
                  <a:cubicBezTo>
                    <a:pt x="638" y="4915"/>
                    <a:pt x="793" y="4934"/>
                    <a:pt x="952" y="4934"/>
                  </a:cubicBezTo>
                  <a:cubicBezTo>
                    <a:pt x="1372" y="4934"/>
                    <a:pt x="1817" y="4802"/>
                    <a:pt x="2035" y="4511"/>
                  </a:cubicBezTo>
                  <a:cubicBezTo>
                    <a:pt x="2435" y="4011"/>
                    <a:pt x="2669" y="3577"/>
                    <a:pt x="3236" y="2977"/>
                  </a:cubicBezTo>
                  <a:cubicBezTo>
                    <a:pt x="3703" y="2443"/>
                    <a:pt x="4237" y="1943"/>
                    <a:pt x="4437" y="1209"/>
                  </a:cubicBezTo>
                  <a:cubicBezTo>
                    <a:pt x="4604" y="542"/>
                    <a:pt x="4437" y="275"/>
                    <a:pt x="3970" y="75"/>
                  </a:cubicBezTo>
                  <a:cubicBezTo>
                    <a:pt x="3855" y="24"/>
                    <a:pt x="3729" y="1"/>
                    <a:pt x="35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383;p52">
              <a:extLst>
                <a:ext uri="{FF2B5EF4-FFF2-40B4-BE49-F238E27FC236}">
                  <a16:creationId xmlns:a16="http://schemas.microsoft.com/office/drawing/2014/main" id="{BE40234C-B082-5683-CFC0-87D20D721159}"/>
                </a:ext>
              </a:extLst>
            </p:cNvPr>
            <p:cNvSpPr/>
            <p:nvPr/>
          </p:nvSpPr>
          <p:spPr>
            <a:xfrm>
              <a:off x="3214700" y="3378525"/>
              <a:ext cx="51725" cy="58775"/>
            </a:xfrm>
            <a:custGeom>
              <a:avLst/>
              <a:gdLst/>
              <a:ahLst/>
              <a:cxnLst/>
              <a:rect l="l" t="t" r="r" b="b"/>
              <a:pathLst>
                <a:path w="2069" h="2351" extrusionOk="0">
                  <a:moveTo>
                    <a:pt x="1495" y="0"/>
                  </a:moveTo>
                  <a:cubicBezTo>
                    <a:pt x="1157" y="0"/>
                    <a:pt x="677" y="375"/>
                    <a:pt x="467" y="616"/>
                  </a:cubicBezTo>
                  <a:lnTo>
                    <a:pt x="0" y="1283"/>
                  </a:lnTo>
                  <a:lnTo>
                    <a:pt x="434" y="2350"/>
                  </a:lnTo>
                  <a:cubicBezTo>
                    <a:pt x="434" y="2350"/>
                    <a:pt x="1301" y="1516"/>
                    <a:pt x="1635" y="1116"/>
                  </a:cubicBezTo>
                  <a:cubicBezTo>
                    <a:pt x="2002" y="749"/>
                    <a:pt x="2068" y="149"/>
                    <a:pt x="1601" y="15"/>
                  </a:cubicBezTo>
                  <a:cubicBezTo>
                    <a:pt x="1568" y="5"/>
                    <a:pt x="1532" y="0"/>
                    <a:pt x="1495" y="0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384;p52">
              <a:extLst>
                <a:ext uri="{FF2B5EF4-FFF2-40B4-BE49-F238E27FC236}">
                  <a16:creationId xmlns:a16="http://schemas.microsoft.com/office/drawing/2014/main" id="{0617A12C-508C-E18A-6913-FB365E5EB888}"/>
                </a:ext>
              </a:extLst>
            </p:cNvPr>
            <p:cNvSpPr/>
            <p:nvPr/>
          </p:nvSpPr>
          <p:spPr>
            <a:xfrm>
              <a:off x="3300600" y="3517325"/>
              <a:ext cx="189325" cy="103400"/>
            </a:xfrm>
            <a:custGeom>
              <a:avLst/>
              <a:gdLst/>
              <a:ahLst/>
              <a:cxnLst/>
              <a:rect l="l" t="t" r="r" b="b"/>
              <a:pathLst>
                <a:path w="7573" h="4136" extrusionOk="0">
                  <a:moveTo>
                    <a:pt x="534" y="0"/>
                  </a:moveTo>
                  <a:cubicBezTo>
                    <a:pt x="334" y="0"/>
                    <a:pt x="234" y="701"/>
                    <a:pt x="200" y="1235"/>
                  </a:cubicBezTo>
                  <a:cubicBezTo>
                    <a:pt x="167" y="1668"/>
                    <a:pt x="0" y="2335"/>
                    <a:pt x="134" y="2669"/>
                  </a:cubicBezTo>
                  <a:cubicBezTo>
                    <a:pt x="288" y="2947"/>
                    <a:pt x="787" y="3140"/>
                    <a:pt x="1550" y="3140"/>
                  </a:cubicBezTo>
                  <a:cubicBezTo>
                    <a:pt x="1610" y="3140"/>
                    <a:pt x="1671" y="3138"/>
                    <a:pt x="1735" y="3136"/>
                  </a:cubicBezTo>
                  <a:cubicBezTo>
                    <a:pt x="2469" y="3236"/>
                    <a:pt x="3169" y="3470"/>
                    <a:pt x="3803" y="3837"/>
                  </a:cubicBezTo>
                  <a:cubicBezTo>
                    <a:pt x="4208" y="4039"/>
                    <a:pt x="4660" y="4136"/>
                    <a:pt x="5115" y="4136"/>
                  </a:cubicBezTo>
                  <a:cubicBezTo>
                    <a:pt x="5334" y="4136"/>
                    <a:pt x="5554" y="4113"/>
                    <a:pt x="5771" y="4070"/>
                  </a:cubicBezTo>
                  <a:cubicBezTo>
                    <a:pt x="6538" y="3970"/>
                    <a:pt x="7339" y="3503"/>
                    <a:pt x="7439" y="3203"/>
                  </a:cubicBezTo>
                  <a:cubicBezTo>
                    <a:pt x="7572" y="2869"/>
                    <a:pt x="7405" y="2702"/>
                    <a:pt x="5571" y="1935"/>
                  </a:cubicBezTo>
                  <a:cubicBezTo>
                    <a:pt x="5571" y="1935"/>
                    <a:pt x="3636" y="1101"/>
                    <a:pt x="2735" y="134"/>
                  </a:cubicBezTo>
                  <a:lnTo>
                    <a:pt x="5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385;p52">
              <a:extLst>
                <a:ext uri="{FF2B5EF4-FFF2-40B4-BE49-F238E27FC236}">
                  <a16:creationId xmlns:a16="http://schemas.microsoft.com/office/drawing/2014/main" id="{8D2EEBB2-32E4-82F5-3097-00D96B66CBED}"/>
                </a:ext>
              </a:extLst>
            </p:cNvPr>
            <p:cNvSpPr/>
            <p:nvPr/>
          </p:nvSpPr>
          <p:spPr>
            <a:xfrm>
              <a:off x="3323950" y="3520650"/>
              <a:ext cx="134275" cy="67175"/>
            </a:xfrm>
            <a:custGeom>
              <a:avLst/>
              <a:gdLst/>
              <a:ahLst/>
              <a:cxnLst/>
              <a:rect l="l" t="t" r="r" b="b"/>
              <a:pathLst>
                <a:path w="5371" h="2687" extrusionOk="0">
                  <a:moveTo>
                    <a:pt x="200" y="1"/>
                  </a:moveTo>
                  <a:cubicBezTo>
                    <a:pt x="100" y="301"/>
                    <a:pt x="0" y="635"/>
                    <a:pt x="0" y="635"/>
                  </a:cubicBezTo>
                  <a:cubicBezTo>
                    <a:pt x="0" y="635"/>
                    <a:pt x="2927" y="2686"/>
                    <a:pt x="4275" y="2686"/>
                  </a:cubicBezTo>
                  <a:cubicBezTo>
                    <a:pt x="4344" y="2686"/>
                    <a:pt x="4410" y="2681"/>
                    <a:pt x="4470" y="2669"/>
                  </a:cubicBezTo>
                  <a:cubicBezTo>
                    <a:pt x="5304" y="2569"/>
                    <a:pt x="5371" y="2269"/>
                    <a:pt x="5304" y="2102"/>
                  </a:cubicBezTo>
                  <a:lnTo>
                    <a:pt x="4637" y="1836"/>
                  </a:lnTo>
                  <a:cubicBezTo>
                    <a:pt x="4603" y="1802"/>
                    <a:pt x="2702" y="968"/>
                    <a:pt x="1801" y="1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386;p52">
              <a:extLst>
                <a:ext uri="{FF2B5EF4-FFF2-40B4-BE49-F238E27FC236}">
                  <a16:creationId xmlns:a16="http://schemas.microsoft.com/office/drawing/2014/main" id="{02B8F385-6FA1-3F48-B0B1-2A64CA167421}"/>
                </a:ext>
              </a:extLst>
            </p:cNvPr>
            <p:cNvSpPr/>
            <p:nvPr/>
          </p:nvSpPr>
          <p:spPr>
            <a:xfrm>
              <a:off x="3167150" y="2711925"/>
              <a:ext cx="268550" cy="830425"/>
            </a:xfrm>
            <a:custGeom>
              <a:avLst/>
              <a:gdLst/>
              <a:ahLst/>
              <a:cxnLst/>
              <a:rect l="l" t="t" r="r" b="b"/>
              <a:pathLst>
                <a:path w="10742" h="33217" extrusionOk="0">
                  <a:moveTo>
                    <a:pt x="3838" y="1"/>
                  </a:moveTo>
                  <a:cubicBezTo>
                    <a:pt x="2403" y="1"/>
                    <a:pt x="1302" y="127"/>
                    <a:pt x="1302" y="127"/>
                  </a:cubicBezTo>
                  <a:cubicBezTo>
                    <a:pt x="301" y="2462"/>
                    <a:pt x="1" y="4196"/>
                    <a:pt x="468" y="9367"/>
                  </a:cubicBezTo>
                  <a:cubicBezTo>
                    <a:pt x="735" y="12269"/>
                    <a:pt x="1168" y="15304"/>
                    <a:pt x="1168" y="15304"/>
                  </a:cubicBezTo>
                  <a:cubicBezTo>
                    <a:pt x="768" y="16438"/>
                    <a:pt x="535" y="17639"/>
                    <a:pt x="401" y="18840"/>
                  </a:cubicBezTo>
                  <a:cubicBezTo>
                    <a:pt x="168" y="21008"/>
                    <a:pt x="668" y="26879"/>
                    <a:pt x="668" y="28947"/>
                  </a:cubicBezTo>
                  <a:cubicBezTo>
                    <a:pt x="708" y="29189"/>
                    <a:pt x="1003" y="29466"/>
                    <a:pt x="1413" y="29466"/>
                  </a:cubicBezTo>
                  <a:cubicBezTo>
                    <a:pt x="1684" y="29466"/>
                    <a:pt x="2005" y="29346"/>
                    <a:pt x="2336" y="29014"/>
                  </a:cubicBezTo>
                  <a:cubicBezTo>
                    <a:pt x="2436" y="27413"/>
                    <a:pt x="3137" y="22376"/>
                    <a:pt x="3537" y="20008"/>
                  </a:cubicBezTo>
                  <a:cubicBezTo>
                    <a:pt x="4037" y="17039"/>
                    <a:pt x="4904" y="15504"/>
                    <a:pt x="5005" y="13903"/>
                  </a:cubicBezTo>
                  <a:cubicBezTo>
                    <a:pt x="5105" y="12302"/>
                    <a:pt x="5371" y="9967"/>
                    <a:pt x="5371" y="9967"/>
                  </a:cubicBezTo>
                  <a:cubicBezTo>
                    <a:pt x="5538" y="11135"/>
                    <a:pt x="6406" y="18607"/>
                    <a:pt x="6406" y="18607"/>
                  </a:cubicBezTo>
                  <a:cubicBezTo>
                    <a:pt x="6406" y="18607"/>
                    <a:pt x="5338" y="21042"/>
                    <a:pt x="5438" y="23310"/>
                  </a:cubicBezTo>
                  <a:cubicBezTo>
                    <a:pt x="5505" y="25145"/>
                    <a:pt x="6039" y="30382"/>
                    <a:pt x="5838" y="32550"/>
                  </a:cubicBezTo>
                  <a:cubicBezTo>
                    <a:pt x="5905" y="32784"/>
                    <a:pt x="6139" y="32917"/>
                    <a:pt x="6406" y="33084"/>
                  </a:cubicBezTo>
                  <a:cubicBezTo>
                    <a:pt x="6556" y="33177"/>
                    <a:pt x="6726" y="33216"/>
                    <a:pt x="6899" y="33216"/>
                  </a:cubicBezTo>
                  <a:cubicBezTo>
                    <a:pt x="7533" y="33216"/>
                    <a:pt x="8204" y="32690"/>
                    <a:pt x="8073" y="32350"/>
                  </a:cubicBezTo>
                  <a:cubicBezTo>
                    <a:pt x="7840" y="31716"/>
                    <a:pt x="8540" y="26012"/>
                    <a:pt x="8941" y="23477"/>
                  </a:cubicBezTo>
                  <a:cubicBezTo>
                    <a:pt x="9474" y="20108"/>
                    <a:pt x="10208" y="19207"/>
                    <a:pt x="10308" y="17606"/>
                  </a:cubicBezTo>
                  <a:cubicBezTo>
                    <a:pt x="10408" y="16005"/>
                    <a:pt x="10742" y="7265"/>
                    <a:pt x="10342" y="2762"/>
                  </a:cubicBezTo>
                  <a:cubicBezTo>
                    <a:pt x="10148" y="417"/>
                    <a:pt x="6444" y="1"/>
                    <a:pt x="3838" y="1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387;p52">
              <a:extLst>
                <a:ext uri="{FF2B5EF4-FFF2-40B4-BE49-F238E27FC236}">
                  <a16:creationId xmlns:a16="http://schemas.microsoft.com/office/drawing/2014/main" id="{A86985B8-2C3E-25EB-D335-DF9FA9D1745C}"/>
                </a:ext>
              </a:extLst>
            </p:cNvPr>
            <p:cNvSpPr/>
            <p:nvPr/>
          </p:nvSpPr>
          <p:spPr>
            <a:xfrm>
              <a:off x="3167150" y="2711925"/>
              <a:ext cx="268550" cy="761600"/>
            </a:xfrm>
            <a:custGeom>
              <a:avLst/>
              <a:gdLst/>
              <a:ahLst/>
              <a:cxnLst/>
              <a:rect l="l" t="t" r="r" b="b"/>
              <a:pathLst>
                <a:path w="10742" h="30464" extrusionOk="0">
                  <a:moveTo>
                    <a:pt x="3838" y="1"/>
                  </a:moveTo>
                  <a:cubicBezTo>
                    <a:pt x="2403" y="1"/>
                    <a:pt x="1302" y="127"/>
                    <a:pt x="1302" y="127"/>
                  </a:cubicBezTo>
                  <a:cubicBezTo>
                    <a:pt x="34" y="2629"/>
                    <a:pt x="1" y="4196"/>
                    <a:pt x="468" y="9367"/>
                  </a:cubicBezTo>
                  <a:cubicBezTo>
                    <a:pt x="735" y="12269"/>
                    <a:pt x="1168" y="15304"/>
                    <a:pt x="1168" y="15304"/>
                  </a:cubicBezTo>
                  <a:cubicBezTo>
                    <a:pt x="1168" y="15304"/>
                    <a:pt x="168" y="16238"/>
                    <a:pt x="101" y="18807"/>
                  </a:cubicBezTo>
                  <a:cubicBezTo>
                    <a:pt x="68" y="21542"/>
                    <a:pt x="201" y="24244"/>
                    <a:pt x="501" y="26946"/>
                  </a:cubicBezTo>
                  <a:cubicBezTo>
                    <a:pt x="694" y="27234"/>
                    <a:pt x="1273" y="27401"/>
                    <a:pt x="1781" y="27401"/>
                  </a:cubicBezTo>
                  <a:cubicBezTo>
                    <a:pt x="2155" y="27401"/>
                    <a:pt x="2490" y="27311"/>
                    <a:pt x="2603" y="27113"/>
                  </a:cubicBezTo>
                  <a:cubicBezTo>
                    <a:pt x="2870" y="24911"/>
                    <a:pt x="3570" y="21809"/>
                    <a:pt x="3870" y="20074"/>
                  </a:cubicBezTo>
                  <a:cubicBezTo>
                    <a:pt x="4371" y="17106"/>
                    <a:pt x="4938" y="15504"/>
                    <a:pt x="5038" y="13903"/>
                  </a:cubicBezTo>
                  <a:cubicBezTo>
                    <a:pt x="5138" y="12302"/>
                    <a:pt x="5305" y="10768"/>
                    <a:pt x="5305" y="10768"/>
                  </a:cubicBezTo>
                  <a:cubicBezTo>
                    <a:pt x="5472" y="11935"/>
                    <a:pt x="6205" y="18473"/>
                    <a:pt x="6205" y="18473"/>
                  </a:cubicBezTo>
                  <a:cubicBezTo>
                    <a:pt x="5705" y="19841"/>
                    <a:pt x="5405" y="21275"/>
                    <a:pt x="5305" y="22710"/>
                  </a:cubicBezTo>
                  <a:cubicBezTo>
                    <a:pt x="5171" y="24044"/>
                    <a:pt x="5505" y="27380"/>
                    <a:pt x="5705" y="30082"/>
                  </a:cubicBezTo>
                  <a:cubicBezTo>
                    <a:pt x="6000" y="30330"/>
                    <a:pt x="6491" y="30463"/>
                    <a:pt x="6972" y="30463"/>
                  </a:cubicBezTo>
                  <a:cubicBezTo>
                    <a:pt x="7523" y="30463"/>
                    <a:pt x="8060" y="30289"/>
                    <a:pt x="8274" y="29915"/>
                  </a:cubicBezTo>
                  <a:cubicBezTo>
                    <a:pt x="8607" y="27647"/>
                    <a:pt x="9074" y="25278"/>
                    <a:pt x="9308" y="23677"/>
                  </a:cubicBezTo>
                  <a:cubicBezTo>
                    <a:pt x="9841" y="20341"/>
                    <a:pt x="10208" y="19207"/>
                    <a:pt x="10308" y="17606"/>
                  </a:cubicBezTo>
                  <a:cubicBezTo>
                    <a:pt x="10408" y="16005"/>
                    <a:pt x="10742" y="7265"/>
                    <a:pt x="10342" y="2762"/>
                  </a:cubicBezTo>
                  <a:cubicBezTo>
                    <a:pt x="10148" y="417"/>
                    <a:pt x="6444" y="1"/>
                    <a:pt x="38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388;p52">
              <a:extLst>
                <a:ext uri="{FF2B5EF4-FFF2-40B4-BE49-F238E27FC236}">
                  <a16:creationId xmlns:a16="http://schemas.microsoft.com/office/drawing/2014/main" id="{072BBCDA-5D0D-D443-56E3-7F3BC6570689}"/>
                </a:ext>
              </a:extLst>
            </p:cNvPr>
            <p:cNvSpPr/>
            <p:nvPr/>
          </p:nvSpPr>
          <p:spPr>
            <a:xfrm>
              <a:off x="3209700" y="2832675"/>
              <a:ext cx="89250" cy="238525"/>
            </a:xfrm>
            <a:custGeom>
              <a:avLst/>
              <a:gdLst/>
              <a:ahLst/>
              <a:cxnLst/>
              <a:rect l="l" t="t" r="r" b="b"/>
              <a:pathLst>
                <a:path w="3570" h="9541" extrusionOk="0">
                  <a:moveTo>
                    <a:pt x="0" y="0"/>
                  </a:moveTo>
                  <a:lnTo>
                    <a:pt x="0" y="0"/>
                  </a:lnTo>
                  <a:cubicBezTo>
                    <a:pt x="367" y="1034"/>
                    <a:pt x="1268" y="1801"/>
                    <a:pt x="2335" y="2002"/>
                  </a:cubicBezTo>
                  <a:lnTo>
                    <a:pt x="3102" y="5371"/>
                  </a:lnTo>
                  <a:lnTo>
                    <a:pt x="3169" y="9540"/>
                  </a:lnTo>
                  <a:cubicBezTo>
                    <a:pt x="3236" y="9273"/>
                    <a:pt x="3269" y="9007"/>
                    <a:pt x="3303" y="8740"/>
                  </a:cubicBezTo>
                  <a:cubicBezTo>
                    <a:pt x="3303" y="8640"/>
                    <a:pt x="3303" y="8506"/>
                    <a:pt x="3303" y="8406"/>
                  </a:cubicBezTo>
                  <a:lnTo>
                    <a:pt x="3303" y="8106"/>
                  </a:lnTo>
                  <a:cubicBezTo>
                    <a:pt x="3303" y="8006"/>
                    <a:pt x="3303" y="7906"/>
                    <a:pt x="3336" y="7806"/>
                  </a:cubicBezTo>
                  <a:cubicBezTo>
                    <a:pt x="3336" y="7606"/>
                    <a:pt x="3369" y="7439"/>
                    <a:pt x="3369" y="7239"/>
                  </a:cubicBezTo>
                  <a:cubicBezTo>
                    <a:pt x="3436" y="6705"/>
                    <a:pt x="3469" y="6205"/>
                    <a:pt x="3503" y="5838"/>
                  </a:cubicBezTo>
                  <a:cubicBezTo>
                    <a:pt x="3503" y="5738"/>
                    <a:pt x="3503" y="5638"/>
                    <a:pt x="3536" y="5537"/>
                  </a:cubicBezTo>
                  <a:cubicBezTo>
                    <a:pt x="3569" y="5471"/>
                    <a:pt x="3569" y="5471"/>
                    <a:pt x="3569" y="5437"/>
                  </a:cubicBezTo>
                  <a:lnTo>
                    <a:pt x="3569" y="5271"/>
                  </a:lnTo>
                  <a:lnTo>
                    <a:pt x="2936" y="1535"/>
                  </a:lnTo>
                  <a:cubicBezTo>
                    <a:pt x="1801" y="1368"/>
                    <a:pt x="767" y="83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389;p52">
              <a:extLst>
                <a:ext uri="{FF2B5EF4-FFF2-40B4-BE49-F238E27FC236}">
                  <a16:creationId xmlns:a16="http://schemas.microsoft.com/office/drawing/2014/main" id="{94D3C0E8-9CFF-B3D1-7B81-40F39D27E1F0}"/>
                </a:ext>
              </a:extLst>
            </p:cNvPr>
            <p:cNvSpPr/>
            <p:nvPr/>
          </p:nvSpPr>
          <p:spPr>
            <a:xfrm>
              <a:off x="3272225" y="2390675"/>
              <a:ext cx="83425" cy="99275"/>
            </a:xfrm>
            <a:custGeom>
              <a:avLst/>
              <a:gdLst/>
              <a:ahLst/>
              <a:cxnLst/>
              <a:rect l="l" t="t" r="r" b="b"/>
              <a:pathLst>
                <a:path w="3337" h="3971" extrusionOk="0">
                  <a:moveTo>
                    <a:pt x="301" y="1"/>
                  </a:moveTo>
                  <a:lnTo>
                    <a:pt x="1" y="3737"/>
                  </a:lnTo>
                  <a:lnTo>
                    <a:pt x="2970" y="3970"/>
                  </a:lnTo>
                  <a:lnTo>
                    <a:pt x="3337" y="601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390;p52">
              <a:extLst>
                <a:ext uri="{FF2B5EF4-FFF2-40B4-BE49-F238E27FC236}">
                  <a16:creationId xmlns:a16="http://schemas.microsoft.com/office/drawing/2014/main" id="{1215915A-F58A-F111-FA33-CC7B8AD88956}"/>
                </a:ext>
              </a:extLst>
            </p:cNvPr>
            <p:cNvSpPr/>
            <p:nvPr/>
          </p:nvSpPr>
          <p:spPr>
            <a:xfrm>
              <a:off x="3177175" y="2426950"/>
              <a:ext cx="263550" cy="396925"/>
            </a:xfrm>
            <a:custGeom>
              <a:avLst/>
              <a:gdLst/>
              <a:ahLst/>
              <a:cxnLst/>
              <a:rect l="l" t="t" r="r" b="b"/>
              <a:pathLst>
                <a:path w="10542" h="15877" extrusionOk="0">
                  <a:moveTo>
                    <a:pt x="2971" y="0"/>
                  </a:moveTo>
                  <a:cubicBezTo>
                    <a:pt x="1885" y="0"/>
                    <a:pt x="699" y="1473"/>
                    <a:pt x="667" y="2353"/>
                  </a:cubicBezTo>
                  <a:cubicBezTo>
                    <a:pt x="601" y="4120"/>
                    <a:pt x="767" y="5288"/>
                    <a:pt x="2002" y="9157"/>
                  </a:cubicBezTo>
                  <a:cubicBezTo>
                    <a:pt x="1401" y="10091"/>
                    <a:pt x="934" y="11059"/>
                    <a:pt x="501" y="12093"/>
                  </a:cubicBezTo>
                  <a:cubicBezTo>
                    <a:pt x="300" y="12627"/>
                    <a:pt x="134" y="13160"/>
                    <a:pt x="0" y="13727"/>
                  </a:cubicBezTo>
                  <a:cubicBezTo>
                    <a:pt x="0" y="13727"/>
                    <a:pt x="501" y="15395"/>
                    <a:pt x="4370" y="15796"/>
                  </a:cubicBezTo>
                  <a:cubicBezTo>
                    <a:pt x="4863" y="15852"/>
                    <a:pt x="5315" y="15877"/>
                    <a:pt x="5730" y="15877"/>
                  </a:cubicBezTo>
                  <a:cubicBezTo>
                    <a:pt x="8995" y="15877"/>
                    <a:pt x="9941" y="14328"/>
                    <a:pt x="9941" y="14328"/>
                  </a:cubicBezTo>
                  <a:cubicBezTo>
                    <a:pt x="9974" y="11593"/>
                    <a:pt x="10041" y="9524"/>
                    <a:pt x="9941" y="8023"/>
                  </a:cubicBezTo>
                  <a:cubicBezTo>
                    <a:pt x="10374" y="7356"/>
                    <a:pt x="10541" y="6522"/>
                    <a:pt x="10441" y="5722"/>
                  </a:cubicBezTo>
                  <a:cubicBezTo>
                    <a:pt x="10274" y="3954"/>
                    <a:pt x="8773" y="1152"/>
                    <a:pt x="8273" y="952"/>
                  </a:cubicBezTo>
                  <a:cubicBezTo>
                    <a:pt x="7839" y="851"/>
                    <a:pt x="7406" y="718"/>
                    <a:pt x="6972" y="651"/>
                  </a:cubicBezTo>
                  <a:cubicBezTo>
                    <a:pt x="6446" y="831"/>
                    <a:pt x="5915" y="916"/>
                    <a:pt x="5450" y="916"/>
                  </a:cubicBezTo>
                  <a:cubicBezTo>
                    <a:pt x="4617" y="916"/>
                    <a:pt x="3991" y="643"/>
                    <a:pt x="3970" y="151"/>
                  </a:cubicBezTo>
                  <a:cubicBezTo>
                    <a:pt x="3670" y="84"/>
                    <a:pt x="3469" y="84"/>
                    <a:pt x="3169" y="18"/>
                  </a:cubicBezTo>
                  <a:cubicBezTo>
                    <a:pt x="3104" y="6"/>
                    <a:pt x="3037" y="0"/>
                    <a:pt x="29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391;p52">
              <a:extLst>
                <a:ext uri="{FF2B5EF4-FFF2-40B4-BE49-F238E27FC236}">
                  <a16:creationId xmlns:a16="http://schemas.microsoft.com/office/drawing/2014/main" id="{2ADDA146-2AB1-7398-8F77-3C5D05D391DC}"/>
                </a:ext>
              </a:extLst>
            </p:cNvPr>
            <p:cNvSpPr/>
            <p:nvPr/>
          </p:nvSpPr>
          <p:spPr>
            <a:xfrm>
              <a:off x="3357300" y="2451550"/>
              <a:ext cx="416150" cy="246100"/>
            </a:xfrm>
            <a:custGeom>
              <a:avLst/>
              <a:gdLst/>
              <a:ahLst/>
              <a:cxnLst/>
              <a:rect l="l" t="t" r="r" b="b"/>
              <a:pathLst>
                <a:path w="16646" h="9844" extrusionOk="0">
                  <a:moveTo>
                    <a:pt x="1068" y="1"/>
                  </a:moveTo>
                  <a:cubicBezTo>
                    <a:pt x="167" y="1135"/>
                    <a:pt x="0" y="2669"/>
                    <a:pt x="668" y="3970"/>
                  </a:cubicBezTo>
                  <a:cubicBezTo>
                    <a:pt x="668" y="3970"/>
                    <a:pt x="4737" y="9174"/>
                    <a:pt x="5571" y="9775"/>
                  </a:cubicBezTo>
                  <a:cubicBezTo>
                    <a:pt x="5640" y="9822"/>
                    <a:pt x="5745" y="9843"/>
                    <a:pt x="5879" y="9843"/>
                  </a:cubicBezTo>
                  <a:cubicBezTo>
                    <a:pt x="7372" y="9843"/>
                    <a:pt x="12517" y="7192"/>
                    <a:pt x="12976" y="7039"/>
                  </a:cubicBezTo>
                  <a:cubicBezTo>
                    <a:pt x="13910" y="6772"/>
                    <a:pt x="14778" y="6372"/>
                    <a:pt x="15545" y="5805"/>
                  </a:cubicBezTo>
                  <a:cubicBezTo>
                    <a:pt x="16079" y="5371"/>
                    <a:pt x="16412" y="4771"/>
                    <a:pt x="16546" y="4137"/>
                  </a:cubicBezTo>
                  <a:cubicBezTo>
                    <a:pt x="16646" y="3670"/>
                    <a:pt x="16579" y="3136"/>
                    <a:pt x="16379" y="2736"/>
                  </a:cubicBezTo>
                  <a:cubicBezTo>
                    <a:pt x="16233" y="2416"/>
                    <a:pt x="15910" y="2223"/>
                    <a:pt x="15587" y="2223"/>
                  </a:cubicBezTo>
                  <a:cubicBezTo>
                    <a:pt x="15539" y="2223"/>
                    <a:pt x="15492" y="2227"/>
                    <a:pt x="15445" y="2236"/>
                  </a:cubicBezTo>
                  <a:cubicBezTo>
                    <a:pt x="15211" y="2336"/>
                    <a:pt x="15044" y="2503"/>
                    <a:pt x="14911" y="2703"/>
                  </a:cubicBezTo>
                  <a:cubicBezTo>
                    <a:pt x="14584" y="3160"/>
                    <a:pt x="13937" y="3938"/>
                    <a:pt x="13315" y="3938"/>
                  </a:cubicBezTo>
                  <a:cubicBezTo>
                    <a:pt x="13302" y="3938"/>
                    <a:pt x="13289" y="3938"/>
                    <a:pt x="13277" y="3937"/>
                  </a:cubicBezTo>
                  <a:cubicBezTo>
                    <a:pt x="13210" y="3937"/>
                    <a:pt x="13176" y="3904"/>
                    <a:pt x="13143" y="3870"/>
                  </a:cubicBezTo>
                  <a:cubicBezTo>
                    <a:pt x="13110" y="3837"/>
                    <a:pt x="13110" y="3804"/>
                    <a:pt x="13110" y="3770"/>
                  </a:cubicBezTo>
                  <a:cubicBezTo>
                    <a:pt x="13043" y="3503"/>
                    <a:pt x="13110" y="3237"/>
                    <a:pt x="13043" y="2970"/>
                  </a:cubicBezTo>
                  <a:cubicBezTo>
                    <a:pt x="13010" y="2870"/>
                    <a:pt x="12976" y="2770"/>
                    <a:pt x="12910" y="2669"/>
                  </a:cubicBezTo>
                  <a:cubicBezTo>
                    <a:pt x="12876" y="2603"/>
                    <a:pt x="12810" y="2536"/>
                    <a:pt x="12743" y="2469"/>
                  </a:cubicBezTo>
                  <a:cubicBezTo>
                    <a:pt x="12677" y="2434"/>
                    <a:pt x="12621" y="2418"/>
                    <a:pt x="12574" y="2418"/>
                  </a:cubicBezTo>
                  <a:cubicBezTo>
                    <a:pt x="12309" y="2418"/>
                    <a:pt x="12309" y="2900"/>
                    <a:pt x="12309" y="3070"/>
                  </a:cubicBezTo>
                  <a:cubicBezTo>
                    <a:pt x="12309" y="3270"/>
                    <a:pt x="12276" y="3470"/>
                    <a:pt x="12276" y="3670"/>
                  </a:cubicBezTo>
                  <a:cubicBezTo>
                    <a:pt x="12242" y="4070"/>
                    <a:pt x="12209" y="4871"/>
                    <a:pt x="11876" y="5138"/>
                  </a:cubicBezTo>
                  <a:cubicBezTo>
                    <a:pt x="11709" y="5271"/>
                    <a:pt x="11509" y="5338"/>
                    <a:pt x="11342" y="5405"/>
                  </a:cubicBezTo>
                  <a:cubicBezTo>
                    <a:pt x="10641" y="5738"/>
                    <a:pt x="7673" y="6672"/>
                    <a:pt x="6605" y="6939"/>
                  </a:cubicBezTo>
                  <a:cubicBezTo>
                    <a:pt x="6605" y="6939"/>
                    <a:pt x="3803" y="2836"/>
                    <a:pt x="3136" y="1635"/>
                  </a:cubicBezTo>
                  <a:cubicBezTo>
                    <a:pt x="2669" y="835"/>
                    <a:pt x="1935" y="268"/>
                    <a:pt x="1068" y="1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392;p52">
              <a:extLst>
                <a:ext uri="{FF2B5EF4-FFF2-40B4-BE49-F238E27FC236}">
                  <a16:creationId xmlns:a16="http://schemas.microsoft.com/office/drawing/2014/main" id="{007E1619-2F1A-168F-C76C-84E45A172400}"/>
                </a:ext>
              </a:extLst>
            </p:cNvPr>
            <p:cNvSpPr/>
            <p:nvPr/>
          </p:nvSpPr>
          <p:spPr>
            <a:xfrm>
              <a:off x="3209700" y="2186900"/>
              <a:ext cx="224350" cy="211325"/>
            </a:xfrm>
            <a:custGeom>
              <a:avLst/>
              <a:gdLst/>
              <a:ahLst/>
              <a:cxnLst/>
              <a:rect l="l" t="t" r="r" b="b"/>
              <a:pathLst>
                <a:path w="8974" h="8453" extrusionOk="0">
                  <a:moveTo>
                    <a:pt x="5208" y="0"/>
                  </a:moveTo>
                  <a:cubicBezTo>
                    <a:pt x="4540" y="0"/>
                    <a:pt x="3843" y="141"/>
                    <a:pt x="3202" y="480"/>
                  </a:cubicBezTo>
                  <a:lnTo>
                    <a:pt x="3503" y="546"/>
                  </a:lnTo>
                  <a:cubicBezTo>
                    <a:pt x="3169" y="613"/>
                    <a:pt x="2836" y="680"/>
                    <a:pt x="2535" y="780"/>
                  </a:cubicBezTo>
                  <a:cubicBezTo>
                    <a:pt x="1401" y="1080"/>
                    <a:pt x="200" y="2314"/>
                    <a:pt x="67" y="4483"/>
                  </a:cubicBezTo>
                  <a:cubicBezTo>
                    <a:pt x="0" y="6150"/>
                    <a:pt x="4303" y="7318"/>
                    <a:pt x="4203" y="8452"/>
                  </a:cubicBezTo>
                  <a:lnTo>
                    <a:pt x="6772" y="5383"/>
                  </a:lnTo>
                  <a:cubicBezTo>
                    <a:pt x="8973" y="4483"/>
                    <a:pt x="8940" y="1947"/>
                    <a:pt x="8006" y="1013"/>
                  </a:cubicBezTo>
                  <a:cubicBezTo>
                    <a:pt x="7474" y="439"/>
                    <a:pt x="6385" y="0"/>
                    <a:pt x="52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393;p52">
              <a:extLst>
                <a:ext uri="{FF2B5EF4-FFF2-40B4-BE49-F238E27FC236}">
                  <a16:creationId xmlns:a16="http://schemas.microsoft.com/office/drawing/2014/main" id="{4378DC5A-3BC2-FCDA-C981-2EB7F13F435A}"/>
                </a:ext>
              </a:extLst>
            </p:cNvPr>
            <p:cNvSpPr/>
            <p:nvPr/>
          </p:nvSpPr>
          <p:spPr>
            <a:xfrm>
              <a:off x="3412325" y="2313125"/>
              <a:ext cx="15875" cy="33375"/>
            </a:xfrm>
            <a:custGeom>
              <a:avLst/>
              <a:gdLst/>
              <a:ahLst/>
              <a:cxnLst/>
              <a:rect l="l" t="t" r="r" b="b"/>
              <a:pathLst>
                <a:path w="635" h="1335" extrusionOk="0">
                  <a:moveTo>
                    <a:pt x="1" y="1"/>
                  </a:moveTo>
                  <a:lnTo>
                    <a:pt x="34" y="1335"/>
                  </a:lnTo>
                  <a:cubicBezTo>
                    <a:pt x="201" y="1302"/>
                    <a:pt x="401" y="1201"/>
                    <a:pt x="535" y="1135"/>
                  </a:cubicBezTo>
                  <a:cubicBezTo>
                    <a:pt x="635" y="100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394;p52">
              <a:extLst>
                <a:ext uri="{FF2B5EF4-FFF2-40B4-BE49-F238E27FC236}">
                  <a16:creationId xmlns:a16="http://schemas.microsoft.com/office/drawing/2014/main" id="{008D3AD7-C478-6D9B-B7B0-6C2B17110EE1}"/>
                </a:ext>
              </a:extLst>
            </p:cNvPr>
            <p:cNvSpPr/>
            <p:nvPr/>
          </p:nvSpPr>
          <p:spPr>
            <a:xfrm>
              <a:off x="3243875" y="2226825"/>
              <a:ext cx="174325" cy="184425"/>
            </a:xfrm>
            <a:custGeom>
              <a:avLst/>
              <a:gdLst/>
              <a:ahLst/>
              <a:cxnLst/>
              <a:rect l="l" t="t" r="r" b="b"/>
              <a:pathLst>
                <a:path w="6973" h="7377" extrusionOk="0">
                  <a:moveTo>
                    <a:pt x="3299" y="0"/>
                  </a:moveTo>
                  <a:cubicBezTo>
                    <a:pt x="2490" y="0"/>
                    <a:pt x="1698" y="253"/>
                    <a:pt x="1035" y="751"/>
                  </a:cubicBezTo>
                  <a:cubicBezTo>
                    <a:pt x="1" y="1485"/>
                    <a:pt x="168" y="3453"/>
                    <a:pt x="1035" y="4954"/>
                  </a:cubicBezTo>
                  <a:cubicBezTo>
                    <a:pt x="1769" y="6188"/>
                    <a:pt x="3403" y="7022"/>
                    <a:pt x="4137" y="7255"/>
                  </a:cubicBezTo>
                  <a:cubicBezTo>
                    <a:pt x="4389" y="7339"/>
                    <a:pt x="4734" y="7376"/>
                    <a:pt x="5067" y="7376"/>
                  </a:cubicBezTo>
                  <a:cubicBezTo>
                    <a:pt x="5530" y="7376"/>
                    <a:pt x="5969" y="7305"/>
                    <a:pt x="6105" y="7189"/>
                  </a:cubicBezTo>
                  <a:cubicBezTo>
                    <a:pt x="6439" y="6888"/>
                    <a:pt x="6972" y="5988"/>
                    <a:pt x="6739" y="3619"/>
                  </a:cubicBezTo>
                  <a:cubicBezTo>
                    <a:pt x="6472" y="1251"/>
                    <a:pt x="5405" y="617"/>
                    <a:pt x="4771" y="284"/>
                  </a:cubicBezTo>
                  <a:cubicBezTo>
                    <a:pt x="4291" y="94"/>
                    <a:pt x="3792" y="0"/>
                    <a:pt x="3299" y="0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395;p52">
              <a:extLst>
                <a:ext uri="{FF2B5EF4-FFF2-40B4-BE49-F238E27FC236}">
                  <a16:creationId xmlns:a16="http://schemas.microsoft.com/office/drawing/2014/main" id="{CC0C0232-7EBF-BE07-0B90-471210A4F10F}"/>
                </a:ext>
              </a:extLst>
            </p:cNvPr>
            <p:cNvSpPr/>
            <p:nvPr/>
          </p:nvSpPr>
          <p:spPr>
            <a:xfrm>
              <a:off x="3210525" y="2196425"/>
              <a:ext cx="206850" cy="227550"/>
            </a:xfrm>
            <a:custGeom>
              <a:avLst/>
              <a:gdLst/>
              <a:ahLst/>
              <a:cxnLst/>
              <a:rect l="l" t="t" r="r" b="b"/>
              <a:pathLst>
                <a:path w="8274" h="9102" extrusionOk="0">
                  <a:moveTo>
                    <a:pt x="3914" y="0"/>
                  </a:moveTo>
                  <a:cubicBezTo>
                    <a:pt x="3262" y="0"/>
                    <a:pt x="2607" y="99"/>
                    <a:pt x="1969" y="299"/>
                  </a:cubicBezTo>
                  <a:cubicBezTo>
                    <a:pt x="734" y="699"/>
                    <a:pt x="1" y="2400"/>
                    <a:pt x="1" y="4068"/>
                  </a:cubicBezTo>
                  <a:lnTo>
                    <a:pt x="1" y="7704"/>
                  </a:lnTo>
                  <a:cubicBezTo>
                    <a:pt x="1" y="7704"/>
                    <a:pt x="1038" y="9101"/>
                    <a:pt x="3500" y="9101"/>
                  </a:cubicBezTo>
                  <a:cubicBezTo>
                    <a:pt x="4221" y="9101"/>
                    <a:pt x="5063" y="8981"/>
                    <a:pt x="6038" y="8671"/>
                  </a:cubicBezTo>
                  <a:lnTo>
                    <a:pt x="6038" y="6637"/>
                  </a:lnTo>
                  <a:lnTo>
                    <a:pt x="6038" y="5970"/>
                  </a:lnTo>
                  <a:lnTo>
                    <a:pt x="5938" y="6003"/>
                  </a:lnTo>
                  <a:cubicBezTo>
                    <a:pt x="5858" y="6016"/>
                    <a:pt x="5779" y="6023"/>
                    <a:pt x="5702" y="6023"/>
                  </a:cubicBezTo>
                  <a:cubicBezTo>
                    <a:pt x="5395" y="6023"/>
                    <a:pt x="5118" y="5916"/>
                    <a:pt x="4904" y="5703"/>
                  </a:cubicBezTo>
                  <a:cubicBezTo>
                    <a:pt x="4304" y="5169"/>
                    <a:pt x="4270" y="4202"/>
                    <a:pt x="5004" y="3968"/>
                  </a:cubicBezTo>
                  <a:cubicBezTo>
                    <a:pt x="5102" y="3933"/>
                    <a:pt x="5194" y="3917"/>
                    <a:pt x="5280" y="3917"/>
                  </a:cubicBezTo>
                  <a:cubicBezTo>
                    <a:pt x="5838" y="3917"/>
                    <a:pt x="6138" y="4569"/>
                    <a:pt x="6138" y="4569"/>
                  </a:cubicBezTo>
                  <a:lnTo>
                    <a:pt x="6405" y="5369"/>
                  </a:lnTo>
                  <a:cubicBezTo>
                    <a:pt x="6905" y="5202"/>
                    <a:pt x="6905" y="4468"/>
                    <a:pt x="6372" y="4302"/>
                  </a:cubicBezTo>
                  <a:cubicBezTo>
                    <a:pt x="8273" y="2133"/>
                    <a:pt x="6772" y="666"/>
                    <a:pt x="6772" y="666"/>
                  </a:cubicBezTo>
                  <a:cubicBezTo>
                    <a:pt x="5870" y="225"/>
                    <a:pt x="4895" y="0"/>
                    <a:pt x="39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396;p52">
              <a:extLst>
                <a:ext uri="{FF2B5EF4-FFF2-40B4-BE49-F238E27FC236}">
                  <a16:creationId xmlns:a16="http://schemas.microsoft.com/office/drawing/2014/main" id="{4A85B71F-A4F2-627A-16EE-99254BC3A2F2}"/>
                </a:ext>
              </a:extLst>
            </p:cNvPr>
            <p:cNvSpPr/>
            <p:nvPr/>
          </p:nvSpPr>
          <p:spPr>
            <a:xfrm>
              <a:off x="3845150" y="1968875"/>
              <a:ext cx="346100" cy="522750"/>
            </a:xfrm>
            <a:custGeom>
              <a:avLst/>
              <a:gdLst/>
              <a:ahLst/>
              <a:cxnLst/>
              <a:rect l="l" t="t" r="r" b="b"/>
              <a:pathLst>
                <a:path w="13844" h="20910" extrusionOk="0">
                  <a:moveTo>
                    <a:pt x="9666" y="0"/>
                  </a:moveTo>
                  <a:cubicBezTo>
                    <a:pt x="9366" y="0"/>
                    <a:pt x="9064" y="36"/>
                    <a:pt x="8773" y="94"/>
                  </a:cubicBezTo>
                  <a:cubicBezTo>
                    <a:pt x="8573" y="128"/>
                    <a:pt x="8406" y="194"/>
                    <a:pt x="8206" y="261"/>
                  </a:cubicBezTo>
                  <a:cubicBezTo>
                    <a:pt x="8006" y="294"/>
                    <a:pt x="7839" y="394"/>
                    <a:pt x="7639" y="461"/>
                  </a:cubicBezTo>
                  <a:cubicBezTo>
                    <a:pt x="7406" y="561"/>
                    <a:pt x="7139" y="695"/>
                    <a:pt x="6905" y="828"/>
                  </a:cubicBezTo>
                  <a:cubicBezTo>
                    <a:pt x="6638" y="995"/>
                    <a:pt x="6372" y="1162"/>
                    <a:pt x="6138" y="1362"/>
                  </a:cubicBezTo>
                  <a:cubicBezTo>
                    <a:pt x="5938" y="1495"/>
                    <a:pt x="5738" y="1629"/>
                    <a:pt x="5571" y="1795"/>
                  </a:cubicBezTo>
                  <a:cubicBezTo>
                    <a:pt x="2836" y="4097"/>
                    <a:pt x="701" y="8200"/>
                    <a:pt x="134" y="12136"/>
                  </a:cubicBezTo>
                  <a:cubicBezTo>
                    <a:pt x="100" y="12403"/>
                    <a:pt x="100" y="12670"/>
                    <a:pt x="67" y="12937"/>
                  </a:cubicBezTo>
                  <a:cubicBezTo>
                    <a:pt x="34" y="13337"/>
                    <a:pt x="0" y="13704"/>
                    <a:pt x="0" y="14071"/>
                  </a:cubicBezTo>
                  <a:cubicBezTo>
                    <a:pt x="0" y="14371"/>
                    <a:pt x="0" y="14671"/>
                    <a:pt x="34" y="14971"/>
                  </a:cubicBezTo>
                  <a:cubicBezTo>
                    <a:pt x="67" y="15238"/>
                    <a:pt x="100" y="15438"/>
                    <a:pt x="134" y="15672"/>
                  </a:cubicBezTo>
                  <a:cubicBezTo>
                    <a:pt x="167" y="15905"/>
                    <a:pt x="200" y="16139"/>
                    <a:pt x="267" y="16339"/>
                  </a:cubicBezTo>
                  <a:cubicBezTo>
                    <a:pt x="401" y="16940"/>
                    <a:pt x="601" y="17507"/>
                    <a:pt x="901" y="18007"/>
                  </a:cubicBezTo>
                  <a:cubicBezTo>
                    <a:pt x="968" y="18107"/>
                    <a:pt x="1034" y="18240"/>
                    <a:pt x="1068" y="18307"/>
                  </a:cubicBezTo>
                  <a:cubicBezTo>
                    <a:pt x="1335" y="18741"/>
                    <a:pt x="1668" y="19074"/>
                    <a:pt x="2068" y="19375"/>
                  </a:cubicBezTo>
                  <a:cubicBezTo>
                    <a:pt x="2169" y="19441"/>
                    <a:pt x="2302" y="19541"/>
                    <a:pt x="2402" y="19608"/>
                  </a:cubicBezTo>
                  <a:lnTo>
                    <a:pt x="4704" y="20909"/>
                  </a:lnTo>
                  <a:lnTo>
                    <a:pt x="5137" y="19942"/>
                  </a:lnTo>
                  <a:cubicBezTo>
                    <a:pt x="5271" y="19908"/>
                    <a:pt x="5404" y="19908"/>
                    <a:pt x="5504" y="19875"/>
                  </a:cubicBezTo>
                  <a:cubicBezTo>
                    <a:pt x="6038" y="19708"/>
                    <a:pt x="6505" y="19475"/>
                    <a:pt x="6972" y="19208"/>
                  </a:cubicBezTo>
                  <a:cubicBezTo>
                    <a:pt x="7239" y="19041"/>
                    <a:pt x="7539" y="18874"/>
                    <a:pt x="7806" y="18641"/>
                  </a:cubicBezTo>
                  <a:cubicBezTo>
                    <a:pt x="8173" y="18374"/>
                    <a:pt x="8506" y="18074"/>
                    <a:pt x="8840" y="17773"/>
                  </a:cubicBezTo>
                  <a:cubicBezTo>
                    <a:pt x="11108" y="15572"/>
                    <a:pt x="12910" y="12136"/>
                    <a:pt x="13577" y="8734"/>
                  </a:cubicBezTo>
                  <a:cubicBezTo>
                    <a:pt x="13643" y="8233"/>
                    <a:pt x="13743" y="7733"/>
                    <a:pt x="13777" y="7233"/>
                  </a:cubicBezTo>
                  <a:cubicBezTo>
                    <a:pt x="13810" y="6799"/>
                    <a:pt x="13844" y="6399"/>
                    <a:pt x="13844" y="5965"/>
                  </a:cubicBezTo>
                  <a:cubicBezTo>
                    <a:pt x="13844" y="5398"/>
                    <a:pt x="13777" y="4798"/>
                    <a:pt x="13677" y="4230"/>
                  </a:cubicBezTo>
                  <a:cubicBezTo>
                    <a:pt x="13610" y="3763"/>
                    <a:pt x="13510" y="3330"/>
                    <a:pt x="13343" y="2896"/>
                  </a:cubicBezTo>
                  <a:lnTo>
                    <a:pt x="13844" y="1862"/>
                  </a:lnTo>
                  <a:lnTo>
                    <a:pt x="11475" y="461"/>
                  </a:lnTo>
                  <a:cubicBezTo>
                    <a:pt x="11208" y="328"/>
                    <a:pt x="10908" y="194"/>
                    <a:pt x="10641" y="128"/>
                  </a:cubicBezTo>
                  <a:cubicBezTo>
                    <a:pt x="10541" y="94"/>
                    <a:pt x="10441" y="61"/>
                    <a:pt x="10308" y="61"/>
                  </a:cubicBezTo>
                  <a:cubicBezTo>
                    <a:pt x="10098" y="19"/>
                    <a:pt x="9883" y="0"/>
                    <a:pt x="9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397;p52">
              <a:extLst>
                <a:ext uri="{FF2B5EF4-FFF2-40B4-BE49-F238E27FC236}">
                  <a16:creationId xmlns:a16="http://schemas.microsoft.com/office/drawing/2014/main" id="{53699025-DF26-D3E9-867E-401CE0452850}"/>
                </a:ext>
              </a:extLst>
            </p:cNvPr>
            <p:cNvSpPr/>
            <p:nvPr/>
          </p:nvSpPr>
          <p:spPr>
            <a:xfrm>
              <a:off x="3861825" y="2171350"/>
              <a:ext cx="130950" cy="110125"/>
            </a:xfrm>
            <a:custGeom>
              <a:avLst/>
              <a:gdLst/>
              <a:ahLst/>
              <a:cxnLst/>
              <a:rect l="l" t="t" r="r" b="b"/>
              <a:pathLst>
                <a:path w="5238" h="4405" extrusionOk="0">
                  <a:moveTo>
                    <a:pt x="568" y="1"/>
                  </a:moveTo>
                  <a:cubicBezTo>
                    <a:pt x="367" y="601"/>
                    <a:pt x="167" y="1135"/>
                    <a:pt x="0" y="1702"/>
                  </a:cubicBezTo>
                  <a:lnTo>
                    <a:pt x="4637" y="4404"/>
                  </a:lnTo>
                  <a:lnTo>
                    <a:pt x="5238" y="2703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398;p52">
              <a:extLst>
                <a:ext uri="{FF2B5EF4-FFF2-40B4-BE49-F238E27FC236}">
                  <a16:creationId xmlns:a16="http://schemas.microsoft.com/office/drawing/2014/main" id="{FCB5DB34-0036-BDCC-E6F9-6FD054E2794B}"/>
                </a:ext>
              </a:extLst>
            </p:cNvPr>
            <p:cNvSpPr/>
            <p:nvPr/>
          </p:nvSpPr>
          <p:spPr>
            <a:xfrm>
              <a:off x="4059475" y="1968875"/>
              <a:ext cx="131775" cy="72425"/>
            </a:xfrm>
            <a:custGeom>
              <a:avLst/>
              <a:gdLst/>
              <a:ahLst/>
              <a:cxnLst/>
              <a:rect l="l" t="t" r="r" b="b"/>
              <a:pathLst>
                <a:path w="5271" h="2897" extrusionOk="0">
                  <a:moveTo>
                    <a:pt x="1100" y="0"/>
                  </a:moveTo>
                  <a:cubicBezTo>
                    <a:pt x="793" y="0"/>
                    <a:pt x="491" y="36"/>
                    <a:pt x="200" y="94"/>
                  </a:cubicBezTo>
                  <a:lnTo>
                    <a:pt x="0" y="128"/>
                  </a:lnTo>
                  <a:lnTo>
                    <a:pt x="4770" y="2896"/>
                  </a:lnTo>
                  <a:lnTo>
                    <a:pt x="5271" y="1862"/>
                  </a:lnTo>
                  <a:lnTo>
                    <a:pt x="2902" y="461"/>
                  </a:lnTo>
                  <a:cubicBezTo>
                    <a:pt x="2635" y="328"/>
                    <a:pt x="2335" y="194"/>
                    <a:pt x="2068" y="128"/>
                  </a:cubicBezTo>
                  <a:cubicBezTo>
                    <a:pt x="1968" y="94"/>
                    <a:pt x="1868" y="61"/>
                    <a:pt x="1768" y="61"/>
                  </a:cubicBezTo>
                  <a:cubicBezTo>
                    <a:pt x="1544" y="19"/>
                    <a:pt x="1321" y="0"/>
                    <a:pt x="11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399;p52">
              <a:extLst>
                <a:ext uri="{FF2B5EF4-FFF2-40B4-BE49-F238E27FC236}">
                  <a16:creationId xmlns:a16="http://schemas.microsoft.com/office/drawing/2014/main" id="{56BBAC40-9445-145E-1566-41D1F44A0B45}"/>
                </a:ext>
              </a:extLst>
            </p:cNvPr>
            <p:cNvSpPr/>
            <p:nvPr/>
          </p:nvSpPr>
          <p:spPr>
            <a:xfrm>
              <a:off x="3951900" y="2029600"/>
              <a:ext cx="187650" cy="116775"/>
            </a:xfrm>
            <a:custGeom>
              <a:avLst/>
              <a:gdLst/>
              <a:ahLst/>
              <a:cxnLst/>
              <a:rect l="l" t="t" r="r" b="b"/>
              <a:pathLst>
                <a:path w="7506" h="4671" extrusionOk="0">
                  <a:moveTo>
                    <a:pt x="634" y="0"/>
                  </a:moveTo>
                  <a:cubicBezTo>
                    <a:pt x="400" y="200"/>
                    <a:pt x="200" y="434"/>
                    <a:pt x="0" y="667"/>
                  </a:cubicBezTo>
                  <a:lnTo>
                    <a:pt x="6905" y="4670"/>
                  </a:lnTo>
                  <a:lnTo>
                    <a:pt x="7505" y="3936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400;p52">
              <a:extLst>
                <a:ext uri="{FF2B5EF4-FFF2-40B4-BE49-F238E27FC236}">
                  <a16:creationId xmlns:a16="http://schemas.microsoft.com/office/drawing/2014/main" id="{7F930059-F911-1E7E-0129-CA6AB05CD53F}"/>
                </a:ext>
              </a:extLst>
            </p:cNvPr>
            <p:cNvSpPr/>
            <p:nvPr/>
          </p:nvSpPr>
          <p:spPr>
            <a:xfrm>
              <a:off x="3916025" y="2057100"/>
              <a:ext cx="165975" cy="122625"/>
            </a:xfrm>
            <a:custGeom>
              <a:avLst/>
              <a:gdLst/>
              <a:ahLst/>
              <a:cxnLst/>
              <a:rect l="l" t="t" r="r" b="b"/>
              <a:pathLst>
                <a:path w="6639" h="4905" extrusionOk="0">
                  <a:moveTo>
                    <a:pt x="1068" y="1"/>
                  </a:moveTo>
                  <a:cubicBezTo>
                    <a:pt x="668" y="468"/>
                    <a:pt x="334" y="935"/>
                    <a:pt x="1" y="1435"/>
                  </a:cubicBezTo>
                  <a:lnTo>
                    <a:pt x="6005" y="4904"/>
                  </a:lnTo>
                  <a:lnTo>
                    <a:pt x="6639" y="3237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401;p52">
              <a:extLst>
                <a:ext uri="{FF2B5EF4-FFF2-40B4-BE49-F238E27FC236}">
                  <a16:creationId xmlns:a16="http://schemas.microsoft.com/office/drawing/2014/main" id="{AFE251A1-6172-0B82-7419-B8C3788A2BE3}"/>
                </a:ext>
              </a:extLst>
            </p:cNvPr>
            <p:cNvSpPr/>
            <p:nvPr/>
          </p:nvSpPr>
          <p:spPr>
            <a:xfrm>
              <a:off x="3904350" y="2002800"/>
              <a:ext cx="345275" cy="501525"/>
            </a:xfrm>
            <a:custGeom>
              <a:avLst/>
              <a:gdLst/>
              <a:ahLst/>
              <a:cxnLst/>
              <a:rect l="l" t="t" r="r" b="b"/>
              <a:pathLst>
                <a:path w="13811" h="20061" extrusionOk="0">
                  <a:moveTo>
                    <a:pt x="9597" y="0"/>
                  </a:moveTo>
                  <a:cubicBezTo>
                    <a:pt x="9319" y="0"/>
                    <a:pt x="9042" y="33"/>
                    <a:pt x="8774" y="105"/>
                  </a:cubicBezTo>
                  <a:cubicBezTo>
                    <a:pt x="8573" y="138"/>
                    <a:pt x="8373" y="172"/>
                    <a:pt x="8207" y="238"/>
                  </a:cubicBezTo>
                  <a:cubicBezTo>
                    <a:pt x="8006" y="305"/>
                    <a:pt x="7806" y="372"/>
                    <a:pt x="7639" y="472"/>
                  </a:cubicBezTo>
                  <a:cubicBezTo>
                    <a:pt x="7373" y="572"/>
                    <a:pt x="7139" y="705"/>
                    <a:pt x="6872" y="839"/>
                  </a:cubicBezTo>
                  <a:cubicBezTo>
                    <a:pt x="6639" y="1005"/>
                    <a:pt x="6372" y="1172"/>
                    <a:pt x="6105" y="1339"/>
                  </a:cubicBezTo>
                  <a:cubicBezTo>
                    <a:pt x="5938" y="1506"/>
                    <a:pt x="5738" y="1639"/>
                    <a:pt x="5538" y="1806"/>
                  </a:cubicBezTo>
                  <a:cubicBezTo>
                    <a:pt x="2836" y="4108"/>
                    <a:pt x="668" y="8211"/>
                    <a:pt x="134" y="12147"/>
                  </a:cubicBezTo>
                  <a:cubicBezTo>
                    <a:pt x="101" y="12414"/>
                    <a:pt x="67" y="12680"/>
                    <a:pt x="34" y="12947"/>
                  </a:cubicBezTo>
                  <a:cubicBezTo>
                    <a:pt x="1" y="13314"/>
                    <a:pt x="1" y="13715"/>
                    <a:pt x="1" y="14081"/>
                  </a:cubicBezTo>
                  <a:cubicBezTo>
                    <a:pt x="1" y="14382"/>
                    <a:pt x="1" y="14682"/>
                    <a:pt x="34" y="14982"/>
                  </a:cubicBezTo>
                  <a:cubicBezTo>
                    <a:pt x="67" y="15249"/>
                    <a:pt x="67" y="15449"/>
                    <a:pt x="101" y="15683"/>
                  </a:cubicBezTo>
                  <a:cubicBezTo>
                    <a:pt x="134" y="15916"/>
                    <a:pt x="201" y="16150"/>
                    <a:pt x="234" y="16350"/>
                  </a:cubicBezTo>
                  <a:cubicBezTo>
                    <a:pt x="368" y="16917"/>
                    <a:pt x="601" y="17484"/>
                    <a:pt x="868" y="18018"/>
                  </a:cubicBezTo>
                  <a:cubicBezTo>
                    <a:pt x="935" y="18118"/>
                    <a:pt x="1001" y="18218"/>
                    <a:pt x="1068" y="18318"/>
                  </a:cubicBezTo>
                  <a:cubicBezTo>
                    <a:pt x="1335" y="18718"/>
                    <a:pt x="1669" y="19085"/>
                    <a:pt x="2035" y="19385"/>
                  </a:cubicBezTo>
                  <a:cubicBezTo>
                    <a:pt x="2603" y="19786"/>
                    <a:pt x="3270" y="20019"/>
                    <a:pt x="3970" y="20052"/>
                  </a:cubicBezTo>
                  <a:cubicBezTo>
                    <a:pt x="4054" y="20058"/>
                    <a:pt x="4138" y="20061"/>
                    <a:pt x="4223" y="20061"/>
                  </a:cubicBezTo>
                  <a:cubicBezTo>
                    <a:pt x="4648" y="20061"/>
                    <a:pt x="5088" y="19991"/>
                    <a:pt x="5505" y="19852"/>
                  </a:cubicBezTo>
                  <a:cubicBezTo>
                    <a:pt x="6005" y="19719"/>
                    <a:pt x="6472" y="19485"/>
                    <a:pt x="6939" y="19218"/>
                  </a:cubicBezTo>
                  <a:cubicBezTo>
                    <a:pt x="7239" y="19052"/>
                    <a:pt x="7506" y="18852"/>
                    <a:pt x="7773" y="18651"/>
                  </a:cubicBezTo>
                  <a:cubicBezTo>
                    <a:pt x="8140" y="18385"/>
                    <a:pt x="8507" y="18084"/>
                    <a:pt x="8807" y="17784"/>
                  </a:cubicBezTo>
                  <a:cubicBezTo>
                    <a:pt x="11109" y="15583"/>
                    <a:pt x="12877" y="12147"/>
                    <a:pt x="13544" y="8744"/>
                  </a:cubicBezTo>
                  <a:cubicBezTo>
                    <a:pt x="13644" y="8244"/>
                    <a:pt x="13710" y="7744"/>
                    <a:pt x="13744" y="7243"/>
                  </a:cubicBezTo>
                  <a:cubicBezTo>
                    <a:pt x="13811" y="6810"/>
                    <a:pt x="13811" y="6409"/>
                    <a:pt x="13811" y="5976"/>
                  </a:cubicBezTo>
                  <a:cubicBezTo>
                    <a:pt x="13811" y="5409"/>
                    <a:pt x="13777" y="4808"/>
                    <a:pt x="13677" y="4241"/>
                  </a:cubicBezTo>
                  <a:cubicBezTo>
                    <a:pt x="13577" y="3641"/>
                    <a:pt x="13410" y="3074"/>
                    <a:pt x="13177" y="2507"/>
                  </a:cubicBezTo>
                  <a:cubicBezTo>
                    <a:pt x="12877" y="1806"/>
                    <a:pt x="12410" y="1206"/>
                    <a:pt x="11809" y="705"/>
                  </a:cubicBezTo>
                  <a:cubicBezTo>
                    <a:pt x="11476" y="438"/>
                    <a:pt x="11042" y="238"/>
                    <a:pt x="10608" y="138"/>
                  </a:cubicBezTo>
                  <a:cubicBezTo>
                    <a:pt x="10508" y="105"/>
                    <a:pt x="10408" y="71"/>
                    <a:pt x="10308" y="71"/>
                  </a:cubicBezTo>
                  <a:cubicBezTo>
                    <a:pt x="10076" y="25"/>
                    <a:pt x="9836" y="0"/>
                    <a:pt x="95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402;p52">
              <a:extLst>
                <a:ext uri="{FF2B5EF4-FFF2-40B4-BE49-F238E27FC236}">
                  <a16:creationId xmlns:a16="http://schemas.microsoft.com/office/drawing/2014/main" id="{8BE01063-1A3A-AEC9-A267-8ADBF926555E}"/>
                </a:ext>
              </a:extLst>
            </p:cNvPr>
            <p:cNvSpPr/>
            <p:nvPr/>
          </p:nvSpPr>
          <p:spPr>
            <a:xfrm>
              <a:off x="3920200" y="2205550"/>
              <a:ext cx="230200" cy="245200"/>
            </a:xfrm>
            <a:custGeom>
              <a:avLst/>
              <a:gdLst/>
              <a:ahLst/>
              <a:cxnLst/>
              <a:rect l="l" t="t" r="r" b="b"/>
              <a:pathLst>
                <a:path w="9208" h="9808" extrusionOk="0">
                  <a:moveTo>
                    <a:pt x="601" y="1"/>
                  </a:moveTo>
                  <a:cubicBezTo>
                    <a:pt x="367" y="568"/>
                    <a:pt x="167" y="1135"/>
                    <a:pt x="0" y="1702"/>
                  </a:cubicBezTo>
                  <a:lnTo>
                    <a:pt x="8106" y="9808"/>
                  </a:lnTo>
                  <a:lnTo>
                    <a:pt x="8206" y="9674"/>
                  </a:lnTo>
                  <a:cubicBezTo>
                    <a:pt x="8540" y="9341"/>
                    <a:pt x="8873" y="9007"/>
                    <a:pt x="9207" y="8607"/>
                  </a:cubicBezTo>
                  <a:lnTo>
                    <a:pt x="6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403;p52">
              <a:extLst>
                <a:ext uri="{FF2B5EF4-FFF2-40B4-BE49-F238E27FC236}">
                  <a16:creationId xmlns:a16="http://schemas.microsoft.com/office/drawing/2014/main" id="{88612C0B-7164-7B12-8527-8190DB23B205}"/>
                </a:ext>
              </a:extLst>
            </p:cNvPr>
            <p:cNvSpPr/>
            <p:nvPr/>
          </p:nvSpPr>
          <p:spPr>
            <a:xfrm>
              <a:off x="3975250" y="2091300"/>
              <a:ext cx="241850" cy="258550"/>
            </a:xfrm>
            <a:custGeom>
              <a:avLst/>
              <a:gdLst/>
              <a:ahLst/>
              <a:cxnLst/>
              <a:rect l="l" t="t" r="r" b="b"/>
              <a:pathLst>
                <a:path w="9674" h="10342" extrusionOk="0">
                  <a:moveTo>
                    <a:pt x="1034" y="1"/>
                  </a:moveTo>
                  <a:cubicBezTo>
                    <a:pt x="667" y="468"/>
                    <a:pt x="300" y="935"/>
                    <a:pt x="0" y="1435"/>
                  </a:cubicBezTo>
                  <a:lnTo>
                    <a:pt x="8906" y="10341"/>
                  </a:lnTo>
                  <a:cubicBezTo>
                    <a:pt x="9173" y="9808"/>
                    <a:pt x="9440" y="9241"/>
                    <a:pt x="9674" y="8673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404;p52">
              <a:extLst>
                <a:ext uri="{FF2B5EF4-FFF2-40B4-BE49-F238E27FC236}">
                  <a16:creationId xmlns:a16="http://schemas.microsoft.com/office/drawing/2014/main" id="{70A5270F-2AF3-74CD-DA7B-587E5E8725D7}"/>
                </a:ext>
              </a:extLst>
            </p:cNvPr>
            <p:cNvSpPr/>
            <p:nvPr/>
          </p:nvSpPr>
          <p:spPr>
            <a:xfrm>
              <a:off x="4010275" y="2062950"/>
              <a:ext cx="221000" cy="229350"/>
            </a:xfrm>
            <a:custGeom>
              <a:avLst/>
              <a:gdLst/>
              <a:ahLst/>
              <a:cxnLst/>
              <a:rect l="l" t="t" r="r" b="b"/>
              <a:pathLst>
                <a:path w="8840" h="9174" extrusionOk="0">
                  <a:moveTo>
                    <a:pt x="634" y="0"/>
                  </a:moveTo>
                  <a:cubicBezTo>
                    <a:pt x="434" y="234"/>
                    <a:pt x="234" y="434"/>
                    <a:pt x="0" y="668"/>
                  </a:cubicBezTo>
                  <a:lnTo>
                    <a:pt x="8539" y="9174"/>
                  </a:lnTo>
                  <a:cubicBezTo>
                    <a:pt x="8640" y="8873"/>
                    <a:pt x="8740" y="8540"/>
                    <a:pt x="8840" y="8240"/>
                  </a:cubicBezTo>
                  <a:lnTo>
                    <a:pt x="6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405;p52">
              <a:extLst>
                <a:ext uri="{FF2B5EF4-FFF2-40B4-BE49-F238E27FC236}">
                  <a16:creationId xmlns:a16="http://schemas.microsoft.com/office/drawing/2014/main" id="{624D9338-698D-5AE0-5B8F-3596A0DAD794}"/>
                </a:ext>
              </a:extLst>
            </p:cNvPr>
            <p:cNvSpPr/>
            <p:nvPr/>
          </p:nvSpPr>
          <p:spPr>
            <a:xfrm>
              <a:off x="4118675" y="2002800"/>
              <a:ext cx="130950" cy="135225"/>
            </a:xfrm>
            <a:custGeom>
              <a:avLst/>
              <a:gdLst/>
              <a:ahLst/>
              <a:cxnLst/>
              <a:rect l="l" t="t" r="r" b="b"/>
              <a:pathLst>
                <a:path w="5238" h="5409" extrusionOk="0">
                  <a:moveTo>
                    <a:pt x="1057" y="0"/>
                  </a:moveTo>
                  <a:cubicBezTo>
                    <a:pt x="780" y="0"/>
                    <a:pt x="502" y="33"/>
                    <a:pt x="234" y="105"/>
                  </a:cubicBezTo>
                  <a:lnTo>
                    <a:pt x="0" y="138"/>
                  </a:lnTo>
                  <a:lnTo>
                    <a:pt x="5238" y="5409"/>
                  </a:lnTo>
                  <a:cubicBezTo>
                    <a:pt x="5238" y="5242"/>
                    <a:pt x="5204" y="5075"/>
                    <a:pt x="5204" y="4908"/>
                  </a:cubicBezTo>
                  <a:lnTo>
                    <a:pt x="5204" y="4775"/>
                  </a:lnTo>
                  <a:lnTo>
                    <a:pt x="5204" y="4608"/>
                  </a:lnTo>
                  <a:cubicBezTo>
                    <a:pt x="5204" y="4475"/>
                    <a:pt x="5171" y="4375"/>
                    <a:pt x="5137" y="4241"/>
                  </a:cubicBezTo>
                  <a:cubicBezTo>
                    <a:pt x="5037" y="3641"/>
                    <a:pt x="4871" y="3074"/>
                    <a:pt x="4637" y="2507"/>
                  </a:cubicBezTo>
                  <a:cubicBezTo>
                    <a:pt x="4337" y="1806"/>
                    <a:pt x="3870" y="1206"/>
                    <a:pt x="3303" y="705"/>
                  </a:cubicBezTo>
                  <a:cubicBezTo>
                    <a:pt x="2936" y="438"/>
                    <a:pt x="2502" y="238"/>
                    <a:pt x="2069" y="138"/>
                  </a:cubicBezTo>
                  <a:cubicBezTo>
                    <a:pt x="1969" y="105"/>
                    <a:pt x="1868" y="71"/>
                    <a:pt x="1768" y="71"/>
                  </a:cubicBezTo>
                  <a:cubicBezTo>
                    <a:pt x="1536" y="25"/>
                    <a:pt x="1297" y="0"/>
                    <a:pt x="1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406;p52">
              <a:extLst>
                <a:ext uri="{FF2B5EF4-FFF2-40B4-BE49-F238E27FC236}">
                  <a16:creationId xmlns:a16="http://schemas.microsoft.com/office/drawing/2014/main" id="{C1611E18-4ACA-DEB4-AAF9-7B4FE8D96349}"/>
                </a:ext>
              </a:extLst>
            </p:cNvPr>
            <p:cNvSpPr/>
            <p:nvPr/>
          </p:nvSpPr>
          <p:spPr>
            <a:xfrm>
              <a:off x="3948550" y="2066875"/>
              <a:ext cx="257700" cy="374225"/>
            </a:xfrm>
            <a:custGeom>
              <a:avLst/>
              <a:gdLst/>
              <a:ahLst/>
              <a:cxnLst/>
              <a:rect l="l" t="t" r="r" b="b"/>
              <a:pathLst>
                <a:path w="10308" h="14969" extrusionOk="0">
                  <a:moveTo>
                    <a:pt x="7207" y="0"/>
                  </a:moveTo>
                  <a:cubicBezTo>
                    <a:pt x="6679" y="0"/>
                    <a:pt x="6105" y="143"/>
                    <a:pt x="5505" y="444"/>
                  </a:cubicBezTo>
                  <a:cubicBezTo>
                    <a:pt x="5371" y="477"/>
                    <a:pt x="5271" y="544"/>
                    <a:pt x="5138" y="611"/>
                  </a:cubicBezTo>
                  <a:cubicBezTo>
                    <a:pt x="2302" y="2279"/>
                    <a:pt x="1" y="6682"/>
                    <a:pt x="1" y="10451"/>
                  </a:cubicBezTo>
                  <a:cubicBezTo>
                    <a:pt x="1" y="13284"/>
                    <a:pt x="1278" y="14969"/>
                    <a:pt x="3101" y="14969"/>
                  </a:cubicBezTo>
                  <a:cubicBezTo>
                    <a:pt x="3726" y="14969"/>
                    <a:pt x="4414" y="14771"/>
                    <a:pt x="5138" y="14354"/>
                  </a:cubicBezTo>
                  <a:cubicBezTo>
                    <a:pt x="5271" y="14287"/>
                    <a:pt x="5371" y="14220"/>
                    <a:pt x="5505" y="14154"/>
                  </a:cubicBezTo>
                  <a:cubicBezTo>
                    <a:pt x="8173" y="12352"/>
                    <a:pt x="10308" y="8149"/>
                    <a:pt x="10308" y="4513"/>
                  </a:cubicBezTo>
                  <a:cubicBezTo>
                    <a:pt x="10308" y="1696"/>
                    <a:pt x="9026" y="0"/>
                    <a:pt x="72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407;p52">
              <a:extLst>
                <a:ext uri="{FF2B5EF4-FFF2-40B4-BE49-F238E27FC236}">
                  <a16:creationId xmlns:a16="http://schemas.microsoft.com/office/drawing/2014/main" id="{6FD9D3A6-0EFA-CCD0-8AE0-027D0D252318}"/>
                </a:ext>
              </a:extLst>
            </p:cNvPr>
            <p:cNvSpPr/>
            <p:nvPr/>
          </p:nvSpPr>
          <p:spPr>
            <a:xfrm>
              <a:off x="3955225" y="2075375"/>
              <a:ext cx="245200" cy="357750"/>
            </a:xfrm>
            <a:custGeom>
              <a:avLst/>
              <a:gdLst/>
              <a:ahLst/>
              <a:cxnLst/>
              <a:rect l="l" t="t" r="r" b="b"/>
              <a:pathLst>
                <a:path w="9808" h="14310" extrusionOk="0">
                  <a:moveTo>
                    <a:pt x="6825" y="0"/>
                  </a:moveTo>
                  <a:cubicBezTo>
                    <a:pt x="6299" y="0"/>
                    <a:pt x="5783" y="119"/>
                    <a:pt x="5304" y="371"/>
                  </a:cubicBezTo>
                  <a:lnTo>
                    <a:pt x="5204" y="404"/>
                  </a:lnTo>
                  <a:cubicBezTo>
                    <a:pt x="5104" y="471"/>
                    <a:pt x="5004" y="504"/>
                    <a:pt x="4871" y="571"/>
                  </a:cubicBezTo>
                  <a:cubicBezTo>
                    <a:pt x="4737" y="671"/>
                    <a:pt x="4604" y="738"/>
                    <a:pt x="4504" y="838"/>
                  </a:cubicBezTo>
                  <a:cubicBezTo>
                    <a:pt x="4203" y="1005"/>
                    <a:pt x="3937" y="1205"/>
                    <a:pt x="3703" y="1438"/>
                  </a:cubicBezTo>
                  <a:cubicBezTo>
                    <a:pt x="1802" y="3306"/>
                    <a:pt x="534" y="5708"/>
                    <a:pt x="101" y="8343"/>
                  </a:cubicBezTo>
                  <a:cubicBezTo>
                    <a:pt x="34" y="8710"/>
                    <a:pt x="0" y="9077"/>
                    <a:pt x="0" y="9477"/>
                  </a:cubicBezTo>
                  <a:lnTo>
                    <a:pt x="0" y="9978"/>
                  </a:lnTo>
                  <a:lnTo>
                    <a:pt x="0" y="10545"/>
                  </a:lnTo>
                  <a:cubicBezTo>
                    <a:pt x="0" y="11345"/>
                    <a:pt x="234" y="12146"/>
                    <a:pt x="634" y="12880"/>
                  </a:cubicBezTo>
                  <a:cubicBezTo>
                    <a:pt x="1076" y="13764"/>
                    <a:pt x="1987" y="14310"/>
                    <a:pt x="2953" y="14310"/>
                  </a:cubicBezTo>
                  <a:cubicBezTo>
                    <a:pt x="3080" y="14310"/>
                    <a:pt x="3208" y="14300"/>
                    <a:pt x="3336" y="14281"/>
                  </a:cubicBezTo>
                  <a:cubicBezTo>
                    <a:pt x="3903" y="14181"/>
                    <a:pt x="4404" y="13980"/>
                    <a:pt x="4904" y="13714"/>
                  </a:cubicBezTo>
                  <a:lnTo>
                    <a:pt x="5137" y="13547"/>
                  </a:lnTo>
                  <a:lnTo>
                    <a:pt x="5204" y="13513"/>
                  </a:lnTo>
                  <a:cubicBezTo>
                    <a:pt x="7706" y="11846"/>
                    <a:pt x="9674" y="8043"/>
                    <a:pt x="9807" y="4674"/>
                  </a:cubicBezTo>
                  <a:lnTo>
                    <a:pt x="9807" y="4307"/>
                  </a:lnTo>
                  <a:cubicBezTo>
                    <a:pt x="9807" y="3640"/>
                    <a:pt x="9707" y="3006"/>
                    <a:pt x="9541" y="2372"/>
                  </a:cubicBezTo>
                  <a:cubicBezTo>
                    <a:pt x="9174" y="1071"/>
                    <a:pt x="8373" y="237"/>
                    <a:pt x="7339" y="37"/>
                  </a:cubicBezTo>
                  <a:cubicBezTo>
                    <a:pt x="7167" y="13"/>
                    <a:pt x="6996" y="0"/>
                    <a:pt x="68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408;p52">
              <a:extLst>
                <a:ext uri="{FF2B5EF4-FFF2-40B4-BE49-F238E27FC236}">
                  <a16:creationId xmlns:a16="http://schemas.microsoft.com/office/drawing/2014/main" id="{DE31A95B-FA2C-3BB8-9E21-B518C3429709}"/>
                </a:ext>
              </a:extLst>
            </p:cNvPr>
            <p:cNvSpPr/>
            <p:nvPr/>
          </p:nvSpPr>
          <p:spPr>
            <a:xfrm>
              <a:off x="3954400" y="2075375"/>
              <a:ext cx="225175" cy="345350"/>
            </a:xfrm>
            <a:custGeom>
              <a:avLst/>
              <a:gdLst/>
              <a:ahLst/>
              <a:cxnLst/>
              <a:rect l="l" t="t" r="r" b="b"/>
              <a:pathLst>
                <a:path w="9007" h="13814" extrusionOk="0">
                  <a:moveTo>
                    <a:pt x="6858" y="0"/>
                  </a:moveTo>
                  <a:cubicBezTo>
                    <a:pt x="6332" y="0"/>
                    <a:pt x="5816" y="119"/>
                    <a:pt x="5337" y="371"/>
                  </a:cubicBezTo>
                  <a:lnTo>
                    <a:pt x="5237" y="404"/>
                  </a:lnTo>
                  <a:cubicBezTo>
                    <a:pt x="5137" y="471"/>
                    <a:pt x="5004" y="504"/>
                    <a:pt x="4904" y="571"/>
                  </a:cubicBezTo>
                  <a:cubicBezTo>
                    <a:pt x="4804" y="638"/>
                    <a:pt x="4637" y="738"/>
                    <a:pt x="4537" y="838"/>
                  </a:cubicBezTo>
                  <a:cubicBezTo>
                    <a:pt x="4236" y="1005"/>
                    <a:pt x="3970" y="1205"/>
                    <a:pt x="3736" y="1438"/>
                  </a:cubicBezTo>
                  <a:cubicBezTo>
                    <a:pt x="1835" y="3306"/>
                    <a:pt x="567" y="5708"/>
                    <a:pt x="134" y="8343"/>
                  </a:cubicBezTo>
                  <a:cubicBezTo>
                    <a:pt x="67" y="8710"/>
                    <a:pt x="33" y="9077"/>
                    <a:pt x="0" y="9477"/>
                  </a:cubicBezTo>
                  <a:lnTo>
                    <a:pt x="0" y="9978"/>
                  </a:lnTo>
                  <a:lnTo>
                    <a:pt x="0" y="10545"/>
                  </a:lnTo>
                  <a:cubicBezTo>
                    <a:pt x="33" y="11345"/>
                    <a:pt x="234" y="12146"/>
                    <a:pt x="634" y="12880"/>
                  </a:cubicBezTo>
                  <a:cubicBezTo>
                    <a:pt x="801" y="13180"/>
                    <a:pt x="1034" y="13447"/>
                    <a:pt x="1301" y="13680"/>
                  </a:cubicBezTo>
                  <a:cubicBezTo>
                    <a:pt x="1568" y="13769"/>
                    <a:pt x="1835" y="13814"/>
                    <a:pt x="2111" y="13814"/>
                  </a:cubicBezTo>
                  <a:cubicBezTo>
                    <a:pt x="2250" y="13814"/>
                    <a:pt x="2391" y="13803"/>
                    <a:pt x="2535" y="13780"/>
                  </a:cubicBezTo>
                  <a:cubicBezTo>
                    <a:pt x="3069" y="13714"/>
                    <a:pt x="3603" y="13513"/>
                    <a:pt x="4070" y="13247"/>
                  </a:cubicBezTo>
                  <a:lnTo>
                    <a:pt x="4337" y="13080"/>
                  </a:lnTo>
                  <a:lnTo>
                    <a:pt x="4403" y="13013"/>
                  </a:lnTo>
                  <a:cubicBezTo>
                    <a:pt x="6905" y="11379"/>
                    <a:pt x="8873" y="7576"/>
                    <a:pt x="9007" y="4173"/>
                  </a:cubicBezTo>
                  <a:lnTo>
                    <a:pt x="9007" y="3840"/>
                  </a:lnTo>
                  <a:cubicBezTo>
                    <a:pt x="9007" y="3173"/>
                    <a:pt x="8940" y="2539"/>
                    <a:pt x="8773" y="1905"/>
                  </a:cubicBezTo>
                  <a:cubicBezTo>
                    <a:pt x="8606" y="1238"/>
                    <a:pt x="8239" y="604"/>
                    <a:pt x="7706" y="137"/>
                  </a:cubicBezTo>
                  <a:cubicBezTo>
                    <a:pt x="7606" y="104"/>
                    <a:pt x="7472" y="71"/>
                    <a:pt x="7372" y="37"/>
                  </a:cubicBezTo>
                  <a:cubicBezTo>
                    <a:pt x="7200" y="13"/>
                    <a:pt x="7029" y="0"/>
                    <a:pt x="68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409;p52">
              <a:extLst>
                <a:ext uri="{FF2B5EF4-FFF2-40B4-BE49-F238E27FC236}">
                  <a16:creationId xmlns:a16="http://schemas.microsoft.com/office/drawing/2014/main" id="{D7E36116-7FFE-AE6D-68AD-645463CCDEF2}"/>
                </a:ext>
              </a:extLst>
            </p:cNvPr>
            <p:cNvSpPr/>
            <p:nvPr/>
          </p:nvSpPr>
          <p:spPr>
            <a:xfrm>
              <a:off x="3904350" y="2002575"/>
              <a:ext cx="258550" cy="484025"/>
            </a:xfrm>
            <a:custGeom>
              <a:avLst/>
              <a:gdLst/>
              <a:ahLst/>
              <a:cxnLst/>
              <a:rect l="l" t="t" r="r" b="b"/>
              <a:pathLst>
                <a:path w="10342" h="19361" extrusionOk="0">
                  <a:moveTo>
                    <a:pt x="9625" y="1"/>
                  </a:moveTo>
                  <a:cubicBezTo>
                    <a:pt x="9430" y="1"/>
                    <a:pt x="9235" y="17"/>
                    <a:pt x="9040" y="47"/>
                  </a:cubicBezTo>
                  <a:cubicBezTo>
                    <a:pt x="8807" y="80"/>
                    <a:pt x="8607" y="147"/>
                    <a:pt x="8373" y="181"/>
                  </a:cubicBezTo>
                  <a:cubicBezTo>
                    <a:pt x="8340" y="214"/>
                    <a:pt x="8273" y="214"/>
                    <a:pt x="8240" y="247"/>
                  </a:cubicBezTo>
                  <a:lnTo>
                    <a:pt x="8073" y="281"/>
                  </a:lnTo>
                  <a:lnTo>
                    <a:pt x="7740" y="414"/>
                  </a:lnTo>
                  <a:cubicBezTo>
                    <a:pt x="7339" y="581"/>
                    <a:pt x="6939" y="781"/>
                    <a:pt x="6572" y="1048"/>
                  </a:cubicBezTo>
                  <a:cubicBezTo>
                    <a:pt x="6372" y="1148"/>
                    <a:pt x="6205" y="1281"/>
                    <a:pt x="6005" y="1415"/>
                  </a:cubicBezTo>
                  <a:cubicBezTo>
                    <a:pt x="5838" y="1548"/>
                    <a:pt x="5671" y="1682"/>
                    <a:pt x="5505" y="1848"/>
                  </a:cubicBezTo>
                  <a:cubicBezTo>
                    <a:pt x="5338" y="1982"/>
                    <a:pt x="5171" y="2115"/>
                    <a:pt x="5004" y="2282"/>
                  </a:cubicBezTo>
                  <a:cubicBezTo>
                    <a:pt x="4837" y="2449"/>
                    <a:pt x="4671" y="2582"/>
                    <a:pt x="4537" y="2749"/>
                  </a:cubicBezTo>
                  <a:cubicBezTo>
                    <a:pt x="4370" y="2916"/>
                    <a:pt x="4237" y="3083"/>
                    <a:pt x="4070" y="3249"/>
                  </a:cubicBezTo>
                  <a:lnTo>
                    <a:pt x="3670" y="3783"/>
                  </a:lnTo>
                  <a:lnTo>
                    <a:pt x="3236" y="4317"/>
                  </a:lnTo>
                  <a:cubicBezTo>
                    <a:pt x="3103" y="4517"/>
                    <a:pt x="3003" y="4684"/>
                    <a:pt x="2869" y="4884"/>
                  </a:cubicBezTo>
                  <a:cubicBezTo>
                    <a:pt x="2636" y="5251"/>
                    <a:pt x="2402" y="5618"/>
                    <a:pt x="2169" y="6018"/>
                  </a:cubicBezTo>
                  <a:lnTo>
                    <a:pt x="2002" y="6318"/>
                  </a:lnTo>
                  <a:lnTo>
                    <a:pt x="1869" y="6618"/>
                  </a:lnTo>
                  <a:cubicBezTo>
                    <a:pt x="1769" y="6819"/>
                    <a:pt x="1669" y="7019"/>
                    <a:pt x="1568" y="7219"/>
                  </a:cubicBezTo>
                  <a:cubicBezTo>
                    <a:pt x="1502" y="7419"/>
                    <a:pt x="1402" y="7619"/>
                    <a:pt x="1302" y="7853"/>
                  </a:cubicBezTo>
                  <a:lnTo>
                    <a:pt x="1068" y="8453"/>
                  </a:lnTo>
                  <a:lnTo>
                    <a:pt x="835" y="9087"/>
                  </a:lnTo>
                  <a:cubicBezTo>
                    <a:pt x="768" y="9320"/>
                    <a:pt x="701" y="9521"/>
                    <a:pt x="634" y="9721"/>
                  </a:cubicBezTo>
                  <a:cubicBezTo>
                    <a:pt x="568" y="9954"/>
                    <a:pt x="534" y="10154"/>
                    <a:pt x="468" y="10388"/>
                  </a:cubicBezTo>
                  <a:cubicBezTo>
                    <a:pt x="401" y="10588"/>
                    <a:pt x="368" y="10821"/>
                    <a:pt x="334" y="11022"/>
                  </a:cubicBezTo>
                  <a:lnTo>
                    <a:pt x="268" y="11355"/>
                  </a:lnTo>
                  <a:lnTo>
                    <a:pt x="201" y="11689"/>
                  </a:lnTo>
                  <a:cubicBezTo>
                    <a:pt x="167" y="11922"/>
                    <a:pt x="134" y="12122"/>
                    <a:pt x="101" y="12356"/>
                  </a:cubicBezTo>
                  <a:cubicBezTo>
                    <a:pt x="67" y="12589"/>
                    <a:pt x="67" y="12790"/>
                    <a:pt x="34" y="13023"/>
                  </a:cubicBezTo>
                  <a:cubicBezTo>
                    <a:pt x="1" y="13257"/>
                    <a:pt x="1" y="13457"/>
                    <a:pt x="1" y="13690"/>
                  </a:cubicBezTo>
                  <a:lnTo>
                    <a:pt x="1" y="14024"/>
                  </a:lnTo>
                  <a:lnTo>
                    <a:pt x="1" y="14357"/>
                  </a:lnTo>
                  <a:cubicBezTo>
                    <a:pt x="1" y="14591"/>
                    <a:pt x="34" y="14824"/>
                    <a:pt x="34" y="15024"/>
                  </a:cubicBezTo>
                  <a:lnTo>
                    <a:pt x="134" y="15692"/>
                  </a:lnTo>
                  <a:lnTo>
                    <a:pt x="268" y="16359"/>
                  </a:lnTo>
                  <a:cubicBezTo>
                    <a:pt x="401" y="16926"/>
                    <a:pt x="601" y="17493"/>
                    <a:pt x="901" y="18027"/>
                  </a:cubicBezTo>
                  <a:cubicBezTo>
                    <a:pt x="1001" y="18160"/>
                    <a:pt x="1068" y="18293"/>
                    <a:pt x="1135" y="18394"/>
                  </a:cubicBezTo>
                  <a:cubicBezTo>
                    <a:pt x="1235" y="18527"/>
                    <a:pt x="1335" y="18660"/>
                    <a:pt x="1435" y="18760"/>
                  </a:cubicBezTo>
                  <a:cubicBezTo>
                    <a:pt x="1335" y="18627"/>
                    <a:pt x="1268" y="18527"/>
                    <a:pt x="1168" y="18394"/>
                  </a:cubicBezTo>
                  <a:cubicBezTo>
                    <a:pt x="1101" y="18260"/>
                    <a:pt x="1035" y="18127"/>
                    <a:pt x="935" y="17993"/>
                  </a:cubicBezTo>
                  <a:cubicBezTo>
                    <a:pt x="668" y="17460"/>
                    <a:pt x="468" y="16926"/>
                    <a:pt x="334" y="16325"/>
                  </a:cubicBezTo>
                  <a:lnTo>
                    <a:pt x="201" y="15692"/>
                  </a:lnTo>
                  <a:lnTo>
                    <a:pt x="134" y="15024"/>
                  </a:lnTo>
                  <a:cubicBezTo>
                    <a:pt x="101" y="14791"/>
                    <a:pt x="101" y="14591"/>
                    <a:pt x="101" y="14357"/>
                  </a:cubicBezTo>
                  <a:lnTo>
                    <a:pt x="101" y="14024"/>
                  </a:lnTo>
                  <a:lnTo>
                    <a:pt x="101" y="13690"/>
                  </a:lnTo>
                  <a:cubicBezTo>
                    <a:pt x="101" y="13457"/>
                    <a:pt x="134" y="13257"/>
                    <a:pt x="134" y="13023"/>
                  </a:cubicBezTo>
                  <a:cubicBezTo>
                    <a:pt x="167" y="12823"/>
                    <a:pt x="201" y="12623"/>
                    <a:pt x="234" y="12356"/>
                  </a:cubicBezTo>
                  <a:cubicBezTo>
                    <a:pt x="234" y="12122"/>
                    <a:pt x="268" y="11922"/>
                    <a:pt x="301" y="11722"/>
                  </a:cubicBezTo>
                  <a:lnTo>
                    <a:pt x="368" y="11389"/>
                  </a:lnTo>
                  <a:lnTo>
                    <a:pt x="434" y="11055"/>
                  </a:lnTo>
                  <a:cubicBezTo>
                    <a:pt x="501" y="10821"/>
                    <a:pt x="534" y="10621"/>
                    <a:pt x="601" y="10421"/>
                  </a:cubicBezTo>
                  <a:cubicBezTo>
                    <a:pt x="634" y="10188"/>
                    <a:pt x="701" y="9988"/>
                    <a:pt x="768" y="9754"/>
                  </a:cubicBezTo>
                  <a:cubicBezTo>
                    <a:pt x="835" y="9554"/>
                    <a:pt x="901" y="9354"/>
                    <a:pt x="968" y="9120"/>
                  </a:cubicBezTo>
                  <a:lnTo>
                    <a:pt x="1202" y="8486"/>
                  </a:lnTo>
                  <a:cubicBezTo>
                    <a:pt x="1335" y="8086"/>
                    <a:pt x="1502" y="7686"/>
                    <a:pt x="1702" y="7286"/>
                  </a:cubicBezTo>
                  <a:cubicBezTo>
                    <a:pt x="1769" y="7085"/>
                    <a:pt x="1902" y="6885"/>
                    <a:pt x="1969" y="6685"/>
                  </a:cubicBezTo>
                  <a:lnTo>
                    <a:pt x="2136" y="6385"/>
                  </a:lnTo>
                  <a:lnTo>
                    <a:pt x="2302" y="6085"/>
                  </a:lnTo>
                  <a:cubicBezTo>
                    <a:pt x="2502" y="5684"/>
                    <a:pt x="2736" y="5318"/>
                    <a:pt x="2969" y="4951"/>
                  </a:cubicBezTo>
                  <a:lnTo>
                    <a:pt x="3336" y="4384"/>
                  </a:lnTo>
                  <a:lnTo>
                    <a:pt x="3737" y="3850"/>
                  </a:lnTo>
                  <a:lnTo>
                    <a:pt x="4137" y="3316"/>
                  </a:lnTo>
                  <a:lnTo>
                    <a:pt x="4571" y="2849"/>
                  </a:lnTo>
                  <a:cubicBezTo>
                    <a:pt x="4704" y="2682"/>
                    <a:pt x="4871" y="2516"/>
                    <a:pt x="5038" y="2349"/>
                  </a:cubicBezTo>
                  <a:cubicBezTo>
                    <a:pt x="5171" y="2215"/>
                    <a:pt x="5371" y="2049"/>
                    <a:pt x="5505" y="1915"/>
                  </a:cubicBezTo>
                  <a:cubicBezTo>
                    <a:pt x="5671" y="1748"/>
                    <a:pt x="5838" y="1615"/>
                    <a:pt x="6038" y="1481"/>
                  </a:cubicBezTo>
                  <a:cubicBezTo>
                    <a:pt x="6205" y="1348"/>
                    <a:pt x="6372" y="1215"/>
                    <a:pt x="6572" y="1081"/>
                  </a:cubicBezTo>
                  <a:cubicBezTo>
                    <a:pt x="6939" y="848"/>
                    <a:pt x="7306" y="648"/>
                    <a:pt x="7740" y="447"/>
                  </a:cubicBezTo>
                  <a:lnTo>
                    <a:pt x="8040" y="347"/>
                  </a:lnTo>
                  <a:lnTo>
                    <a:pt x="8207" y="281"/>
                  </a:lnTo>
                  <a:cubicBezTo>
                    <a:pt x="8240" y="247"/>
                    <a:pt x="8307" y="247"/>
                    <a:pt x="8340" y="214"/>
                  </a:cubicBezTo>
                  <a:cubicBezTo>
                    <a:pt x="8573" y="147"/>
                    <a:pt x="8774" y="114"/>
                    <a:pt x="9007" y="80"/>
                  </a:cubicBezTo>
                  <a:cubicBezTo>
                    <a:pt x="9224" y="30"/>
                    <a:pt x="9441" y="5"/>
                    <a:pt x="9662" y="5"/>
                  </a:cubicBezTo>
                  <a:cubicBezTo>
                    <a:pt x="9883" y="5"/>
                    <a:pt x="10108" y="30"/>
                    <a:pt x="10341" y="80"/>
                  </a:cubicBezTo>
                  <a:cubicBezTo>
                    <a:pt x="10103" y="25"/>
                    <a:pt x="9864" y="1"/>
                    <a:pt x="9625" y="1"/>
                  </a:cubicBezTo>
                  <a:close/>
                  <a:moveTo>
                    <a:pt x="1435" y="18760"/>
                  </a:moveTo>
                  <a:cubicBezTo>
                    <a:pt x="1602" y="18994"/>
                    <a:pt x="1835" y="19194"/>
                    <a:pt x="2102" y="19361"/>
                  </a:cubicBezTo>
                  <a:cubicBezTo>
                    <a:pt x="1835" y="19194"/>
                    <a:pt x="1635" y="18994"/>
                    <a:pt x="1435" y="1876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410;p52">
              <a:extLst>
                <a:ext uri="{FF2B5EF4-FFF2-40B4-BE49-F238E27FC236}">
                  <a16:creationId xmlns:a16="http://schemas.microsoft.com/office/drawing/2014/main" id="{946EFCA0-964B-D78F-41E0-0BA7921D3168}"/>
                </a:ext>
              </a:extLst>
            </p:cNvPr>
            <p:cNvSpPr/>
            <p:nvPr/>
          </p:nvSpPr>
          <p:spPr>
            <a:xfrm>
              <a:off x="4048625" y="2104650"/>
              <a:ext cx="51725" cy="30050"/>
            </a:xfrm>
            <a:custGeom>
              <a:avLst/>
              <a:gdLst/>
              <a:ahLst/>
              <a:cxnLst/>
              <a:rect l="l" t="t" r="r" b="b"/>
              <a:pathLst>
                <a:path w="2069" h="1202" extrusionOk="0">
                  <a:moveTo>
                    <a:pt x="1235" y="0"/>
                  </a:moveTo>
                  <a:lnTo>
                    <a:pt x="0" y="701"/>
                  </a:lnTo>
                  <a:lnTo>
                    <a:pt x="868" y="1201"/>
                  </a:lnTo>
                  <a:lnTo>
                    <a:pt x="2069" y="501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411;p52">
              <a:extLst>
                <a:ext uri="{FF2B5EF4-FFF2-40B4-BE49-F238E27FC236}">
                  <a16:creationId xmlns:a16="http://schemas.microsoft.com/office/drawing/2014/main" id="{BC8159E7-85BF-D6F9-1912-5C88A156E435}"/>
                </a:ext>
              </a:extLst>
            </p:cNvPr>
            <p:cNvSpPr/>
            <p:nvPr/>
          </p:nvSpPr>
          <p:spPr>
            <a:xfrm>
              <a:off x="4007750" y="2128000"/>
              <a:ext cx="51750" cy="30050"/>
            </a:xfrm>
            <a:custGeom>
              <a:avLst/>
              <a:gdLst/>
              <a:ahLst/>
              <a:cxnLst/>
              <a:rect l="l" t="t" r="r" b="b"/>
              <a:pathLst>
                <a:path w="2070" h="1202" extrusionOk="0">
                  <a:moveTo>
                    <a:pt x="1202" y="0"/>
                  </a:moveTo>
                  <a:lnTo>
                    <a:pt x="1" y="734"/>
                  </a:lnTo>
                  <a:lnTo>
                    <a:pt x="835" y="1201"/>
                  </a:lnTo>
                  <a:lnTo>
                    <a:pt x="2069" y="501"/>
                  </a:lnTo>
                  <a:lnTo>
                    <a:pt x="12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412;p52">
              <a:extLst>
                <a:ext uri="{FF2B5EF4-FFF2-40B4-BE49-F238E27FC236}">
                  <a16:creationId xmlns:a16="http://schemas.microsoft.com/office/drawing/2014/main" id="{6086ACC7-F2DD-980D-E701-98DBBB00A70A}"/>
                </a:ext>
              </a:extLst>
            </p:cNvPr>
            <p:cNvSpPr/>
            <p:nvPr/>
          </p:nvSpPr>
          <p:spPr>
            <a:xfrm>
              <a:off x="3986075" y="2168025"/>
              <a:ext cx="42550" cy="24200"/>
            </a:xfrm>
            <a:custGeom>
              <a:avLst/>
              <a:gdLst/>
              <a:ahLst/>
              <a:cxnLst/>
              <a:rect l="l" t="t" r="r" b="b"/>
              <a:pathLst>
                <a:path w="1702" h="968" extrusionOk="0">
                  <a:moveTo>
                    <a:pt x="868" y="0"/>
                  </a:moveTo>
                  <a:lnTo>
                    <a:pt x="1" y="501"/>
                  </a:lnTo>
                  <a:lnTo>
                    <a:pt x="868" y="968"/>
                  </a:lnTo>
                  <a:lnTo>
                    <a:pt x="1702" y="501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413;p52">
              <a:extLst>
                <a:ext uri="{FF2B5EF4-FFF2-40B4-BE49-F238E27FC236}">
                  <a16:creationId xmlns:a16="http://schemas.microsoft.com/office/drawing/2014/main" id="{7DDBE83E-4D23-3147-061C-22635F46142E}"/>
                </a:ext>
              </a:extLst>
            </p:cNvPr>
            <p:cNvSpPr/>
            <p:nvPr/>
          </p:nvSpPr>
          <p:spPr>
            <a:xfrm>
              <a:off x="3986075" y="2180525"/>
              <a:ext cx="21700" cy="52575"/>
            </a:xfrm>
            <a:custGeom>
              <a:avLst/>
              <a:gdLst/>
              <a:ahLst/>
              <a:cxnLst/>
              <a:rect l="l" t="t" r="r" b="b"/>
              <a:pathLst>
                <a:path w="868" h="2103" extrusionOk="0">
                  <a:moveTo>
                    <a:pt x="1" y="1"/>
                  </a:moveTo>
                  <a:lnTo>
                    <a:pt x="1" y="1602"/>
                  </a:lnTo>
                  <a:lnTo>
                    <a:pt x="868" y="2102"/>
                  </a:lnTo>
                  <a:lnTo>
                    <a:pt x="868" y="4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414;p52">
              <a:extLst>
                <a:ext uri="{FF2B5EF4-FFF2-40B4-BE49-F238E27FC236}">
                  <a16:creationId xmlns:a16="http://schemas.microsoft.com/office/drawing/2014/main" id="{39F450AD-1CB9-03FD-2273-D52710DD500A}"/>
                </a:ext>
              </a:extLst>
            </p:cNvPr>
            <p:cNvSpPr/>
            <p:nvPr/>
          </p:nvSpPr>
          <p:spPr>
            <a:xfrm>
              <a:off x="4007750" y="2146350"/>
              <a:ext cx="20875" cy="34200"/>
            </a:xfrm>
            <a:custGeom>
              <a:avLst/>
              <a:gdLst/>
              <a:ahLst/>
              <a:cxnLst/>
              <a:rect l="l" t="t" r="r" b="b"/>
              <a:pathLst>
                <a:path w="835" h="1368" extrusionOk="0">
                  <a:moveTo>
                    <a:pt x="1" y="0"/>
                  </a:moveTo>
                  <a:lnTo>
                    <a:pt x="1" y="867"/>
                  </a:lnTo>
                  <a:lnTo>
                    <a:pt x="835" y="1368"/>
                  </a:lnTo>
                  <a:lnTo>
                    <a:pt x="835" y="4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415;p52">
              <a:extLst>
                <a:ext uri="{FF2B5EF4-FFF2-40B4-BE49-F238E27FC236}">
                  <a16:creationId xmlns:a16="http://schemas.microsoft.com/office/drawing/2014/main" id="{F9A19C0A-D8DB-29AA-9ACA-9DF2105EFCF7}"/>
                </a:ext>
              </a:extLst>
            </p:cNvPr>
            <p:cNvSpPr/>
            <p:nvPr/>
          </p:nvSpPr>
          <p:spPr>
            <a:xfrm>
              <a:off x="4048625" y="2122150"/>
              <a:ext cx="21700" cy="40050"/>
            </a:xfrm>
            <a:custGeom>
              <a:avLst/>
              <a:gdLst/>
              <a:ahLst/>
              <a:cxnLst/>
              <a:rect l="l" t="t" r="r" b="b"/>
              <a:pathLst>
                <a:path w="868" h="1602" extrusionOk="0">
                  <a:moveTo>
                    <a:pt x="0" y="1"/>
                  </a:moveTo>
                  <a:lnTo>
                    <a:pt x="0" y="501"/>
                  </a:lnTo>
                  <a:lnTo>
                    <a:pt x="434" y="735"/>
                  </a:lnTo>
                  <a:lnTo>
                    <a:pt x="434" y="1602"/>
                  </a:lnTo>
                  <a:lnTo>
                    <a:pt x="868" y="1368"/>
                  </a:lnTo>
                  <a:lnTo>
                    <a:pt x="868" y="5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416;p52">
              <a:extLst>
                <a:ext uri="{FF2B5EF4-FFF2-40B4-BE49-F238E27FC236}">
                  <a16:creationId xmlns:a16="http://schemas.microsoft.com/office/drawing/2014/main" id="{8AC3817C-1CC2-A907-2FEE-B9A44EBC9F29}"/>
                </a:ext>
              </a:extLst>
            </p:cNvPr>
            <p:cNvSpPr/>
            <p:nvPr/>
          </p:nvSpPr>
          <p:spPr>
            <a:xfrm>
              <a:off x="3986075" y="2338975"/>
              <a:ext cx="35900" cy="20050"/>
            </a:xfrm>
            <a:custGeom>
              <a:avLst/>
              <a:gdLst/>
              <a:ahLst/>
              <a:cxnLst/>
              <a:rect l="l" t="t" r="r" b="b"/>
              <a:pathLst>
                <a:path w="1436" h="802" extrusionOk="0">
                  <a:moveTo>
                    <a:pt x="601" y="1"/>
                  </a:moveTo>
                  <a:lnTo>
                    <a:pt x="1" y="334"/>
                  </a:lnTo>
                  <a:lnTo>
                    <a:pt x="868" y="801"/>
                  </a:lnTo>
                  <a:lnTo>
                    <a:pt x="1435" y="468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417;p52">
              <a:extLst>
                <a:ext uri="{FF2B5EF4-FFF2-40B4-BE49-F238E27FC236}">
                  <a16:creationId xmlns:a16="http://schemas.microsoft.com/office/drawing/2014/main" id="{BC5C3D61-8677-0FC1-0D0B-5BCBEDDCC840}"/>
                </a:ext>
              </a:extLst>
            </p:cNvPr>
            <p:cNvSpPr/>
            <p:nvPr/>
          </p:nvSpPr>
          <p:spPr>
            <a:xfrm>
              <a:off x="4001100" y="2224725"/>
              <a:ext cx="20875" cy="125950"/>
            </a:xfrm>
            <a:custGeom>
              <a:avLst/>
              <a:gdLst/>
              <a:ahLst/>
              <a:cxnLst/>
              <a:rect l="l" t="t" r="r" b="b"/>
              <a:pathLst>
                <a:path w="835" h="5038" extrusionOk="0">
                  <a:moveTo>
                    <a:pt x="834" y="1"/>
                  </a:moveTo>
                  <a:lnTo>
                    <a:pt x="267" y="334"/>
                  </a:lnTo>
                  <a:lnTo>
                    <a:pt x="0" y="201"/>
                  </a:lnTo>
                  <a:lnTo>
                    <a:pt x="0" y="4571"/>
                  </a:lnTo>
                  <a:lnTo>
                    <a:pt x="834" y="5038"/>
                  </a:lnTo>
                  <a:lnTo>
                    <a:pt x="8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418;p52">
              <a:extLst>
                <a:ext uri="{FF2B5EF4-FFF2-40B4-BE49-F238E27FC236}">
                  <a16:creationId xmlns:a16="http://schemas.microsoft.com/office/drawing/2014/main" id="{02B5BA0F-1426-1911-443E-DA6BCE0A2595}"/>
                </a:ext>
              </a:extLst>
            </p:cNvPr>
            <p:cNvSpPr/>
            <p:nvPr/>
          </p:nvSpPr>
          <p:spPr>
            <a:xfrm>
              <a:off x="3986075" y="2347325"/>
              <a:ext cx="21700" cy="52550"/>
            </a:xfrm>
            <a:custGeom>
              <a:avLst/>
              <a:gdLst/>
              <a:ahLst/>
              <a:cxnLst/>
              <a:rect l="l" t="t" r="r" b="b"/>
              <a:pathLst>
                <a:path w="868" h="2102" extrusionOk="0">
                  <a:moveTo>
                    <a:pt x="1" y="0"/>
                  </a:moveTo>
                  <a:lnTo>
                    <a:pt x="1" y="1635"/>
                  </a:lnTo>
                  <a:lnTo>
                    <a:pt x="868" y="2102"/>
                  </a:lnTo>
                  <a:lnTo>
                    <a:pt x="868" y="4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419;p52">
              <a:extLst>
                <a:ext uri="{FF2B5EF4-FFF2-40B4-BE49-F238E27FC236}">
                  <a16:creationId xmlns:a16="http://schemas.microsoft.com/office/drawing/2014/main" id="{DB64B83F-5C47-E149-C651-7791B627C60E}"/>
                </a:ext>
              </a:extLst>
            </p:cNvPr>
            <p:cNvSpPr/>
            <p:nvPr/>
          </p:nvSpPr>
          <p:spPr>
            <a:xfrm>
              <a:off x="4013600" y="2388175"/>
              <a:ext cx="15025" cy="17550"/>
            </a:xfrm>
            <a:custGeom>
              <a:avLst/>
              <a:gdLst/>
              <a:ahLst/>
              <a:cxnLst/>
              <a:rect l="l" t="t" r="r" b="b"/>
              <a:pathLst>
                <a:path w="601" h="702" extrusionOk="0">
                  <a:moveTo>
                    <a:pt x="601" y="1"/>
                  </a:moveTo>
                  <a:lnTo>
                    <a:pt x="0" y="334"/>
                  </a:lnTo>
                  <a:lnTo>
                    <a:pt x="601" y="701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420;p52">
              <a:extLst>
                <a:ext uri="{FF2B5EF4-FFF2-40B4-BE49-F238E27FC236}">
                  <a16:creationId xmlns:a16="http://schemas.microsoft.com/office/drawing/2014/main" id="{98C1C7AA-8B68-8EF7-6A5A-EB2A44274E42}"/>
                </a:ext>
              </a:extLst>
            </p:cNvPr>
            <p:cNvSpPr/>
            <p:nvPr/>
          </p:nvSpPr>
          <p:spPr>
            <a:xfrm>
              <a:off x="4059475" y="2364000"/>
              <a:ext cx="10850" cy="18375"/>
            </a:xfrm>
            <a:custGeom>
              <a:avLst/>
              <a:gdLst/>
              <a:ahLst/>
              <a:cxnLst/>
              <a:rect l="l" t="t" r="r" b="b"/>
              <a:pathLst>
                <a:path w="434" h="735" extrusionOk="0">
                  <a:moveTo>
                    <a:pt x="434" y="0"/>
                  </a:moveTo>
                  <a:lnTo>
                    <a:pt x="0" y="234"/>
                  </a:lnTo>
                  <a:lnTo>
                    <a:pt x="0" y="467"/>
                  </a:lnTo>
                  <a:lnTo>
                    <a:pt x="434" y="734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421;p52">
              <a:extLst>
                <a:ext uri="{FF2B5EF4-FFF2-40B4-BE49-F238E27FC236}">
                  <a16:creationId xmlns:a16="http://schemas.microsoft.com/office/drawing/2014/main" id="{C24F4EA0-AC1A-0193-6331-C429948BE1BD}"/>
                </a:ext>
              </a:extLst>
            </p:cNvPr>
            <p:cNvSpPr/>
            <p:nvPr/>
          </p:nvSpPr>
          <p:spPr>
            <a:xfrm>
              <a:off x="4100325" y="2124650"/>
              <a:ext cx="25050" cy="15050"/>
            </a:xfrm>
            <a:custGeom>
              <a:avLst/>
              <a:gdLst/>
              <a:ahLst/>
              <a:cxnLst/>
              <a:rect l="l" t="t" r="r" b="b"/>
              <a:pathLst>
                <a:path w="1002" h="602" extrusionOk="0">
                  <a:moveTo>
                    <a:pt x="897" y="505"/>
                  </a:moveTo>
                  <a:lnTo>
                    <a:pt x="1001" y="568"/>
                  </a:lnTo>
                  <a:cubicBezTo>
                    <a:pt x="968" y="543"/>
                    <a:pt x="933" y="522"/>
                    <a:pt x="897" y="505"/>
                  </a:cubicBezTo>
                  <a:close/>
                  <a:moveTo>
                    <a:pt x="1" y="1"/>
                  </a:moveTo>
                  <a:lnTo>
                    <a:pt x="1" y="601"/>
                  </a:lnTo>
                  <a:cubicBezTo>
                    <a:pt x="67" y="568"/>
                    <a:pt x="167" y="535"/>
                    <a:pt x="234" y="501"/>
                  </a:cubicBezTo>
                  <a:lnTo>
                    <a:pt x="334" y="468"/>
                  </a:lnTo>
                  <a:lnTo>
                    <a:pt x="401" y="435"/>
                  </a:lnTo>
                  <a:lnTo>
                    <a:pt x="568" y="435"/>
                  </a:lnTo>
                  <a:cubicBezTo>
                    <a:pt x="668" y="435"/>
                    <a:pt x="787" y="453"/>
                    <a:pt x="897" y="505"/>
                  </a:cubicBezTo>
                  <a:lnTo>
                    <a:pt x="897" y="505"/>
                  </a:lnTo>
                  <a:lnTo>
                    <a:pt x="167" y="68"/>
                  </a:lnTo>
                  <a:cubicBezTo>
                    <a:pt x="134" y="34"/>
                    <a:pt x="6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422;p52">
              <a:extLst>
                <a:ext uri="{FF2B5EF4-FFF2-40B4-BE49-F238E27FC236}">
                  <a16:creationId xmlns:a16="http://schemas.microsoft.com/office/drawing/2014/main" id="{E01FAB74-C771-7325-E332-1BEF40F348A1}"/>
                </a:ext>
              </a:extLst>
            </p:cNvPr>
            <p:cNvSpPr/>
            <p:nvPr/>
          </p:nvSpPr>
          <p:spPr>
            <a:xfrm>
              <a:off x="4052800" y="2258650"/>
              <a:ext cx="63400" cy="74525"/>
            </a:xfrm>
            <a:custGeom>
              <a:avLst/>
              <a:gdLst/>
              <a:ahLst/>
              <a:cxnLst/>
              <a:rect l="l" t="t" r="r" b="b"/>
              <a:pathLst>
                <a:path w="2536" h="2981" extrusionOk="0">
                  <a:moveTo>
                    <a:pt x="2179" y="1"/>
                  </a:moveTo>
                  <a:cubicBezTo>
                    <a:pt x="2105" y="1"/>
                    <a:pt x="2022" y="26"/>
                    <a:pt x="1935" y="78"/>
                  </a:cubicBezTo>
                  <a:lnTo>
                    <a:pt x="1802" y="145"/>
                  </a:lnTo>
                  <a:lnTo>
                    <a:pt x="1701" y="212"/>
                  </a:lnTo>
                  <a:cubicBezTo>
                    <a:pt x="1701" y="679"/>
                    <a:pt x="1468" y="1112"/>
                    <a:pt x="1101" y="1379"/>
                  </a:cubicBezTo>
                  <a:lnTo>
                    <a:pt x="0" y="2013"/>
                  </a:lnTo>
                  <a:lnTo>
                    <a:pt x="0" y="2980"/>
                  </a:lnTo>
                  <a:lnTo>
                    <a:pt x="234" y="2847"/>
                  </a:lnTo>
                  <a:lnTo>
                    <a:pt x="1935" y="1879"/>
                  </a:lnTo>
                  <a:cubicBezTo>
                    <a:pt x="2302" y="1579"/>
                    <a:pt x="2535" y="1146"/>
                    <a:pt x="2535" y="679"/>
                  </a:cubicBezTo>
                  <a:lnTo>
                    <a:pt x="2535" y="545"/>
                  </a:lnTo>
                  <a:cubicBezTo>
                    <a:pt x="2535" y="200"/>
                    <a:pt x="2390" y="1"/>
                    <a:pt x="2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423;p52">
              <a:extLst>
                <a:ext uri="{FF2B5EF4-FFF2-40B4-BE49-F238E27FC236}">
                  <a16:creationId xmlns:a16="http://schemas.microsoft.com/office/drawing/2014/main" id="{E0FD8146-EAAA-1D0C-6653-9092429852D7}"/>
                </a:ext>
              </a:extLst>
            </p:cNvPr>
            <p:cNvSpPr/>
            <p:nvPr/>
          </p:nvSpPr>
          <p:spPr>
            <a:xfrm>
              <a:off x="4052800" y="2179775"/>
              <a:ext cx="58400" cy="67500"/>
            </a:xfrm>
            <a:custGeom>
              <a:avLst/>
              <a:gdLst/>
              <a:ahLst/>
              <a:cxnLst/>
              <a:rect l="l" t="t" r="r" b="b"/>
              <a:pathLst>
                <a:path w="2336" h="2700" extrusionOk="0">
                  <a:moveTo>
                    <a:pt x="2003" y="1"/>
                  </a:moveTo>
                  <a:cubicBezTo>
                    <a:pt x="1933" y="1"/>
                    <a:pt x="1854" y="21"/>
                    <a:pt x="1768" y="64"/>
                  </a:cubicBezTo>
                  <a:lnTo>
                    <a:pt x="1468" y="264"/>
                  </a:lnTo>
                  <a:cubicBezTo>
                    <a:pt x="1435" y="631"/>
                    <a:pt x="1234" y="965"/>
                    <a:pt x="934" y="1198"/>
                  </a:cubicBezTo>
                  <a:lnTo>
                    <a:pt x="0" y="1732"/>
                  </a:lnTo>
                  <a:lnTo>
                    <a:pt x="0" y="2699"/>
                  </a:lnTo>
                  <a:lnTo>
                    <a:pt x="1768" y="1699"/>
                  </a:lnTo>
                  <a:cubicBezTo>
                    <a:pt x="2135" y="1432"/>
                    <a:pt x="2335" y="1032"/>
                    <a:pt x="2335" y="631"/>
                  </a:cubicBezTo>
                  <a:lnTo>
                    <a:pt x="2335" y="498"/>
                  </a:lnTo>
                  <a:cubicBezTo>
                    <a:pt x="2335" y="175"/>
                    <a:pt x="2206" y="1"/>
                    <a:pt x="2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424;p52">
              <a:extLst>
                <a:ext uri="{FF2B5EF4-FFF2-40B4-BE49-F238E27FC236}">
                  <a16:creationId xmlns:a16="http://schemas.microsoft.com/office/drawing/2014/main" id="{01EC2F91-D9F5-E16B-E3BF-E53181F77A2F}"/>
                </a:ext>
              </a:extLst>
            </p:cNvPr>
            <p:cNvSpPr/>
            <p:nvPr/>
          </p:nvSpPr>
          <p:spPr>
            <a:xfrm>
              <a:off x="4007750" y="2117150"/>
              <a:ext cx="140125" cy="288575"/>
            </a:xfrm>
            <a:custGeom>
              <a:avLst/>
              <a:gdLst/>
              <a:ahLst/>
              <a:cxnLst/>
              <a:rect l="l" t="t" r="r" b="b"/>
              <a:pathLst>
                <a:path w="5605" h="11543" extrusionOk="0">
                  <a:moveTo>
                    <a:pt x="3791" y="2506"/>
                  </a:moveTo>
                  <a:cubicBezTo>
                    <a:pt x="3990" y="2506"/>
                    <a:pt x="4137" y="2680"/>
                    <a:pt x="4137" y="3003"/>
                  </a:cubicBezTo>
                  <a:lnTo>
                    <a:pt x="4137" y="3136"/>
                  </a:lnTo>
                  <a:cubicBezTo>
                    <a:pt x="4137" y="3537"/>
                    <a:pt x="3937" y="3937"/>
                    <a:pt x="3570" y="4204"/>
                  </a:cubicBezTo>
                  <a:lnTo>
                    <a:pt x="1802" y="5204"/>
                  </a:lnTo>
                  <a:lnTo>
                    <a:pt x="1802" y="3603"/>
                  </a:lnTo>
                  <a:lnTo>
                    <a:pt x="2002" y="3470"/>
                  </a:lnTo>
                  <a:lnTo>
                    <a:pt x="3570" y="2569"/>
                  </a:lnTo>
                  <a:cubicBezTo>
                    <a:pt x="3647" y="2526"/>
                    <a:pt x="3722" y="2506"/>
                    <a:pt x="3791" y="2506"/>
                  </a:cubicBezTo>
                  <a:close/>
                  <a:moveTo>
                    <a:pt x="3987" y="5661"/>
                  </a:moveTo>
                  <a:cubicBezTo>
                    <a:pt x="4207" y="5661"/>
                    <a:pt x="4371" y="5860"/>
                    <a:pt x="4371" y="6205"/>
                  </a:cubicBezTo>
                  <a:lnTo>
                    <a:pt x="4371" y="6339"/>
                  </a:lnTo>
                  <a:cubicBezTo>
                    <a:pt x="4337" y="6806"/>
                    <a:pt x="4104" y="7239"/>
                    <a:pt x="3737" y="7539"/>
                  </a:cubicBezTo>
                  <a:lnTo>
                    <a:pt x="2036" y="8507"/>
                  </a:lnTo>
                  <a:lnTo>
                    <a:pt x="1802" y="8640"/>
                  </a:lnTo>
                  <a:lnTo>
                    <a:pt x="1802" y="6839"/>
                  </a:lnTo>
                  <a:lnTo>
                    <a:pt x="3570" y="5805"/>
                  </a:lnTo>
                  <a:lnTo>
                    <a:pt x="3737" y="5738"/>
                  </a:lnTo>
                  <a:cubicBezTo>
                    <a:pt x="3824" y="5686"/>
                    <a:pt x="3909" y="5661"/>
                    <a:pt x="3987" y="5661"/>
                  </a:cubicBezTo>
                  <a:close/>
                  <a:moveTo>
                    <a:pt x="3704" y="1"/>
                  </a:moveTo>
                  <a:lnTo>
                    <a:pt x="2503" y="701"/>
                  </a:lnTo>
                  <a:lnTo>
                    <a:pt x="2503" y="1568"/>
                  </a:lnTo>
                  <a:lnTo>
                    <a:pt x="2069" y="1802"/>
                  </a:lnTo>
                  <a:lnTo>
                    <a:pt x="2069" y="935"/>
                  </a:lnTo>
                  <a:lnTo>
                    <a:pt x="835" y="1635"/>
                  </a:lnTo>
                  <a:lnTo>
                    <a:pt x="835" y="2536"/>
                  </a:lnTo>
                  <a:lnTo>
                    <a:pt x="1" y="3003"/>
                  </a:lnTo>
                  <a:lnTo>
                    <a:pt x="1" y="4637"/>
                  </a:lnTo>
                  <a:lnTo>
                    <a:pt x="601" y="4304"/>
                  </a:lnTo>
                  <a:lnTo>
                    <a:pt x="601" y="9341"/>
                  </a:lnTo>
                  <a:lnTo>
                    <a:pt x="1" y="9674"/>
                  </a:lnTo>
                  <a:lnTo>
                    <a:pt x="1" y="11309"/>
                  </a:lnTo>
                  <a:lnTo>
                    <a:pt x="835" y="10842"/>
                  </a:lnTo>
                  <a:lnTo>
                    <a:pt x="835" y="11542"/>
                  </a:lnTo>
                  <a:lnTo>
                    <a:pt x="2069" y="10842"/>
                  </a:lnTo>
                  <a:lnTo>
                    <a:pt x="2069" y="10108"/>
                  </a:lnTo>
                  <a:lnTo>
                    <a:pt x="2503" y="9874"/>
                  </a:lnTo>
                  <a:lnTo>
                    <a:pt x="2503" y="10608"/>
                  </a:lnTo>
                  <a:lnTo>
                    <a:pt x="3704" y="9874"/>
                  </a:lnTo>
                  <a:lnTo>
                    <a:pt x="3704" y="9174"/>
                  </a:lnTo>
                  <a:cubicBezTo>
                    <a:pt x="4738" y="8573"/>
                    <a:pt x="5572" y="7006"/>
                    <a:pt x="5572" y="5638"/>
                  </a:cubicBezTo>
                  <a:lnTo>
                    <a:pt x="5572" y="5505"/>
                  </a:lnTo>
                  <a:cubicBezTo>
                    <a:pt x="5605" y="4971"/>
                    <a:pt x="5405" y="4404"/>
                    <a:pt x="5005" y="4037"/>
                  </a:cubicBezTo>
                  <a:cubicBezTo>
                    <a:pt x="5238" y="3537"/>
                    <a:pt x="5338" y="2969"/>
                    <a:pt x="5371" y="2402"/>
                  </a:cubicBezTo>
                  <a:lnTo>
                    <a:pt x="5371" y="2302"/>
                  </a:lnTo>
                  <a:cubicBezTo>
                    <a:pt x="5371" y="1311"/>
                    <a:pt x="4923" y="728"/>
                    <a:pt x="4281" y="728"/>
                  </a:cubicBezTo>
                  <a:cubicBezTo>
                    <a:pt x="4102" y="728"/>
                    <a:pt x="3907" y="773"/>
                    <a:pt x="3704" y="868"/>
                  </a:cubicBezTo>
                  <a:lnTo>
                    <a:pt x="3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425;p52">
              <a:extLst>
                <a:ext uri="{FF2B5EF4-FFF2-40B4-BE49-F238E27FC236}">
                  <a16:creationId xmlns:a16="http://schemas.microsoft.com/office/drawing/2014/main" id="{198FF333-CD4C-16B2-511E-7CAA2C886D3B}"/>
                </a:ext>
              </a:extLst>
            </p:cNvPr>
            <p:cNvSpPr/>
            <p:nvPr/>
          </p:nvSpPr>
          <p:spPr>
            <a:xfrm>
              <a:off x="4072800" y="2120500"/>
              <a:ext cx="68425" cy="77575"/>
            </a:xfrm>
            <a:custGeom>
              <a:avLst/>
              <a:gdLst/>
              <a:ahLst/>
              <a:cxnLst/>
              <a:rect l="l" t="t" r="r" b="b"/>
              <a:pathLst>
                <a:path w="2737" h="3103" extrusionOk="0">
                  <a:moveTo>
                    <a:pt x="835" y="0"/>
                  </a:moveTo>
                  <a:lnTo>
                    <a:pt x="1" y="467"/>
                  </a:lnTo>
                  <a:lnTo>
                    <a:pt x="2636" y="3102"/>
                  </a:lnTo>
                  <a:cubicBezTo>
                    <a:pt x="2703" y="2835"/>
                    <a:pt x="2736" y="2569"/>
                    <a:pt x="2736" y="2268"/>
                  </a:cubicBezTo>
                  <a:lnTo>
                    <a:pt x="2736" y="2168"/>
                  </a:lnTo>
                  <a:cubicBezTo>
                    <a:pt x="2736" y="2068"/>
                    <a:pt x="2736" y="2002"/>
                    <a:pt x="2736" y="1901"/>
                  </a:cubicBezTo>
                  <a:lnTo>
                    <a:pt x="1435" y="634"/>
                  </a:lnTo>
                  <a:cubicBezTo>
                    <a:pt x="1335" y="667"/>
                    <a:pt x="1202" y="701"/>
                    <a:pt x="1102" y="734"/>
                  </a:cubicBezTo>
                  <a:lnTo>
                    <a:pt x="1102" y="267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426;p52">
              <a:extLst>
                <a:ext uri="{FF2B5EF4-FFF2-40B4-BE49-F238E27FC236}">
                  <a16:creationId xmlns:a16="http://schemas.microsoft.com/office/drawing/2014/main" id="{96744493-DA30-EC21-9616-5D4502041EB0}"/>
                </a:ext>
              </a:extLst>
            </p:cNvPr>
            <p:cNvSpPr/>
            <p:nvPr/>
          </p:nvSpPr>
          <p:spPr>
            <a:xfrm>
              <a:off x="4086150" y="2191375"/>
              <a:ext cx="62575" cy="93425"/>
            </a:xfrm>
            <a:custGeom>
              <a:avLst/>
              <a:gdLst/>
              <a:ahLst/>
              <a:cxnLst/>
              <a:rect l="l" t="t" r="r" b="b"/>
              <a:pathLst>
                <a:path w="2503" h="3737" extrusionOk="0">
                  <a:moveTo>
                    <a:pt x="1001" y="0"/>
                  </a:moveTo>
                  <a:lnTo>
                    <a:pt x="1001" y="167"/>
                  </a:lnTo>
                  <a:cubicBezTo>
                    <a:pt x="1001" y="568"/>
                    <a:pt x="801" y="968"/>
                    <a:pt x="434" y="1235"/>
                  </a:cubicBezTo>
                  <a:lnTo>
                    <a:pt x="1" y="1468"/>
                  </a:lnTo>
                  <a:lnTo>
                    <a:pt x="2269" y="3736"/>
                  </a:lnTo>
                  <a:cubicBezTo>
                    <a:pt x="2369" y="3403"/>
                    <a:pt x="2436" y="3036"/>
                    <a:pt x="2436" y="2669"/>
                  </a:cubicBezTo>
                  <a:lnTo>
                    <a:pt x="2436" y="2536"/>
                  </a:lnTo>
                  <a:cubicBezTo>
                    <a:pt x="2502" y="1969"/>
                    <a:pt x="2269" y="1435"/>
                    <a:pt x="1869" y="1068"/>
                  </a:cubicBezTo>
                  <a:cubicBezTo>
                    <a:pt x="1902" y="1035"/>
                    <a:pt x="1902" y="968"/>
                    <a:pt x="1935" y="934"/>
                  </a:cubicBezTo>
                  <a:lnTo>
                    <a:pt x="10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427;p52">
              <a:extLst>
                <a:ext uri="{FF2B5EF4-FFF2-40B4-BE49-F238E27FC236}">
                  <a16:creationId xmlns:a16="http://schemas.microsoft.com/office/drawing/2014/main" id="{FCF0B75F-8D39-20E6-7C07-B4D0FD0AC3C1}"/>
                </a:ext>
              </a:extLst>
            </p:cNvPr>
            <p:cNvSpPr/>
            <p:nvPr/>
          </p:nvSpPr>
          <p:spPr>
            <a:xfrm>
              <a:off x="4021950" y="2283100"/>
              <a:ext cx="78400" cy="99275"/>
            </a:xfrm>
            <a:custGeom>
              <a:avLst/>
              <a:gdLst/>
              <a:ahLst/>
              <a:cxnLst/>
              <a:rect l="l" t="t" r="r" b="b"/>
              <a:pathLst>
                <a:path w="3136" h="3971" extrusionOk="0">
                  <a:moveTo>
                    <a:pt x="0" y="1"/>
                  </a:moveTo>
                  <a:lnTo>
                    <a:pt x="0" y="2269"/>
                  </a:lnTo>
                  <a:lnTo>
                    <a:pt x="1501" y="3770"/>
                  </a:lnTo>
                  <a:lnTo>
                    <a:pt x="1501" y="3470"/>
                  </a:lnTo>
                  <a:lnTo>
                    <a:pt x="1935" y="3236"/>
                  </a:lnTo>
                  <a:lnTo>
                    <a:pt x="1935" y="3970"/>
                  </a:lnTo>
                  <a:lnTo>
                    <a:pt x="3136" y="3236"/>
                  </a:lnTo>
                  <a:lnTo>
                    <a:pt x="3136" y="3136"/>
                  </a:lnTo>
                  <a:lnTo>
                    <a:pt x="1735" y="1702"/>
                  </a:lnTo>
                  <a:lnTo>
                    <a:pt x="1434" y="1869"/>
                  </a:lnTo>
                  <a:lnTo>
                    <a:pt x="1234" y="2002"/>
                  </a:lnTo>
                  <a:lnTo>
                    <a:pt x="1234" y="12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428;p52">
              <a:extLst>
                <a:ext uri="{FF2B5EF4-FFF2-40B4-BE49-F238E27FC236}">
                  <a16:creationId xmlns:a16="http://schemas.microsoft.com/office/drawing/2014/main" id="{D7209623-6AEC-E214-3F65-AD91112AD8E1}"/>
                </a:ext>
              </a:extLst>
            </p:cNvPr>
            <p:cNvSpPr/>
            <p:nvPr/>
          </p:nvSpPr>
          <p:spPr>
            <a:xfrm>
              <a:off x="4028600" y="2140500"/>
              <a:ext cx="71750" cy="61750"/>
            </a:xfrm>
            <a:custGeom>
              <a:avLst/>
              <a:gdLst/>
              <a:ahLst/>
              <a:cxnLst/>
              <a:rect l="l" t="t" r="r" b="b"/>
              <a:pathLst>
                <a:path w="2870" h="2470" extrusionOk="0">
                  <a:moveTo>
                    <a:pt x="1235" y="1"/>
                  </a:moveTo>
                  <a:lnTo>
                    <a:pt x="1" y="735"/>
                  </a:lnTo>
                  <a:lnTo>
                    <a:pt x="1" y="1235"/>
                  </a:lnTo>
                  <a:lnTo>
                    <a:pt x="1268" y="2469"/>
                  </a:lnTo>
                  <a:lnTo>
                    <a:pt x="2736" y="1635"/>
                  </a:lnTo>
                  <a:cubicBezTo>
                    <a:pt x="2770" y="1635"/>
                    <a:pt x="2803" y="1602"/>
                    <a:pt x="2870" y="1602"/>
                  </a:cubicBezTo>
                  <a:lnTo>
                    <a:pt x="1669" y="401"/>
                  </a:lnTo>
                  <a:lnTo>
                    <a:pt x="1669" y="634"/>
                  </a:lnTo>
                  <a:lnTo>
                    <a:pt x="1235" y="901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429;p52">
              <a:extLst>
                <a:ext uri="{FF2B5EF4-FFF2-40B4-BE49-F238E27FC236}">
                  <a16:creationId xmlns:a16="http://schemas.microsoft.com/office/drawing/2014/main" id="{2F1270C9-D23C-C92A-5197-DFFE83B71417}"/>
                </a:ext>
              </a:extLst>
            </p:cNvPr>
            <p:cNvSpPr/>
            <p:nvPr/>
          </p:nvSpPr>
          <p:spPr>
            <a:xfrm>
              <a:off x="4021950" y="2223900"/>
              <a:ext cx="1675" cy="126775"/>
            </a:xfrm>
            <a:custGeom>
              <a:avLst/>
              <a:gdLst/>
              <a:ahLst/>
              <a:cxnLst/>
              <a:rect l="l" t="t" r="r" b="b"/>
              <a:pathLst>
                <a:path w="67" h="5071" extrusionOk="0">
                  <a:moveTo>
                    <a:pt x="33" y="0"/>
                  </a:moveTo>
                  <a:lnTo>
                    <a:pt x="0" y="34"/>
                  </a:lnTo>
                  <a:lnTo>
                    <a:pt x="0" y="5071"/>
                  </a:lnTo>
                  <a:cubicBezTo>
                    <a:pt x="0" y="4871"/>
                    <a:pt x="0" y="4670"/>
                    <a:pt x="33" y="4470"/>
                  </a:cubicBezTo>
                  <a:cubicBezTo>
                    <a:pt x="67" y="4237"/>
                    <a:pt x="33" y="4037"/>
                    <a:pt x="33" y="3836"/>
                  </a:cubicBezTo>
                  <a:cubicBezTo>
                    <a:pt x="33" y="3403"/>
                    <a:pt x="67" y="3003"/>
                    <a:pt x="67" y="2569"/>
                  </a:cubicBezTo>
                  <a:lnTo>
                    <a:pt x="67" y="1335"/>
                  </a:lnTo>
                  <a:lnTo>
                    <a:pt x="67" y="701"/>
                  </a:lnTo>
                  <a:lnTo>
                    <a:pt x="33" y="67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430;p52">
              <a:extLst>
                <a:ext uri="{FF2B5EF4-FFF2-40B4-BE49-F238E27FC236}">
                  <a16:creationId xmlns:a16="http://schemas.microsoft.com/office/drawing/2014/main" id="{C70A7205-B8B2-F5DB-A84C-1F2C76576122}"/>
                </a:ext>
              </a:extLst>
            </p:cNvPr>
            <p:cNvSpPr/>
            <p:nvPr/>
          </p:nvSpPr>
          <p:spPr>
            <a:xfrm>
              <a:off x="4028600" y="2140500"/>
              <a:ext cx="30050" cy="21700"/>
            </a:xfrm>
            <a:custGeom>
              <a:avLst/>
              <a:gdLst/>
              <a:ahLst/>
              <a:cxnLst/>
              <a:rect l="l" t="t" r="r" b="b"/>
              <a:pathLst>
                <a:path w="1202" h="868" extrusionOk="0">
                  <a:moveTo>
                    <a:pt x="1202" y="1"/>
                  </a:moveTo>
                  <a:lnTo>
                    <a:pt x="1" y="701"/>
                  </a:lnTo>
                  <a:lnTo>
                    <a:pt x="1" y="701"/>
                  </a:lnTo>
                  <a:lnTo>
                    <a:pt x="168" y="634"/>
                  </a:lnTo>
                  <a:lnTo>
                    <a:pt x="368" y="568"/>
                  </a:lnTo>
                  <a:lnTo>
                    <a:pt x="668" y="401"/>
                  </a:lnTo>
                  <a:lnTo>
                    <a:pt x="968" y="234"/>
                  </a:lnTo>
                  <a:lnTo>
                    <a:pt x="1168" y="134"/>
                  </a:lnTo>
                  <a:lnTo>
                    <a:pt x="1168" y="434"/>
                  </a:lnTo>
                  <a:lnTo>
                    <a:pt x="1168" y="668"/>
                  </a:lnTo>
                  <a:cubicBezTo>
                    <a:pt x="1168" y="735"/>
                    <a:pt x="1168" y="801"/>
                    <a:pt x="1202" y="868"/>
                  </a:cubicBezTo>
                  <a:lnTo>
                    <a:pt x="12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431;p52">
              <a:extLst>
                <a:ext uri="{FF2B5EF4-FFF2-40B4-BE49-F238E27FC236}">
                  <a16:creationId xmlns:a16="http://schemas.microsoft.com/office/drawing/2014/main" id="{FB1409F0-1942-AF62-2275-D89D75AAF7B8}"/>
                </a:ext>
              </a:extLst>
            </p:cNvPr>
            <p:cNvSpPr/>
            <p:nvPr/>
          </p:nvSpPr>
          <p:spPr>
            <a:xfrm>
              <a:off x="4069475" y="2117150"/>
              <a:ext cx="30875" cy="21700"/>
            </a:xfrm>
            <a:custGeom>
              <a:avLst/>
              <a:gdLst/>
              <a:ahLst/>
              <a:cxnLst/>
              <a:rect l="l" t="t" r="r" b="b"/>
              <a:pathLst>
                <a:path w="1235" h="868" extrusionOk="0">
                  <a:moveTo>
                    <a:pt x="1235" y="1"/>
                  </a:moveTo>
                  <a:lnTo>
                    <a:pt x="0" y="701"/>
                  </a:lnTo>
                  <a:lnTo>
                    <a:pt x="167" y="634"/>
                  </a:lnTo>
                  <a:lnTo>
                    <a:pt x="334" y="568"/>
                  </a:lnTo>
                  <a:lnTo>
                    <a:pt x="668" y="401"/>
                  </a:lnTo>
                  <a:cubicBezTo>
                    <a:pt x="834" y="301"/>
                    <a:pt x="1001" y="201"/>
                    <a:pt x="1168" y="101"/>
                  </a:cubicBezTo>
                  <a:lnTo>
                    <a:pt x="1168" y="434"/>
                  </a:lnTo>
                  <a:cubicBezTo>
                    <a:pt x="1168" y="534"/>
                    <a:pt x="1168" y="568"/>
                    <a:pt x="1201" y="668"/>
                  </a:cubicBezTo>
                  <a:cubicBezTo>
                    <a:pt x="1235" y="735"/>
                    <a:pt x="1201" y="801"/>
                    <a:pt x="1235" y="868"/>
                  </a:cubicBezTo>
                  <a:lnTo>
                    <a:pt x="12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432;p52">
              <a:extLst>
                <a:ext uri="{FF2B5EF4-FFF2-40B4-BE49-F238E27FC236}">
                  <a16:creationId xmlns:a16="http://schemas.microsoft.com/office/drawing/2014/main" id="{FB78D4CC-81E5-66EE-6830-5A31BA4112FC}"/>
                </a:ext>
              </a:extLst>
            </p:cNvPr>
            <p:cNvSpPr/>
            <p:nvPr/>
          </p:nvSpPr>
          <p:spPr>
            <a:xfrm>
              <a:off x="4052800" y="2179350"/>
              <a:ext cx="59225" cy="67925"/>
            </a:xfrm>
            <a:custGeom>
              <a:avLst/>
              <a:gdLst/>
              <a:ahLst/>
              <a:cxnLst/>
              <a:rect l="l" t="t" r="r" b="b"/>
              <a:pathLst>
                <a:path w="2369" h="2717" extrusionOk="0">
                  <a:moveTo>
                    <a:pt x="1994" y="1"/>
                  </a:moveTo>
                  <a:cubicBezTo>
                    <a:pt x="1974" y="1"/>
                    <a:pt x="1955" y="5"/>
                    <a:pt x="1935" y="14"/>
                  </a:cubicBezTo>
                  <a:cubicBezTo>
                    <a:pt x="1902" y="14"/>
                    <a:pt x="1835" y="48"/>
                    <a:pt x="1802" y="48"/>
                  </a:cubicBezTo>
                  <a:lnTo>
                    <a:pt x="1768" y="81"/>
                  </a:lnTo>
                  <a:cubicBezTo>
                    <a:pt x="1848" y="41"/>
                    <a:pt x="1923" y="22"/>
                    <a:pt x="1990" y="22"/>
                  </a:cubicBezTo>
                  <a:cubicBezTo>
                    <a:pt x="2201" y="22"/>
                    <a:pt x="2335" y="211"/>
                    <a:pt x="2335" y="515"/>
                  </a:cubicBezTo>
                  <a:lnTo>
                    <a:pt x="2335" y="648"/>
                  </a:lnTo>
                  <a:cubicBezTo>
                    <a:pt x="2335" y="1049"/>
                    <a:pt x="2135" y="1449"/>
                    <a:pt x="1768" y="1716"/>
                  </a:cubicBezTo>
                  <a:lnTo>
                    <a:pt x="0" y="2716"/>
                  </a:lnTo>
                  <a:lnTo>
                    <a:pt x="167" y="2650"/>
                  </a:lnTo>
                  <a:lnTo>
                    <a:pt x="567" y="2416"/>
                  </a:lnTo>
                  <a:lnTo>
                    <a:pt x="1201" y="2116"/>
                  </a:lnTo>
                  <a:lnTo>
                    <a:pt x="1535" y="1916"/>
                  </a:lnTo>
                  <a:lnTo>
                    <a:pt x="1701" y="1816"/>
                  </a:lnTo>
                  <a:lnTo>
                    <a:pt x="1802" y="1749"/>
                  </a:lnTo>
                  <a:cubicBezTo>
                    <a:pt x="1835" y="1749"/>
                    <a:pt x="1868" y="1716"/>
                    <a:pt x="1902" y="1682"/>
                  </a:cubicBezTo>
                  <a:cubicBezTo>
                    <a:pt x="2002" y="1616"/>
                    <a:pt x="2102" y="1482"/>
                    <a:pt x="2168" y="1382"/>
                  </a:cubicBezTo>
                  <a:cubicBezTo>
                    <a:pt x="2235" y="1249"/>
                    <a:pt x="2302" y="1115"/>
                    <a:pt x="2335" y="982"/>
                  </a:cubicBezTo>
                  <a:cubicBezTo>
                    <a:pt x="2369" y="882"/>
                    <a:pt x="2369" y="748"/>
                    <a:pt x="2369" y="615"/>
                  </a:cubicBezTo>
                  <a:cubicBezTo>
                    <a:pt x="2369" y="515"/>
                    <a:pt x="2369" y="381"/>
                    <a:pt x="2335" y="281"/>
                  </a:cubicBezTo>
                  <a:cubicBezTo>
                    <a:pt x="2302" y="181"/>
                    <a:pt x="2235" y="81"/>
                    <a:pt x="2135" y="48"/>
                  </a:cubicBezTo>
                  <a:cubicBezTo>
                    <a:pt x="2088" y="24"/>
                    <a:pt x="2041" y="1"/>
                    <a:pt x="19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433;p52">
              <a:extLst>
                <a:ext uri="{FF2B5EF4-FFF2-40B4-BE49-F238E27FC236}">
                  <a16:creationId xmlns:a16="http://schemas.microsoft.com/office/drawing/2014/main" id="{950314B1-C9A7-4FE2-DDA8-28B39FCF419E}"/>
                </a:ext>
              </a:extLst>
            </p:cNvPr>
            <p:cNvSpPr/>
            <p:nvPr/>
          </p:nvSpPr>
          <p:spPr>
            <a:xfrm>
              <a:off x="4052800" y="2258100"/>
              <a:ext cx="65075" cy="75075"/>
            </a:xfrm>
            <a:custGeom>
              <a:avLst/>
              <a:gdLst/>
              <a:ahLst/>
              <a:cxnLst/>
              <a:rect l="l" t="t" r="r" b="b"/>
              <a:pathLst>
                <a:path w="2603" h="3003" extrusionOk="0">
                  <a:moveTo>
                    <a:pt x="2102" y="0"/>
                  </a:moveTo>
                  <a:cubicBezTo>
                    <a:pt x="2068" y="33"/>
                    <a:pt x="2002" y="33"/>
                    <a:pt x="1968" y="67"/>
                  </a:cubicBezTo>
                  <a:lnTo>
                    <a:pt x="1935" y="100"/>
                  </a:lnTo>
                  <a:cubicBezTo>
                    <a:pt x="2022" y="48"/>
                    <a:pt x="2105" y="23"/>
                    <a:pt x="2179" y="23"/>
                  </a:cubicBezTo>
                  <a:cubicBezTo>
                    <a:pt x="2390" y="23"/>
                    <a:pt x="2535" y="222"/>
                    <a:pt x="2535" y="567"/>
                  </a:cubicBezTo>
                  <a:lnTo>
                    <a:pt x="2535" y="701"/>
                  </a:lnTo>
                  <a:cubicBezTo>
                    <a:pt x="2535" y="1168"/>
                    <a:pt x="2302" y="1601"/>
                    <a:pt x="1935" y="1901"/>
                  </a:cubicBezTo>
                  <a:lnTo>
                    <a:pt x="234" y="2869"/>
                  </a:lnTo>
                  <a:lnTo>
                    <a:pt x="0" y="3002"/>
                  </a:lnTo>
                  <a:lnTo>
                    <a:pt x="0" y="3002"/>
                  </a:lnTo>
                  <a:lnTo>
                    <a:pt x="200" y="2935"/>
                  </a:lnTo>
                  <a:lnTo>
                    <a:pt x="667" y="2669"/>
                  </a:lnTo>
                  <a:lnTo>
                    <a:pt x="1335" y="2302"/>
                  </a:lnTo>
                  <a:lnTo>
                    <a:pt x="1701" y="2102"/>
                  </a:lnTo>
                  <a:cubicBezTo>
                    <a:pt x="1835" y="2035"/>
                    <a:pt x="1968" y="1935"/>
                    <a:pt x="2102" y="1868"/>
                  </a:cubicBezTo>
                  <a:cubicBezTo>
                    <a:pt x="2335" y="1668"/>
                    <a:pt x="2502" y="1368"/>
                    <a:pt x="2569" y="1067"/>
                  </a:cubicBezTo>
                  <a:cubicBezTo>
                    <a:pt x="2602" y="934"/>
                    <a:pt x="2602" y="801"/>
                    <a:pt x="2602" y="667"/>
                  </a:cubicBezTo>
                  <a:cubicBezTo>
                    <a:pt x="2602" y="534"/>
                    <a:pt x="2602" y="400"/>
                    <a:pt x="2569" y="300"/>
                  </a:cubicBezTo>
                  <a:cubicBezTo>
                    <a:pt x="2535" y="200"/>
                    <a:pt x="2435" y="100"/>
                    <a:pt x="2369" y="33"/>
                  </a:cubicBezTo>
                  <a:cubicBezTo>
                    <a:pt x="2269" y="0"/>
                    <a:pt x="2202" y="0"/>
                    <a:pt x="21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434;p52">
              <a:extLst>
                <a:ext uri="{FF2B5EF4-FFF2-40B4-BE49-F238E27FC236}">
                  <a16:creationId xmlns:a16="http://schemas.microsoft.com/office/drawing/2014/main" id="{92BF4151-A7EB-E273-4E8E-59B510F12E00}"/>
                </a:ext>
              </a:extLst>
            </p:cNvPr>
            <p:cNvSpPr/>
            <p:nvPr/>
          </p:nvSpPr>
          <p:spPr>
            <a:xfrm>
              <a:off x="4101150" y="2218050"/>
              <a:ext cx="47575" cy="127625"/>
            </a:xfrm>
            <a:custGeom>
              <a:avLst/>
              <a:gdLst/>
              <a:ahLst/>
              <a:cxnLst/>
              <a:rect l="l" t="t" r="r" b="b"/>
              <a:pathLst>
                <a:path w="1903" h="5105" extrusionOk="0">
                  <a:moveTo>
                    <a:pt x="1269" y="1"/>
                  </a:moveTo>
                  <a:lnTo>
                    <a:pt x="1302" y="68"/>
                  </a:lnTo>
                  <a:cubicBezTo>
                    <a:pt x="1369" y="101"/>
                    <a:pt x="1402" y="134"/>
                    <a:pt x="1435" y="201"/>
                  </a:cubicBezTo>
                  <a:cubicBezTo>
                    <a:pt x="1569" y="368"/>
                    <a:pt x="1669" y="568"/>
                    <a:pt x="1702" y="768"/>
                  </a:cubicBezTo>
                  <a:cubicBezTo>
                    <a:pt x="1736" y="902"/>
                    <a:pt x="1769" y="1068"/>
                    <a:pt x="1769" y="1202"/>
                  </a:cubicBezTo>
                  <a:cubicBezTo>
                    <a:pt x="1802" y="1369"/>
                    <a:pt x="1802" y="1535"/>
                    <a:pt x="1769" y="1702"/>
                  </a:cubicBezTo>
                  <a:cubicBezTo>
                    <a:pt x="1769" y="1769"/>
                    <a:pt x="1769" y="1869"/>
                    <a:pt x="1769" y="1936"/>
                  </a:cubicBezTo>
                  <a:cubicBezTo>
                    <a:pt x="1769" y="2036"/>
                    <a:pt x="1736" y="2136"/>
                    <a:pt x="1736" y="2202"/>
                  </a:cubicBezTo>
                  <a:cubicBezTo>
                    <a:pt x="1702" y="2303"/>
                    <a:pt x="1702" y="2369"/>
                    <a:pt x="1669" y="2469"/>
                  </a:cubicBezTo>
                  <a:cubicBezTo>
                    <a:pt x="1635" y="2569"/>
                    <a:pt x="1635" y="2636"/>
                    <a:pt x="1602" y="2736"/>
                  </a:cubicBezTo>
                  <a:cubicBezTo>
                    <a:pt x="1569" y="2836"/>
                    <a:pt x="1535" y="2903"/>
                    <a:pt x="1502" y="3003"/>
                  </a:cubicBezTo>
                  <a:cubicBezTo>
                    <a:pt x="1469" y="3070"/>
                    <a:pt x="1435" y="3170"/>
                    <a:pt x="1402" y="3237"/>
                  </a:cubicBezTo>
                  <a:cubicBezTo>
                    <a:pt x="1369" y="3337"/>
                    <a:pt x="1335" y="3403"/>
                    <a:pt x="1302" y="3503"/>
                  </a:cubicBezTo>
                  <a:cubicBezTo>
                    <a:pt x="1269" y="3570"/>
                    <a:pt x="1235" y="3637"/>
                    <a:pt x="1202" y="3704"/>
                  </a:cubicBezTo>
                  <a:cubicBezTo>
                    <a:pt x="1135" y="3804"/>
                    <a:pt x="1102" y="3870"/>
                    <a:pt x="1068" y="3937"/>
                  </a:cubicBezTo>
                  <a:cubicBezTo>
                    <a:pt x="1035" y="4004"/>
                    <a:pt x="968" y="4070"/>
                    <a:pt x="935" y="4137"/>
                  </a:cubicBezTo>
                  <a:cubicBezTo>
                    <a:pt x="835" y="4271"/>
                    <a:pt x="768" y="4404"/>
                    <a:pt x="668" y="4504"/>
                  </a:cubicBezTo>
                  <a:cubicBezTo>
                    <a:pt x="601" y="4604"/>
                    <a:pt x="501" y="4704"/>
                    <a:pt x="435" y="4771"/>
                  </a:cubicBezTo>
                  <a:cubicBezTo>
                    <a:pt x="335" y="4838"/>
                    <a:pt x="268" y="4904"/>
                    <a:pt x="201" y="4971"/>
                  </a:cubicBezTo>
                  <a:lnTo>
                    <a:pt x="1" y="5105"/>
                  </a:lnTo>
                  <a:cubicBezTo>
                    <a:pt x="1002" y="4571"/>
                    <a:pt x="1836" y="2970"/>
                    <a:pt x="1836" y="1602"/>
                  </a:cubicBezTo>
                  <a:lnTo>
                    <a:pt x="1836" y="1469"/>
                  </a:lnTo>
                  <a:cubicBezTo>
                    <a:pt x="1902" y="902"/>
                    <a:pt x="1669" y="368"/>
                    <a:pt x="12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435;p52">
              <a:extLst>
                <a:ext uri="{FF2B5EF4-FFF2-40B4-BE49-F238E27FC236}">
                  <a16:creationId xmlns:a16="http://schemas.microsoft.com/office/drawing/2014/main" id="{3F6BC774-5E1F-738F-DFBF-BDFB63D15787}"/>
                </a:ext>
              </a:extLst>
            </p:cNvPr>
            <p:cNvSpPr/>
            <p:nvPr/>
          </p:nvSpPr>
          <p:spPr>
            <a:xfrm>
              <a:off x="4028600" y="2370675"/>
              <a:ext cx="30900" cy="35050"/>
            </a:xfrm>
            <a:custGeom>
              <a:avLst/>
              <a:gdLst/>
              <a:ahLst/>
              <a:cxnLst/>
              <a:rect l="l" t="t" r="r" b="b"/>
              <a:pathLst>
                <a:path w="1236" h="1402" extrusionOk="0">
                  <a:moveTo>
                    <a:pt x="1235" y="0"/>
                  </a:moveTo>
                  <a:cubicBezTo>
                    <a:pt x="1202" y="200"/>
                    <a:pt x="1168" y="434"/>
                    <a:pt x="1168" y="667"/>
                  </a:cubicBezTo>
                  <a:cubicBezTo>
                    <a:pt x="968" y="767"/>
                    <a:pt x="768" y="868"/>
                    <a:pt x="601" y="1001"/>
                  </a:cubicBezTo>
                  <a:cubicBezTo>
                    <a:pt x="368" y="1134"/>
                    <a:pt x="201" y="1268"/>
                    <a:pt x="1" y="1401"/>
                  </a:cubicBezTo>
                  <a:lnTo>
                    <a:pt x="1235" y="701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436;p52">
              <a:extLst>
                <a:ext uri="{FF2B5EF4-FFF2-40B4-BE49-F238E27FC236}">
                  <a16:creationId xmlns:a16="http://schemas.microsoft.com/office/drawing/2014/main" id="{A94344A6-3AF1-3C55-5E18-8DDA1B4F5F1D}"/>
                </a:ext>
              </a:extLst>
            </p:cNvPr>
            <p:cNvSpPr/>
            <p:nvPr/>
          </p:nvSpPr>
          <p:spPr>
            <a:xfrm>
              <a:off x="4070300" y="2346475"/>
              <a:ext cx="30050" cy="35900"/>
            </a:xfrm>
            <a:custGeom>
              <a:avLst/>
              <a:gdLst/>
              <a:ahLst/>
              <a:cxnLst/>
              <a:rect l="l" t="t" r="r" b="b"/>
              <a:pathLst>
                <a:path w="1202" h="1436" extrusionOk="0">
                  <a:moveTo>
                    <a:pt x="1202" y="1"/>
                  </a:moveTo>
                  <a:cubicBezTo>
                    <a:pt x="1168" y="234"/>
                    <a:pt x="1168" y="435"/>
                    <a:pt x="1168" y="668"/>
                  </a:cubicBezTo>
                  <a:cubicBezTo>
                    <a:pt x="968" y="768"/>
                    <a:pt x="768" y="902"/>
                    <a:pt x="568" y="1002"/>
                  </a:cubicBezTo>
                  <a:cubicBezTo>
                    <a:pt x="368" y="1135"/>
                    <a:pt x="168" y="1268"/>
                    <a:pt x="1" y="1435"/>
                  </a:cubicBezTo>
                  <a:lnTo>
                    <a:pt x="1202" y="701"/>
                  </a:lnTo>
                  <a:lnTo>
                    <a:pt x="12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30837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3" name="Google Shape;2243;p52"/>
          <p:cNvSpPr txBox="1">
            <a:spLocks noGrp="1"/>
          </p:cNvSpPr>
          <p:nvPr>
            <p:ph type="title"/>
          </p:nvPr>
        </p:nvSpPr>
        <p:spPr>
          <a:xfrm>
            <a:off x="735967" y="853965"/>
            <a:ext cx="7692900" cy="83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get to the app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2244" name="Google Shape;2244;p52"/>
          <p:cNvGrpSpPr/>
          <p:nvPr/>
        </p:nvGrpSpPr>
        <p:grpSpPr>
          <a:xfrm>
            <a:off x="2609428" y="2192477"/>
            <a:ext cx="3925143" cy="2876127"/>
            <a:chOff x="1532650" y="921375"/>
            <a:chExt cx="5030300" cy="3685925"/>
          </a:xfrm>
        </p:grpSpPr>
        <p:sp>
          <p:nvSpPr>
            <p:cNvPr id="2245" name="Google Shape;2245;p52"/>
            <p:cNvSpPr/>
            <p:nvPr/>
          </p:nvSpPr>
          <p:spPr>
            <a:xfrm>
              <a:off x="1532650" y="1703525"/>
              <a:ext cx="5030300" cy="2903775"/>
            </a:xfrm>
            <a:custGeom>
              <a:avLst/>
              <a:gdLst/>
              <a:ahLst/>
              <a:cxnLst/>
              <a:rect l="l" t="t" r="r" b="b"/>
              <a:pathLst>
                <a:path w="201212" h="116151" extrusionOk="0">
                  <a:moveTo>
                    <a:pt x="100606" y="1"/>
                  </a:moveTo>
                  <a:cubicBezTo>
                    <a:pt x="45033" y="1"/>
                    <a:pt x="1" y="26019"/>
                    <a:pt x="1" y="58075"/>
                  </a:cubicBezTo>
                  <a:cubicBezTo>
                    <a:pt x="1" y="90165"/>
                    <a:pt x="45033" y="116150"/>
                    <a:pt x="100606" y="116150"/>
                  </a:cubicBezTo>
                  <a:cubicBezTo>
                    <a:pt x="156179" y="116150"/>
                    <a:pt x="201211" y="90165"/>
                    <a:pt x="201211" y="58075"/>
                  </a:cubicBezTo>
                  <a:cubicBezTo>
                    <a:pt x="201211" y="26019"/>
                    <a:pt x="156179" y="1"/>
                    <a:pt x="1006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52"/>
            <p:cNvSpPr/>
            <p:nvPr/>
          </p:nvSpPr>
          <p:spPr>
            <a:xfrm>
              <a:off x="3063750" y="3348025"/>
              <a:ext cx="544575" cy="314425"/>
            </a:xfrm>
            <a:custGeom>
              <a:avLst/>
              <a:gdLst/>
              <a:ahLst/>
              <a:cxnLst/>
              <a:rect l="l" t="t" r="r" b="b"/>
              <a:pathLst>
                <a:path w="21783" h="12577" extrusionOk="0">
                  <a:moveTo>
                    <a:pt x="10908" y="1"/>
                  </a:moveTo>
                  <a:cubicBezTo>
                    <a:pt x="4871" y="1"/>
                    <a:pt x="1" y="2803"/>
                    <a:pt x="1" y="6305"/>
                  </a:cubicBezTo>
                  <a:cubicBezTo>
                    <a:pt x="1" y="9775"/>
                    <a:pt x="4871" y="12577"/>
                    <a:pt x="10908" y="12577"/>
                  </a:cubicBezTo>
                  <a:cubicBezTo>
                    <a:pt x="16913" y="12577"/>
                    <a:pt x="21783" y="9775"/>
                    <a:pt x="21783" y="6305"/>
                  </a:cubicBezTo>
                  <a:cubicBezTo>
                    <a:pt x="21783" y="2803"/>
                    <a:pt x="16913" y="1"/>
                    <a:pt x="109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52"/>
            <p:cNvSpPr/>
            <p:nvPr/>
          </p:nvSpPr>
          <p:spPr>
            <a:xfrm>
              <a:off x="4383025" y="3340525"/>
              <a:ext cx="578775" cy="334425"/>
            </a:xfrm>
            <a:custGeom>
              <a:avLst/>
              <a:gdLst/>
              <a:ahLst/>
              <a:cxnLst/>
              <a:rect l="l" t="t" r="r" b="b"/>
              <a:pathLst>
                <a:path w="23151" h="13377" extrusionOk="0">
                  <a:moveTo>
                    <a:pt x="11576" y="1"/>
                  </a:moveTo>
                  <a:cubicBezTo>
                    <a:pt x="5171" y="1"/>
                    <a:pt x="1" y="3003"/>
                    <a:pt x="1" y="6672"/>
                  </a:cubicBezTo>
                  <a:cubicBezTo>
                    <a:pt x="1" y="10375"/>
                    <a:pt x="5171" y="13377"/>
                    <a:pt x="11576" y="13377"/>
                  </a:cubicBezTo>
                  <a:cubicBezTo>
                    <a:pt x="17947" y="13377"/>
                    <a:pt x="23151" y="10375"/>
                    <a:pt x="23151" y="6672"/>
                  </a:cubicBezTo>
                  <a:cubicBezTo>
                    <a:pt x="23151" y="3003"/>
                    <a:pt x="17947" y="1"/>
                    <a:pt x="115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52"/>
            <p:cNvSpPr/>
            <p:nvPr/>
          </p:nvSpPr>
          <p:spPr>
            <a:xfrm>
              <a:off x="4326325" y="2612500"/>
              <a:ext cx="538750" cy="311100"/>
            </a:xfrm>
            <a:custGeom>
              <a:avLst/>
              <a:gdLst/>
              <a:ahLst/>
              <a:cxnLst/>
              <a:rect l="l" t="t" r="r" b="b"/>
              <a:pathLst>
                <a:path w="21550" h="12444" extrusionOk="0">
                  <a:moveTo>
                    <a:pt x="10775" y="1"/>
                  </a:moveTo>
                  <a:cubicBezTo>
                    <a:pt x="4804" y="1"/>
                    <a:pt x="0" y="2803"/>
                    <a:pt x="0" y="6239"/>
                  </a:cubicBezTo>
                  <a:cubicBezTo>
                    <a:pt x="0" y="9674"/>
                    <a:pt x="4804" y="12443"/>
                    <a:pt x="10775" y="12443"/>
                  </a:cubicBezTo>
                  <a:cubicBezTo>
                    <a:pt x="16712" y="12443"/>
                    <a:pt x="21549" y="9674"/>
                    <a:pt x="21549" y="6239"/>
                  </a:cubicBezTo>
                  <a:cubicBezTo>
                    <a:pt x="21549" y="2803"/>
                    <a:pt x="16712" y="1"/>
                    <a:pt x="107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52"/>
            <p:cNvSpPr/>
            <p:nvPr/>
          </p:nvSpPr>
          <p:spPr>
            <a:xfrm>
              <a:off x="3185500" y="2612500"/>
              <a:ext cx="538750" cy="311100"/>
            </a:xfrm>
            <a:custGeom>
              <a:avLst/>
              <a:gdLst/>
              <a:ahLst/>
              <a:cxnLst/>
              <a:rect l="l" t="t" r="r" b="b"/>
              <a:pathLst>
                <a:path w="21550" h="12444" extrusionOk="0">
                  <a:moveTo>
                    <a:pt x="10775" y="1"/>
                  </a:moveTo>
                  <a:cubicBezTo>
                    <a:pt x="4804" y="1"/>
                    <a:pt x="1" y="2803"/>
                    <a:pt x="1" y="6239"/>
                  </a:cubicBezTo>
                  <a:cubicBezTo>
                    <a:pt x="1" y="9674"/>
                    <a:pt x="4804" y="12443"/>
                    <a:pt x="10775" y="12443"/>
                  </a:cubicBezTo>
                  <a:cubicBezTo>
                    <a:pt x="16713" y="12443"/>
                    <a:pt x="21550" y="9674"/>
                    <a:pt x="21550" y="6239"/>
                  </a:cubicBezTo>
                  <a:cubicBezTo>
                    <a:pt x="21550" y="2803"/>
                    <a:pt x="16713" y="1"/>
                    <a:pt x="107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52"/>
            <p:cNvSpPr/>
            <p:nvPr/>
          </p:nvSpPr>
          <p:spPr>
            <a:xfrm>
              <a:off x="4362175" y="3337200"/>
              <a:ext cx="1830500" cy="1088300"/>
            </a:xfrm>
            <a:custGeom>
              <a:avLst/>
              <a:gdLst/>
              <a:ahLst/>
              <a:cxnLst/>
              <a:rect l="l" t="t" r="r" b="b"/>
              <a:pathLst>
                <a:path w="73220" h="43532" extrusionOk="0">
                  <a:moveTo>
                    <a:pt x="47322" y="0"/>
                  </a:moveTo>
                  <a:cubicBezTo>
                    <a:pt x="46918" y="0"/>
                    <a:pt x="46517" y="100"/>
                    <a:pt x="46167" y="300"/>
                  </a:cubicBezTo>
                  <a:lnTo>
                    <a:pt x="768" y="26519"/>
                  </a:lnTo>
                  <a:cubicBezTo>
                    <a:pt x="1" y="26953"/>
                    <a:pt x="1" y="28087"/>
                    <a:pt x="768" y="28554"/>
                  </a:cubicBezTo>
                  <a:lnTo>
                    <a:pt x="25986" y="43131"/>
                  </a:lnTo>
                  <a:cubicBezTo>
                    <a:pt x="26453" y="43398"/>
                    <a:pt x="27020" y="43531"/>
                    <a:pt x="27554" y="43531"/>
                  </a:cubicBezTo>
                  <a:cubicBezTo>
                    <a:pt x="28121" y="43531"/>
                    <a:pt x="28688" y="43398"/>
                    <a:pt x="29155" y="43098"/>
                  </a:cubicBezTo>
                  <a:lnTo>
                    <a:pt x="71118" y="18880"/>
                  </a:lnTo>
                  <a:cubicBezTo>
                    <a:pt x="73220" y="17680"/>
                    <a:pt x="73220" y="14611"/>
                    <a:pt x="71118" y="13377"/>
                  </a:cubicBezTo>
                  <a:lnTo>
                    <a:pt x="48502" y="300"/>
                  </a:lnTo>
                  <a:cubicBezTo>
                    <a:pt x="48135" y="100"/>
                    <a:pt x="47727" y="0"/>
                    <a:pt x="473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52"/>
            <p:cNvSpPr/>
            <p:nvPr/>
          </p:nvSpPr>
          <p:spPr>
            <a:xfrm>
              <a:off x="1902925" y="3337200"/>
              <a:ext cx="1831325" cy="1088300"/>
            </a:xfrm>
            <a:custGeom>
              <a:avLst/>
              <a:gdLst/>
              <a:ahLst/>
              <a:cxnLst/>
              <a:rect l="l" t="t" r="r" b="b"/>
              <a:pathLst>
                <a:path w="73253" h="43532" extrusionOk="0">
                  <a:moveTo>
                    <a:pt x="25919" y="0"/>
                  </a:moveTo>
                  <a:cubicBezTo>
                    <a:pt x="25519" y="0"/>
                    <a:pt x="25118" y="100"/>
                    <a:pt x="24752" y="300"/>
                  </a:cubicBezTo>
                  <a:lnTo>
                    <a:pt x="2135" y="13377"/>
                  </a:lnTo>
                  <a:cubicBezTo>
                    <a:pt x="1" y="14611"/>
                    <a:pt x="1" y="17680"/>
                    <a:pt x="2135" y="18914"/>
                  </a:cubicBezTo>
                  <a:lnTo>
                    <a:pt x="44065" y="43098"/>
                  </a:lnTo>
                  <a:cubicBezTo>
                    <a:pt x="44532" y="43398"/>
                    <a:pt x="45099" y="43531"/>
                    <a:pt x="45666" y="43531"/>
                  </a:cubicBezTo>
                  <a:cubicBezTo>
                    <a:pt x="46200" y="43531"/>
                    <a:pt x="46767" y="43398"/>
                    <a:pt x="47234" y="43131"/>
                  </a:cubicBezTo>
                  <a:lnTo>
                    <a:pt x="72486" y="28554"/>
                  </a:lnTo>
                  <a:cubicBezTo>
                    <a:pt x="73253" y="28087"/>
                    <a:pt x="73253" y="26986"/>
                    <a:pt x="72486" y="26519"/>
                  </a:cubicBezTo>
                  <a:lnTo>
                    <a:pt x="27087" y="300"/>
                  </a:lnTo>
                  <a:cubicBezTo>
                    <a:pt x="26720" y="100"/>
                    <a:pt x="26319" y="0"/>
                    <a:pt x="259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52"/>
            <p:cNvSpPr/>
            <p:nvPr/>
          </p:nvSpPr>
          <p:spPr>
            <a:xfrm>
              <a:off x="1903750" y="1925150"/>
              <a:ext cx="1849700" cy="1076825"/>
            </a:xfrm>
            <a:custGeom>
              <a:avLst/>
              <a:gdLst/>
              <a:ahLst/>
              <a:cxnLst/>
              <a:rect l="l" t="t" r="r" b="b"/>
              <a:pathLst>
                <a:path w="73988" h="43073" extrusionOk="0">
                  <a:moveTo>
                    <a:pt x="46417" y="0"/>
                  </a:moveTo>
                  <a:cubicBezTo>
                    <a:pt x="45884" y="0"/>
                    <a:pt x="45350" y="125"/>
                    <a:pt x="44866" y="375"/>
                  </a:cubicBezTo>
                  <a:lnTo>
                    <a:pt x="1168" y="25594"/>
                  </a:lnTo>
                  <a:cubicBezTo>
                    <a:pt x="1" y="26127"/>
                    <a:pt x="1" y="27828"/>
                    <a:pt x="1168" y="28362"/>
                  </a:cubicBezTo>
                  <a:lnTo>
                    <a:pt x="25986" y="42706"/>
                  </a:lnTo>
                  <a:cubicBezTo>
                    <a:pt x="26453" y="42939"/>
                    <a:pt x="26987" y="43073"/>
                    <a:pt x="27554" y="43073"/>
                  </a:cubicBezTo>
                  <a:cubicBezTo>
                    <a:pt x="28088" y="43073"/>
                    <a:pt x="28621" y="42939"/>
                    <a:pt x="29088" y="42706"/>
                  </a:cubicBezTo>
                  <a:lnTo>
                    <a:pt x="72786" y="17454"/>
                  </a:lnTo>
                  <a:cubicBezTo>
                    <a:pt x="73987" y="16921"/>
                    <a:pt x="73987" y="15253"/>
                    <a:pt x="72786" y="14719"/>
                  </a:cubicBezTo>
                  <a:lnTo>
                    <a:pt x="47968" y="375"/>
                  </a:lnTo>
                  <a:cubicBezTo>
                    <a:pt x="47485" y="125"/>
                    <a:pt x="46951" y="0"/>
                    <a:pt x="464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52"/>
            <p:cNvSpPr/>
            <p:nvPr/>
          </p:nvSpPr>
          <p:spPr>
            <a:xfrm>
              <a:off x="4354675" y="1925150"/>
              <a:ext cx="1848850" cy="1076825"/>
            </a:xfrm>
            <a:custGeom>
              <a:avLst/>
              <a:gdLst/>
              <a:ahLst/>
              <a:cxnLst/>
              <a:rect l="l" t="t" r="r" b="b"/>
              <a:pathLst>
                <a:path w="73954" h="43073" extrusionOk="0">
                  <a:moveTo>
                    <a:pt x="27541" y="0"/>
                  </a:moveTo>
                  <a:cubicBezTo>
                    <a:pt x="27003" y="0"/>
                    <a:pt x="26469" y="125"/>
                    <a:pt x="25986" y="375"/>
                  </a:cubicBezTo>
                  <a:lnTo>
                    <a:pt x="1168" y="14719"/>
                  </a:lnTo>
                  <a:cubicBezTo>
                    <a:pt x="1" y="15253"/>
                    <a:pt x="1" y="16921"/>
                    <a:pt x="1168" y="17454"/>
                  </a:cubicBezTo>
                  <a:lnTo>
                    <a:pt x="44866" y="42706"/>
                  </a:lnTo>
                  <a:cubicBezTo>
                    <a:pt x="45366" y="42939"/>
                    <a:pt x="45900" y="43073"/>
                    <a:pt x="46434" y="43073"/>
                  </a:cubicBezTo>
                  <a:cubicBezTo>
                    <a:pt x="46967" y="43073"/>
                    <a:pt x="47501" y="42939"/>
                    <a:pt x="48001" y="42706"/>
                  </a:cubicBezTo>
                  <a:lnTo>
                    <a:pt x="72786" y="28362"/>
                  </a:lnTo>
                  <a:cubicBezTo>
                    <a:pt x="73953" y="27828"/>
                    <a:pt x="73953" y="26127"/>
                    <a:pt x="72786" y="25594"/>
                  </a:cubicBezTo>
                  <a:lnTo>
                    <a:pt x="29121" y="375"/>
                  </a:lnTo>
                  <a:cubicBezTo>
                    <a:pt x="28621" y="125"/>
                    <a:pt x="28079" y="0"/>
                    <a:pt x="275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52"/>
            <p:cNvSpPr/>
            <p:nvPr/>
          </p:nvSpPr>
          <p:spPr>
            <a:xfrm>
              <a:off x="3447350" y="2833125"/>
              <a:ext cx="1108325" cy="645850"/>
            </a:xfrm>
            <a:custGeom>
              <a:avLst/>
              <a:gdLst/>
              <a:ahLst/>
              <a:cxnLst/>
              <a:rect l="l" t="t" r="r" b="b"/>
              <a:pathLst>
                <a:path w="44333" h="25834" extrusionOk="0">
                  <a:moveTo>
                    <a:pt x="43981" y="1"/>
                  </a:moveTo>
                  <a:cubicBezTo>
                    <a:pt x="43929" y="1"/>
                    <a:pt x="43877" y="16"/>
                    <a:pt x="43832" y="49"/>
                  </a:cubicBezTo>
                  <a:lnTo>
                    <a:pt x="43532" y="216"/>
                  </a:lnTo>
                  <a:cubicBezTo>
                    <a:pt x="43365" y="316"/>
                    <a:pt x="43332" y="483"/>
                    <a:pt x="43399" y="649"/>
                  </a:cubicBezTo>
                  <a:cubicBezTo>
                    <a:pt x="43465" y="749"/>
                    <a:pt x="43565" y="783"/>
                    <a:pt x="43665" y="816"/>
                  </a:cubicBezTo>
                  <a:cubicBezTo>
                    <a:pt x="43732" y="783"/>
                    <a:pt x="43766" y="783"/>
                    <a:pt x="43832" y="749"/>
                  </a:cubicBezTo>
                  <a:lnTo>
                    <a:pt x="44132" y="583"/>
                  </a:lnTo>
                  <a:cubicBezTo>
                    <a:pt x="44266" y="483"/>
                    <a:pt x="44333" y="316"/>
                    <a:pt x="44233" y="149"/>
                  </a:cubicBezTo>
                  <a:cubicBezTo>
                    <a:pt x="44188" y="60"/>
                    <a:pt x="44084" y="1"/>
                    <a:pt x="43981" y="1"/>
                  </a:cubicBezTo>
                  <a:close/>
                  <a:moveTo>
                    <a:pt x="42581" y="816"/>
                  </a:moveTo>
                  <a:cubicBezTo>
                    <a:pt x="42528" y="816"/>
                    <a:pt x="42476" y="827"/>
                    <a:pt x="42431" y="849"/>
                  </a:cubicBezTo>
                  <a:lnTo>
                    <a:pt x="40630" y="1884"/>
                  </a:lnTo>
                  <a:cubicBezTo>
                    <a:pt x="40497" y="1984"/>
                    <a:pt x="40430" y="2150"/>
                    <a:pt x="40530" y="2317"/>
                  </a:cubicBezTo>
                  <a:cubicBezTo>
                    <a:pt x="40563" y="2417"/>
                    <a:pt x="40663" y="2451"/>
                    <a:pt x="40797" y="2484"/>
                  </a:cubicBezTo>
                  <a:cubicBezTo>
                    <a:pt x="40830" y="2451"/>
                    <a:pt x="40897" y="2451"/>
                    <a:pt x="40930" y="2417"/>
                  </a:cubicBezTo>
                  <a:lnTo>
                    <a:pt x="42731" y="1383"/>
                  </a:lnTo>
                  <a:cubicBezTo>
                    <a:pt x="42865" y="1283"/>
                    <a:pt x="42932" y="1116"/>
                    <a:pt x="42865" y="950"/>
                  </a:cubicBezTo>
                  <a:cubicBezTo>
                    <a:pt x="42798" y="861"/>
                    <a:pt x="42687" y="816"/>
                    <a:pt x="42581" y="816"/>
                  </a:cubicBezTo>
                  <a:close/>
                  <a:moveTo>
                    <a:pt x="39703" y="2484"/>
                  </a:moveTo>
                  <a:cubicBezTo>
                    <a:pt x="39655" y="2484"/>
                    <a:pt x="39607" y="2495"/>
                    <a:pt x="39563" y="2517"/>
                  </a:cubicBezTo>
                  <a:lnTo>
                    <a:pt x="37728" y="3551"/>
                  </a:lnTo>
                  <a:cubicBezTo>
                    <a:pt x="37594" y="3651"/>
                    <a:pt x="37528" y="3818"/>
                    <a:pt x="37628" y="3985"/>
                  </a:cubicBezTo>
                  <a:cubicBezTo>
                    <a:pt x="37695" y="4085"/>
                    <a:pt x="37795" y="4118"/>
                    <a:pt x="37895" y="4152"/>
                  </a:cubicBezTo>
                  <a:cubicBezTo>
                    <a:pt x="37961" y="4118"/>
                    <a:pt x="37995" y="4118"/>
                    <a:pt x="38061" y="4085"/>
                  </a:cubicBezTo>
                  <a:lnTo>
                    <a:pt x="39863" y="3051"/>
                  </a:lnTo>
                  <a:cubicBezTo>
                    <a:pt x="39996" y="2951"/>
                    <a:pt x="40030" y="2784"/>
                    <a:pt x="39963" y="2617"/>
                  </a:cubicBezTo>
                  <a:cubicBezTo>
                    <a:pt x="39896" y="2528"/>
                    <a:pt x="39800" y="2484"/>
                    <a:pt x="39703" y="2484"/>
                  </a:cubicBezTo>
                  <a:close/>
                  <a:moveTo>
                    <a:pt x="36809" y="4137"/>
                  </a:moveTo>
                  <a:cubicBezTo>
                    <a:pt x="36757" y="4137"/>
                    <a:pt x="36705" y="4152"/>
                    <a:pt x="36660" y="4185"/>
                  </a:cubicBezTo>
                  <a:lnTo>
                    <a:pt x="34859" y="5219"/>
                  </a:lnTo>
                  <a:cubicBezTo>
                    <a:pt x="34559" y="5386"/>
                    <a:pt x="34692" y="5786"/>
                    <a:pt x="34993" y="5820"/>
                  </a:cubicBezTo>
                  <a:cubicBezTo>
                    <a:pt x="35059" y="5786"/>
                    <a:pt x="35126" y="5786"/>
                    <a:pt x="35159" y="5753"/>
                  </a:cubicBezTo>
                  <a:lnTo>
                    <a:pt x="36961" y="4719"/>
                  </a:lnTo>
                  <a:cubicBezTo>
                    <a:pt x="37094" y="4619"/>
                    <a:pt x="37161" y="4452"/>
                    <a:pt x="37061" y="4285"/>
                  </a:cubicBezTo>
                  <a:cubicBezTo>
                    <a:pt x="37016" y="4196"/>
                    <a:pt x="36913" y="4137"/>
                    <a:pt x="36809" y="4137"/>
                  </a:cubicBezTo>
                  <a:close/>
                  <a:moveTo>
                    <a:pt x="33923" y="5820"/>
                  </a:moveTo>
                  <a:cubicBezTo>
                    <a:pt x="33870" y="5820"/>
                    <a:pt x="33814" y="5831"/>
                    <a:pt x="33758" y="5853"/>
                  </a:cubicBezTo>
                  <a:lnTo>
                    <a:pt x="31957" y="6887"/>
                  </a:lnTo>
                  <a:cubicBezTo>
                    <a:pt x="31824" y="6987"/>
                    <a:pt x="31757" y="7154"/>
                    <a:pt x="31857" y="7321"/>
                  </a:cubicBezTo>
                  <a:cubicBezTo>
                    <a:pt x="31890" y="7421"/>
                    <a:pt x="31990" y="7454"/>
                    <a:pt x="32124" y="7488"/>
                  </a:cubicBezTo>
                  <a:cubicBezTo>
                    <a:pt x="32157" y="7454"/>
                    <a:pt x="32224" y="7454"/>
                    <a:pt x="32257" y="7421"/>
                  </a:cubicBezTo>
                  <a:lnTo>
                    <a:pt x="34059" y="6387"/>
                  </a:lnTo>
                  <a:cubicBezTo>
                    <a:pt x="34225" y="6287"/>
                    <a:pt x="34259" y="6120"/>
                    <a:pt x="34192" y="5953"/>
                  </a:cubicBezTo>
                  <a:cubicBezTo>
                    <a:pt x="34125" y="5864"/>
                    <a:pt x="34029" y="5820"/>
                    <a:pt x="33923" y="5820"/>
                  </a:cubicBezTo>
                  <a:close/>
                  <a:moveTo>
                    <a:pt x="31038" y="7488"/>
                  </a:moveTo>
                  <a:cubicBezTo>
                    <a:pt x="30986" y="7488"/>
                    <a:pt x="30934" y="7499"/>
                    <a:pt x="30890" y="7521"/>
                  </a:cubicBezTo>
                  <a:lnTo>
                    <a:pt x="29088" y="8555"/>
                  </a:lnTo>
                  <a:cubicBezTo>
                    <a:pt x="28922" y="8655"/>
                    <a:pt x="28888" y="8822"/>
                    <a:pt x="28955" y="8989"/>
                  </a:cubicBezTo>
                  <a:cubicBezTo>
                    <a:pt x="29022" y="9089"/>
                    <a:pt x="29122" y="9122"/>
                    <a:pt x="29222" y="9155"/>
                  </a:cubicBezTo>
                  <a:cubicBezTo>
                    <a:pt x="29289" y="9122"/>
                    <a:pt x="29322" y="9122"/>
                    <a:pt x="29389" y="9089"/>
                  </a:cubicBezTo>
                  <a:lnTo>
                    <a:pt x="31190" y="8055"/>
                  </a:lnTo>
                  <a:cubicBezTo>
                    <a:pt x="31323" y="7955"/>
                    <a:pt x="31357" y="7788"/>
                    <a:pt x="31290" y="7621"/>
                  </a:cubicBezTo>
                  <a:cubicBezTo>
                    <a:pt x="31245" y="7532"/>
                    <a:pt x="31142" y="7488"/>
                    <a:pt x="31038" y="7488"/>
                  </a:cubicBezTo>
                  <a:close/>
                  <a:moveTo>
                    <a:pt x="28137" y="9155"/>
                  </a:moveTo>
                  <a:cubicBezTo>
                    <a:pt x="28084" y="9155"/>
                    <a:pt x="28032" y="9167"/>
                    <a:pt x="27988" y="9189"/>
                  </a:cubicBezTo>
                  <a:lnTo>
                    <a:pt x="26186" y="10223"/>
                  </a:lnTo>
                  <a:cubicBezTo>
                    <a:pt x="26053" y="10323"/>
                    <a:pt x="25986" y="10490"/>
                    <a:pt x="26086" y="10656"/>
                  </a:cubicBezTo>
                  <a:cubicBezTo>
                    <a:pt x="26120" y="10757"/>
                    <a:pt x="26220" y="10790"/>
                    <a:pt x="26353" y="10823"/>
                  </a:cubicBezTo>
                  <a:cubicBezTo>
                    <a:pt x="26386" y="10790"/>
                    <a:pt x="26453" y="10790"/>
                    <a:pt x="26487" y="10757"/>
                  </a:cubicBezTo>
                  <a:lnTo>
                    <a:pt x="28288" y="9722"/>
                  </a:lnTo>
                  <a:cubicBezTo>
                    <a:pt x="28421" y="9622"/>
                    <a:pt x="28488" y="9456"/>
                    <a:pt x="28421" y="9289"/>
                  </a:cubicBezTo>
                  <a:cubicBezTo>
                    <a:pt x="28355" y="9200"/>
                    <a:pt x="28243" y="9155"/>
                    <a:pt x="28137" y="9155"/>
                  </a:cubicBezTo>
                  <a:close/>
                  <a:moveTo>
                    <a:pt x="25260" y="10823"/>
                  </a:moveTo>
                  <a:cubicBezTo>
                    <a:pt x="25212" y="10823"/>
                    <a:pt x="25163" y="10834"/>
                    <a:pt x="25119" y="10857"/>
                  </a:cubicBezTo>
                  <a:lnTo>
                    <a:pt x="23284" y="11891"/>
                  </a:lnTo>
                  <a:cubicBezTo>
                    <a:pt x="23151" y="11991"/>
                    <a:pt x="23084" y="12158"/>
                    <a:pt x="23184" y="12324"/>
                  </a:cubicBezTo>
                  <a:cubicBezTo>
                    <a:pt x="23251" y="12424"/>
                    <a:pt x="23351" y="12458"/>
                    <a:pt x="23451" y="12491"/>
                  </a:cubicBezTo>
                  <a:cubicBezTo>
                    <a:pt x="23518" y="12458"/>
                    <a:pt x="23551" y="12458"/>
                    <a:pt x="23618" y="12424"/>
                  </a:cubicBezTo>
                  <a:lnTo>
                    <a:pt x="25419" y="11390"/>
                  </a:lnTo>
                  <a:cubicBezTo>
                    <a:pt x="25553" y="11290"/>
                    <a:pt x="25586" y="11123"/>
                    <a:pt x="25519" y="10957"/>
                  </a:cubicBezTo>
                  <a:cubicBezTo>
                    <a:pt x="25452" y="10868"/>
                    <a:pt x="25356" y="10823"/>
                    <a:pt x="25260" y="10823"/>
                  </a:cubicBezTo>
                  <a:close/>
                  <a:moveTo>
                    <a:pt x="22365" y="12491"/>
                  </a:moveTo>
                  <a:cubicBezTo>
                    <a:pt x="22313" y="12491"/>
                    <a:pt x="22261" y="12502"/>
                    <a:pt x="22217" y="12524"/>
                  </a:cubicBezTo>
                  <a:lnTo>
                    <a:pt x="20416" y="13559"/>
                  </a:lnTo>
                  <a:cubicBezTo>
                    <a:pt x="20249" y="13659"/>
                    <a:pt x="20215" y="13825"/>
                    <a:pt x="20282" y="13992"/>
                  </a:cubicBezTo>
                  <a:cubicBezTo>
                    <a:pt x="20349" y="14092"/>
                    <a:pt x="20449" y="14126"/>
                    <a:pt x="20549" y="14159"/>
                  </a:cubicBezTo>
                  <a:cubicBezTo>
                    <a:pt x="20616" y="14126"/>
                    <a:pt x="20649" y="14126"/>
                    <a:pt x="20716" y="14092"/>
                  </a:cubicBezTo>
                  <a:lnTo>
                    <a:pt x="22517" y="13058"/>
                  </a:lnTo>
                  <a:cubicBezTo>
                    <a:pt x="22650" y="12958"/>
                    <a:pt x="22717" y="12791"/>
                    <a:pt x="22617" y="12625"/>
                  </a:cubicBezTo>
                  <a:cubicBezTo>
                    <a:pt x="22573" y="12536"/>
                    <a:pt x="22469" y="12491"/>
                    <a:pt x="22365" y="12491"/>
                  </a:cubicBezTo>
                  <a:close/>
                  <a:moveTo>
                    <a:pt x="19479" y="14144"/>
                  </a:moveTo>
                  <a:cubicBezTo>
                    <a:pt x="19426" y="14144"/>
                    <a:pt x="19370" y="14159"/>
                    <a:pt x="19315" y="14192"/>
                  </a:cubicBezTo>
                  <a:lnTo>
                    <a:pt x="17513" y="15226"/>
                  </a:lnTo>
                  <a:cubicBezTo>
                    <a:pt x="17247" y="15393"/>
                    <a:pt x="17347" y="15793"/>
                    <a:pt x="17680" y="15827"/>
                  </a:cubicBezTo>
                  <a:cubicBezTo>
                    <a:pt x="17714" y="15793"/>
                    <a:pt x="17780" y="15793"/>
                    <a:pt x="17814" y="15760"/>
                  </a:cubicBezTo>
                  <a:lnTo>
                    <a:pt x="19615" y="14726"/>
                  </a:lnTo>
                  <a:cubicBezTo>
                    <a:pt x="19782" y="14626"/>
                    <a:pt x="19815" y="14459"/>
                    <a:pt x="19748" y="14292"/>
                  </a:cubicBezTo>
                  <a:cubicBezTo>
                    <a:pt x="19682" y="14203"/>
                    <a:pt x="19585" y="14144"/>
                    <a:pt x="19479" y="14144"/>
                  </a:cubicBezTo>
                  <a:close/>
                  <a:moveTo>
                    <a:pt x="16594" y="15812"/>
                  </a:moveTo>
                  <a:cubicBezTo>
                    <a:pt x="16542" y="15812"/>
                    <a:pt x="16491" y="15827"/>
                    <a:pt x="16446" y="15860"/>
                  </a:cubicBezTo>
                  <a:lnTo>
                    <a:pt x="14645" y="16894"/>
                  </a:lnTo>
                  <a:cubicBezTo>
                    <a:pt x="14345" y="17061"/>
                    <a:pt x="14478" y="17495"/>
                    <a:pt x="14778" y="17495"/>
                  </a:cubicBezTo>
                  <a:cubicBezTo>
                    <a:pt x="14845" y="17461"/>
                    <a:pt x="14878" y="17461"/>
                    <a:pt x="14945" y="17428"/>
                  </a:cubicBezTo>
                  <a:lnTo>
                    <a:pt x="16746" y="16394"/>
                  </a:lnTo>
                  <a:cubicBezTo>
                    <a:pt x="16880" y="16294"/>
                    <a:pt x="16946" y="16127"/>
                    <a:pt x="16846" y="15960"/>
                  </a:cubicBezTo>
                  <a:cubicBezTo>
                    <a:pt x="16802" y="15871"/>
                    <a:pt x="16698" y="15812"/>
                    <a:pt x="16594" y="15812"/>
                  </a:cubicBezTo>
                  <a:close/>
                  <a:moveTo>
                    <a:pt x="13693" y="17495"/>
                  </a:moveTo>
                  <a:cubicBezTo>
                    <a:pt x="13640" y="17495"/>
                    <a:pt x="13588" y="17506"/>
                    <a:pt x="13544" y="17528"/>
                  </a:cubicBezTo>
                  <a:lnTo>
                    <a:pt x="11743" y="18562"/>
                  </a:lnTo>
                  <a:cubicBezTo>
                    <a:pt x="11609" y="18662"/>
                    <a:pt x="11543" y="18829"/>
                    <a:pt x="11643" y="18996"/>
                  </a:cubicBezTo>
                  <a:cubicBezTo>
                    <a:pt x="11676" y="19096"/>
                    <a:pt x="11776" y="19129"/>
                    <a:pt x="11909" y="19163"/>
                  </a:cubicBezTo>
                  <a:cubicBezTo>
                    <a:pt x="11943" y="19129"/>
                    <a:pt x="12010" y="19129"/>
                    <a:pt x="12043" y="19096"/>
                  </a:cubicBezTo>
                  <a:lnTo>
                    <a:pt x="13844" y="18062"/>
                  </a:lnTo>
                  <a:cubicBezTo>
                    <a:pt x="13978" y="17962"/>
                    <a:pt x="14044" y="17795"/>
                    <a:pt x="13978" y="17628"/>
                  </a:cubicBezTo>
                  <a:cubicBezTo>
                    <a:pt x="13911" y="17539"/>
                    <a:pt x="13800" y="17495"/>
                    <a:pt x="13693" y="17495"/>
                  </a:cubicBezTo>
                  <a:close/>
                  <a:moveTo>
                    <a:pt x="10806" y="19163"/>
                  </a:moveTo>
                  <a:cubicBezTo>
                    <a:pt x="10753" y="19163"/>
                    <a:pt x="10697" y="19174"/>
                    <a:pt x="10642" y="19196"/>
                  </a:cubicBezTo>
                  <a:lnTo>
                    <a:pt x="8841" y="20230"/>
                  </a:lnTo>
                  <a:cubicBezTo>
                    <a:pt x="8707" y="20330"/>
                    <a:pt x="8640" y="20497"/>
                    <a:pt x="8741" y="20664"/>
                  </a:cubicBezTo>
                  <a:cubicBezTo>
                    <a:pt x="8807" y="20764"/>
                    <a:pt x="8907" y="20797"/>
                    <a:pt x="9007" y="20830"/>
                  </a:cubicBezTo>
                  <a:cubicBezTo>
                    <a:pt x="9074" y="20797"/>
                    <a:pt x="9107" y="20797"/>
                    <a:pt x="9141" y="20764"/>
                  </a:cubicBezTo>
                  <a:lnTo>
                    <a:pt x="10942" y="19730"/>
                  </a:lnTo>
                  <a:cubicBezTo>
                    <a:pt x="11109" y="19630"/>
                    <a:pt x="11142" y="19463"/>
                    <a:pt x="11076" y="19296"/>
                  </a:cubicBezTo>
                  <a:cubicBezTo>
                    <a:pt x="11009" y="19207"/>
                    <a:pt x="10912" y="19163"/>
                    <a:pt x="10806" y="19163"/>
                  </a:cubicBezTo>
                  <a:close/>
                  <a:moveTo>
                    <a:pt x="7921" y="20830"/>
                  </a:moveTo>
                  <a:cubicBezTo>
                    <a:pt x="7870" y="20830"/>
                    <a:pt x="7818" y="20842"/>
                    <a:pt x="7773" y="20864"/>
                  </a:cubicBezTo>
                  <a:lnTo>
                    <a:pt x="5972" y="21898"/>
                  </a:lnTo>
                  <a:cubicBezTo>
                    <a:pt x="5805" y="21998"/>
                    <a:pt x="5772" y="22165"/>
                    <a:pt x="5838" y="22332"/>
                  </a:cubicBezTo>
                  <a:cubicBezTo>
                    <a:pt x="5905" y="22432"/>
                    <a:pt x="6005" y="22465"/>
                    <a:pt x="6105" y="22498"/>
                  </a:cubicBezTo>
                  <a:cubicBezTo>
                    <a:pt x="6172" y="22465"/>
                    <a:pt x="6205" y="22465"/>
                    <a:pt x="6272" y="22432"/>
                  </a:cubicBezTo>
                  <a:lnTo>
                    <a:pt x="8073" y="21397"/>
                  </a:lnTo>
                  <a:cubicBezTo>
                    <a:pt x="8207" y="21297"/>
                    <a:pt x="8274" y="21131"/>
                    <a:pt x="8173" y="20964"/>
                  </a:cubicBezTo>
                  <a:cubicBezTo>
                    <a:pt x="8129" y="20875"/>
                    <a:pt x="8025" y="20830"/>
                    <a:pt x="7921" y="20830"/>
                  </a:cubicBezTo>
                  <a:close/>
                  <a:moveTo>
                    <a:pt x="5035" y="22483"/>
                  </a:moveTo>
                  <a:cubicBezTo>
                    <a:pt x="4982" y="22483"/>
                    <a:pt x="4927" y="22498"/>
                    <a:pt x="4871" y="22532"/>
                  </a:cubicBezTo>
                  <a:lnTo>
                    <a:pt x="3070" y="23566"/>
                  </a:lnTo>
                  <a:cubicBezTo>
                    <a:pt x="2803" y="23733"/>
                    <a:pt x="2903" y="24133"/>
                    <a:pt x="3237" y="24166"/>
                  </a:cubicBezTo>
                  <a:cubicBezTo>
                    <a:pt x="3270" y="24133"/>
                    <a:pt x="3337" y="24133"/>
                    <a:pt x="3370" y="24099"/>
                  </a:cubicBezTo>
                  <a:lnTo>
                    <a:pt x="5171" y="23065"/>
                  </a:lnTo>
                  <a:cubicBezTo>
                    <a:pt x="5338" y="22965"/>
                    <a:pt x="5371" y="22799"/>
                    <a:pt x="5305" y="22632"/>
                  </a:cubicBezTo>
                  <a:cubicBezTo>
                    <a:pt x="5238" y="22543"/>
                    <a:pt x="5142" y="22483"/>
                    <a:pt x="5035" y="22483"/>
                  </a:cubicBezTo>
                  <a:close/>
                  <a:moveTo>
                    <a:pt x="2151" y="24166"/>
                  </a:moveTo>
                  <a:cubicBezTo>
                    <a:pt x="2099" y="24166"/>
                    <a:pt x="2047" y="24177"/>
                    <a:pt x="2002" y="24200"/>
                  </a:cubicBezTo>
                  <a:lnTo>
                    <a:pt x="201" y="25234"/>
                  </a:lnTo>
                  <a:cubicBezTo>
                    <a:pt x="34" y="25334"/>
                    <a:pt x="1" y="25500"/>
                    <a:pt x="68" y="25667"/>
                  </a:cubicBezTo>
                  <a:cubicBezTo>
                    <a:pt x="134" y="25767"/>
                    <a:pt x="234" y="25801"/>
                    <a:pt x="335" y="25834"/>
                  </a:cubicBezTo>
                  <a:cubicBezTo>
                    <a:pt x="401" y="25801"/>
                    <a:pt x="435" y="25801"/>
                    <a:pt x="501" y="25767"/>
                  </a:cubicBezTo>
                  <a:lnTo>
                    <a:pt x="2303" y="24733"/>
                  </a:lnTo>
                  <a:cubicBezTo>
                    <a:pt x="2436" y="24633"/>
                    <a:pt x="2503" y="24466"/>
                    <a:pt x="2403" y="24300"/>
                  </a:cubicBezTo>
                  <a:cubicBezTo>
                    <a:pt x="2358" y="24211"/>
                    <a:pt x="2254" y="24166"/>
                    <a:pt x="2151" y="2416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52"/>
            <p:cNvSpPr/>
            <p:nvPr/>
          </p:nvSpPr>
          <p:spPr>
            <a:xfrm>
              <a:off x="3447350" y="2833500"/>
              <a:ext cx="1108325" cy="645475"/>
            </a:xfrm>
            <a:custGeom>
              <a:avLst/>
              <a:gdLst/>
              <a:ahLst/>
              <a:cxnLst/>
              <a:rect l="l" t="t" r="r" b="b"/>
              <a:pathLst>
                <a:path w="44333" h="25819" extrusionOk="0">
                  <a:moveTo>
                    <a:pt x="353" y="1"/>
                  </a:moveTo>
                  <a:cubicBezTo>
                    <a:pt x="249" y="1"/>
                    <a:pt x="146" y="45"/>
                    <a:pt x="101" y="134"/>
                  </a:cubicBezTo>
                  <a:cubicBezTo>
                    <a:pt x="1" y="301"/>
                    <a:pt x="68" y="468"/>
                    <a:pt x="201" y="568"/>
                  </a:cubicBezTo>
                  <a:lnTo>
                    <a:pt x="501" y="734"/>
                  </a:lnTo>
                  <a:cubicBezTo>
                    <a:pt x="568" y="768"/>
                    <a:pt x="601" y="768"/>
                    <a:pt x="668" y="801"/>
                  </a:cubicBezTo>
                  <a:cubicBezTo>
                    <a:pt x="968" y="768"/>
                    <a:pt x="1068" y="367"/>
                    <a:pt x="802" y="201"/>
                  </a:cubicBezTo>
                  <a:lnTo>
                    <a:pt x="501" y="34"/>
                  </a:lnTo>
                  <a:cubicBezTo>
                    <a:pt x="457" y="12"/>
                    <a:pt x="405" y="1"/>
                    <a:pt x="353" y="1"/>
                  </a:cubicBezTo>
                  <a:close/>
                  <a:moveTo>
                    <a:pt x="1721" y="801"/>
                  </a:moveTo>
                  <a:cubicBezTo>
                    <a:pt x="1617" y="801"/>
                    <a:pt x="1513" y="846"/>
                    <a:pt x="1469" y="935"/>
                  </a:cubicBezTo>
                  <a:cubicBezTo>
                    <a:pt x="1369" y="1101"/>
                    <a:pt x="1435" y="1268"/>
                    <a:pt x="1569" y="1368"/>
                  </a:cubicBezTo>
                  <a:lnTo>
                    <a:pt x="3370" y="2402"/>
                  </a:lnTo>
                  <a:cubicBezTo>
                    <a:pt x="3437" y="2436"/>
                    <a:pt x="3470" y="2436"/>
                    <a:pt x="3537" y="2469"/>
                  </a:cubicBezTo>
                  <a:cubicBezTo>
                    <a:pt x="3637" y="2436"/>
                    <a:pt x="3737" y="2402"/>
                    <a:pt x="3804" y="2302"/>
                  </a:cubicBezTo>
                  <a:cubicBezTo>
                    <a:pt x="3870" y="2135"/>
                    <a:pt x="3837" y="1969"/>
                    <a:pt x="3670" y="1869"/>
                  </a:cubicBezTo>
                  <a:lnTo>
                    <a:pt x="1869" y="834"/>
                  </a:lnTo>
                  <a:cubicBezTo>
                    <a:pt x="1824" y="812"/>
                    <a:pt x="1773" y="801"/>
                    <a:pt x="1721" y="801"/>
                  </a:cubicBezTo>
                  <a:close/>
                  <a:moveTo>
                    <a:pt x="4607" y="2469"/>
                  </a:moveTo>
                  <a:cubicBezTo>
                    <a:pt x="4500" y="2469"/>
                    <a:pt x="4404" y="2513"/>
                    <a:pt x="4337" y="2602"/>
                  </a:cubicBezTo>
                  <a:cubicBezTo>
                    <a:pt x="4271" y="2769"/>
                    <a:pt x="4304" y="2936"/>
                    <a:pt x="4471" y="3036"/>
                  </a:cubicBezTo>
                  <a:lnTo>
                    <a:pt x="6272" y="4070"/>
                  </a:lnTo>
                  <a:cubicBezTo>
                    <a:pt x="6305" y="4103"/>
                    <a:pt x="6372" y="4103"/>
                    <a:pt x="6406" y="4137"/>
                  </a:cubicBezTo>
                  <a:lnTo>
                    <a:pt x="6439" y="4137"/>
                  </a:lnTo>
                  <a:cubicBezTo>
                    <a:pt x="6539" y="4103"/>
                    <a:pt x="6639" y="4070"/>
                    <a:pt x="6672" y="3970"/>
                  </a:cubicBezTo>
                  <a:cubicBezTo>
                    <a:pt x="6772" y="3803"/>
                    <a:pt x="6706" y="3636"/>
                    <a:pt x="6572" y="3536"/>
                  </a:cubicBezTo>
                  <a:lnTo>
                    <a:pt x="4771" y="2502"/>
                  </a:lnTo>
                  <a:cubicBezTo>
                    <a:pt x="4715" y="2480"/>
                    <a:pt x="4660" y="2469"/>
                    <a:pt x="4607" y="2469"/>
                  </a:cubicBezTo>
                  <a:close/>
                  <a:moveTo>
                    <a:pt x="7491" y="4137"/>
                  </a:moveTo>
                  <a:cubicBezTo>
                    <a:pt x="7388" y="4137"/>
                    <a:pt x="7284" y="4181"/>
                    <a:pt x="7239" y="4270"/>
                  </a:cubicBezTo>
                  <a:cubicBezTo>
                    <a:pt x="7139" y="4437"/>
                    <a:pt x="7206" y="4604"/>
                    <a:pt x="7340" y="4704"/>
                  </a:cubicBezTo>
                  <a:lnTo>
                    <a:pt x="9141" y="5738"/>
                  </a:lnTo>
                  <a:cubicBezTo>
                    <a:pt x="9208" y="5771"/>
                    <a:pt x="9241" y="5771"/>
                    <a:pt x="9308" y="5805"/>
                  </a:cubicBezTo>
                  <a:cubicBezTo>
                    <a:pt x="9408" y="5771"/>
                    <a:pt x="9508" y="5705"/>
                    <a:pt x="9574" y="5638"/>
                  </a:cubicBezTo>
                  <a:cubicBezTo>
                    <a:pt x="9641" y="5471"/>
                    <a:pt x="9574" y="5304"/>
                    <a:pt x="9441" y="5204"/>
                  </a:cubicBezTo>
                  <a:lnTo>
                    <a:pt x="7640" y="4170"/>
                  </a:lnTo>
                  <a:cubicBezTo>
                    <a:pt x="7595" y="4148"/>
                    <a:pt x="7543" y="4137"/>
                    <a:pt x="7491" y="4137"/>
                  </a:cubicBezTo>
                  <a:close/>
                  <a:moveTo>
                    <a:pt x="10413" y="5794"/>
                  </a:moveTo>
                  <a:cubicBezTo>
                    <a:pt x="10132" y="5794"/>
                    <a:pt x="9964" y="6202"/>
                    <a:pt x="10275" y="6372"/>
                  </a:cubicBezTo>
                  <a:lnTo>
                    <a:pt x="12043" y="7406"/>
                  </a:lnTo>
                  <a:cubicBezTo>
                    <a:pt x="12076" y="7439"/>
                    <a:pt x="12143" y="7439"/>
                    <a:pt x="12210" y="7473"/>
                  </a:cubicBezTo>
                  <a:cubicBezTo>
                    <a:pt x="12310" y="7473"/>
                    <a:pt x="12443" y="7406"/>
                    <a:pt x="12477" y="7272"/>
                  </a:cubicBezTo>
                  <a:cubicBezTo>
                    <a:pt x="12577" y="7139"/>
                    <a:pt x="12510" y="6972"/>
                    <a:pt x="12376" y="6872"/>
                  </a:cubicBezTo>
                  <a:lnTo>
                    <a:pt x="10575" y="5838"/>
                  </a:lnTo>
                  <a:cubicBezTo>
                    <a:pt x="10519" y="5807"/>
                    <a:pt x="10464" y="5794"/>
                    <a:pt x="10413" y="5794"/>
                  </a:cubicBezTo>
                  <a:close/>
                  <a:moveTo>
                    <a:pt x="13270" y="7473"/>
                  </a:moveTo>
                  <a:cubicBezTo>
                    <a:pt x="13173" y="7473"/>
                    <a:pt x="13077" y="7517"/>
                    <a:pt x="13010" y="7606"/>
                  </a:cubicBezTo>
                  <a:cubicBezTo>
                    <a:pt x="12944" y="7773"/>
                    <a:pt x="12977" y="7940"/>
                    <a:pt x="13110" y="8040"/>
                  </a:cubicBezTo>
                  <a:lnTo>
                    <a:pt x="14912" y="9074"/>
                  </a:lnTo>
                  <a:cubicBezTo>
                    <a:pt x="14978" y="9107"/>
                    <a:pt x="15045" y="9107"/>
                    <a:pt x="15078" y="9140"/>
                  </a:cubicBezTo>
                  <a:cubicBezTo>
                    <a:pt x="15412" y="9140"/>
                    <a:pt x="15512" y="8707"/>
                    <a:pt x="15245" y="8540"/>
                  </a:cubicBezTo>
                  <a:lnTo>
                    <a:pt x="13411" y="7506"/>
                  </a:lnTo>
                  <a:cubicBezTo>
                    <a:pt x="13366" y="7484"/>
                    <a:pt x="13318" y="7473"/>
                    <a:pt x="13270" y="7473"/>
                  </a:cubicBezTo>
                  <a:close/>
                  <a:moveTo>
                    <a:pt x="16164" y="9140"/>
                  </a:moveTo>
                  <a:cubicBezTo>
                    <a:pt x="16061" y="9140"/>
                    <a:pt x="15957" y="9185"/>
                    <a:pt x="15912" y="9274"/>
                  </a:cubicBezTo>
                  <a:cubicBezTo>
                    <a:pt x="15812" y="9441"/>
                    <a:pt x="15879" y="9607"/>
                    <a:pt x="16012" y="9707"/>
                  </a:cubicBezTo>
                  <a:lnTo>
                    <a:pt x="17814" y="10742"/>
                  </a:lnTo>
                  <a:cubicBezTo>
                    <a:pt x="17880" y="10775"/>
                    <a:pt x="17914" y="10775"/>
                    <a:pt x="17980" y="10808"/>
                  </a:cubicBezTo>
                  <a:cubicBezTo>
                    <a:pt x="18281" y="10808"/>
                    <a:pt x="18414" y="10375"/>
                    <a:pt x="18114" y="10208"/>
                  </a:cubicBezTo>
                  <a:lnTo>
                    <a:pt x="16313" y="9174"/>
                  </a:lnTo>
                  <a:cubicBezTo>
                    <a:pt x="16268" y="9152"/>
                    <a:pt x="16216" y="9140"/>
                    <a:pt x="16164" y="9140"/>
                  </a:cubicBezTo>
                  <a:close/>
                  <a:moveTo>
                    <a:pt x="19050" y="10808"/>
                  </a:moveTo>
                  <a:cubicBezTo>
                    <a:pt x="18944" y="10808"/>
                    <a:pt x="18848" y="10853"/>
                    <a:pt x="18781" y="10942"/>
                  </a:cubicBezTo>
                  <a:cubicBezTo>
                    <a:pt x="18714" y="11108"/>
                    <a:pt x="18748" y="11275"/>
                    <a:pt x="18914" y="11375"/>
                  </a:cubicBezTo>
                  <a:lnTo>
                    <a:pt x="20716" y="12409"/>
                  </a:lnTo>
                  <a:cubicBezTo>
                    <a:pt x="20749" y="12443"/>
                    <a:pt x="20816" y="12443"/>
                    <a:pt x="20849" y="12476"/>
                  </a:cubicBezTo>
                  <a:cubicBezTo>
                    <a:pt x="21183" y="12476"/>
                    <a:pt x="21283" y="12042"/>
                    <a:pt x="21016" y="11876"/>
                  </a:cubicBezTo>
                  <a:lnTo>
                    <a:pt x="19215" y="10842"/>
                  </a:lnTo>
                  <a:cubicBezTo>
                    <a:pt x="19159" y="10819"/>
                    <a:pt x="19103" y="10808"/>
                    <a:pt x="19050" y="10808"/>
                  </a:cubicBezTo>
                  <a:close/>
                  <a:moveTo>
                    <a:pt x="21935" y="12476"/>
                  </a:moveTo>
                  <a:cubicBezTo>
                    <a:pt x="21831" y="12476"/>
                    <a:pt x="21728" y="12521"/>
                    <a:pt x="21683" y="12610"/>
                  </a:cubicBezTo>
                  <a:cubicBezTo>
                    <a:pt x="21583" y="12776"/>
                    <a:pt x="21650" y="12943"/>
                    <a:pt x="21783" y="13043"/>
                  </a:cubicBezTo>
                  <a:lnTo>
                    <a:pt x="23584" y="14077"/>
                  </a:lnTo>
                  <a:cubicBezTo>
                    <a:pt x="23651" y="14111"/>
                    <a:pt x="23685" y="14111"/>
                    <a:pt x="23751" y="14144"/>
                  </a:cubicBezTo>
                  <a:cubicBezTo>
                    <a:pt x="23851" y="14111"/>
                    <a:pt x="23951" y="14077"/>
                    <a:pt x="24018" y="13977"/>
                  </a:cubicBezTo>
                  <a:cubicBezTo>
                    <a:pt x="24085" y="13810"/>
                    <a:pt x="24051" y="13644"/>
                    <a:pt x="23885" y="13544"/>
                  </a:cubicBezTo>
                  <a:lnTo>
                    <a:pt x="22083" y="12509"/>
                  </a:lnTo>
                  <a:cubicBezTo>
                    <a:pt x="22039" y="12487"/>
                    <a:pt x="21987" y="12476"/>
                    <a:pt x="21935" y="12476"/>
                  </a:cubicBezTo>
                  <a:close/>
                  <a:moveTo>
                    <a:pt x="24823" y="14133"/>
                  </a:moveTo>
                  <a:cubicBezTo>
                    <a:pt x="24542" y="14133"/>
                    <a:pt x="24375" y="14542"/>
                    <a:pt x="24685" y="14711"/>
                  </a:cubicBezTo>
                  <a:lnTo>
                    <a:pt x="26487" y="15745"/>
                  </a:lnTo>
                  <a:cubicBezTo>
                    <a:pt x="26520" y="15778"/>
                    <a:pt x="26587" y="15778"/>
                    <a:pt x="26653" y="15812"/>
                  </a:cubicBezTo>
                  <a:cubicBezTo>
                    <a:pt x="26753" y="15778"/>
                    <a:pt x="26853" y="15712"/>
                    <a:pt x="26920" y="15612"/>
                  </a:cubicBezTo>
                  <a:cubicBezTo>
                    <a:pt x="26987" y="15478"/>
                    <a:pt x="26954" y="15311"/>
                    <a:pt x="26787" y="15211"/>
                  </a:cubicBezTo>
                  <a:lnTo>
                    <a:pt x="24985" y="14177"/>
                  </a:lnTo>
                  <a:cubicBezTo>
                    <a:pt x="24929" y="14147"/>
                    <a:pt x="24874" y="14133"/>
                    <a:pt x="24823" y="14133"/>
                  </a:cubicBezTo>
                  <a:close/>
                  <a:moveTo>
                    <a:pt x="27723" y="15812"/>
                  </a:moveTo>
                  <a:cubicBezTo>
                    <a:pt x="27617" y="15812"/>
                    <a:pt x="27521" y="15856"/>
                    <a:pt x="27454" y="15945"/>
                  </a:cubicBezTo>
                  <a:cubicBezTo>
                    <a:pt x="27387" y="16112"/>
                    <a:pt x="27421" y="16279"/>
                    <a:pt x="27554" y="16379"/>
                  </a:cubicBezTo>
                  <a:lnTo>
                    <a:pt x="29355" y="17413"/>
                  </a:lnTo>
                  <a:cubicBezTo>
                    <a:pt x="29422" y="17446"/>
                    <a:pt x="29489" y="17446"/>
                    <a:pt x="29522" y="17480"/>
                  </a:cubicBezTo>
                  <a:lnTo>
                    <a:pt x="29555" y="17480"/>
                  </a:lnTo>
                  <a:cubicBezTo>
                    <a:pt x="29655" y="17446"/>
                    <a:pt x="29756" y="17413"/>
                    <a:pt x="29789" y="17313"/>
                  </a:cubicBezTo>
                  <a:cubicBezTo>
                    <a:pt x="29889" y="17146"/>
                    <a:pt x="29822" y="16979"/>
                    <a:pt x="29689" y="16879"/>
                  </a:cubicBezTo>
                  <a:lnTo>
                    <a:pt x="27888" y="15845"/>
                  </a:lnTo>
                  <a:cubicBezTo>
                    <a:pt x="27832" y="15823"/>
                    <a:pt x="27776" y="15812"/>
                    <a:pt x="27723" y="15812"/>
                  </a:cubicBezTo>
                  <a:close/>
                  <a:moveTo>
                    <a:pt x="30608" y="17480"/>
                  </a:moveTo>
                  <a:cubicBezTo>
                    <a:pt x="30504" y="17480"/>
                    <a:pt x="30400" y="17524"/>
                    <a:pt x="30356" y="17613"/>
                  </a:cubicBezTo>
                  <a:cubicBezTo>
                    <a:pt x="30256" y="17780"/>
                    <a:pt x="30323" y="17947"/>
                    <a:pt x="30456" y="18047"/>
                  </a:cubicBezTo>
                  <a:lnTo>
                    <a:pt x="32257" y="19081"/>
                  </a:lnTo>
                  <a:cubicBezTo>
                    <a:pt x="32324" y="19114"/>
                    <a:pt x="32357" y="19114"/>
                    <a:pt x="32424" y="19148"/>
                  </a:cubicBezTo>
                  <a:cubicBezTo>
                    <a:pt x="32724" y="19148"/>
                    <a:pt x="32858" y="18714"/>
                    <a:pt x="32558" y="18547"/>
                  </a:cubicBezTo>
                  <a:lnTo>
                    <a:pt x="30756" y="17513"/>
                  </a:lnTo>
                  <a:cubicBezTo>
                    <a:pt x="30712" y="17491"/>
                    <a:pt x="30660" y="17480"/>
                    <a:pt x="30608" y="17480"/>
                  </a:cubicBezTo>
                  <a:close/>
                  <a:moveTo>
                    <a:pt x="33494" y="19148"/>
                  </a:moveTo>
                  <a:cubicBezTo>
                    <a:pt x="33388" y="19148"/>
                    <a:pt x="33291" y="19192"/>
                    <a:pt x="33225" y="19281"/>
                  </a:cubicBezTo>
                  <a:cubicBezTo>
                    <a:pt x="33158" y="19448"/>
                    <a:pt x="33191" y="19615"/>
                    <a:pt x="33358" y="19715"/>
                  </a:cubicBezTo>
                  <a:lnTo>
                    <a:pt x="35159" y="20749"/>
                  </a:lnTo>
                  <a:cubicBezTo>
                    <a:pt x="35193" y="20782"/>
                    <a:pt x="35259" y="20782"/>
                    <a:pt x="35326" y="20815"/>
                  </a:cubicBezTo>
                  <a:cubicBezTo>
                    <a:pt x="35426" y="20782"/>
                    <a:pt x="35526" y="20749"/>
                    <a:pt x="35560" y="20649"/>
                  </a:cubicBezTo>
                  <a:cubicBezTo>
                    <a:pt x="35660" y="20482"/>
                    <a:pt x="35593" y="20315"/>
                    <a:pt x="35460" y="20215"/>
                  </a:cubicBezTo>
                  <a:lnTo>
                    <a:pt x="33658" y="19181"/>
                  </a:lnTo>
                  <a:cubicBezTo>
                    <a:pt x="33603" y="19159"/>
                    <a:pt x="33547" y="19148"/>
                    <a:pt x="33494" y="19148"/>
                  </a:cubicBezTo>
                  <a:close/>
                  <a:moveTo>
                    <a:pt x="36379" y="20815"/>
                  </a:moveTo>
                  <a:cubicBezTo>
                    <a:pt x="36275" y="20815"/>
                    <a:pt x="36171" y="20860"/>
                    <a:pt x="36127" y="20949"/>
                  </a:cubicBezTo>
                  <a:cubicBezTo>
                    <a:pt x="36027" y="21116"/>
                    <a:pt x="36093" y="21282"/>
                    <a:pt x="36227" y="21382"/>
                  </a:cubicBezTo>
                  <a:lnTo>
                    <a:pt x="38028" y="22417"/>
                  </a:lnTo>
                  <a:cubicBezTo>
                    <a:pt x="38095" y="22450"/>
                    <a:pt x="38128" y="22450"/>
                    <a:pt x="38195" y="22483"/>
                  </a:cubicBezTo>
                  <a:cubicBezTo>
                    <a:pt x="38295" y="22450"/>
                    <a:pt x="38395" y="22417"/>
                    <a:pt x="38462" y="22317"/>
                  </a:cubicBezTo>
                  <a:cubicBezTo>
                    <a:pt x="38528" y="22150"/>
                    <a:pt x="38495" y="21983"/>
                    <a:pt x="38328" y="21883"/>
                  </a:cubicBezTo>
                  <a:lnTo>
                    <a:pt x="36527" y="20849"/>
                  </a:lnTo>
                  <a:cubicBezTo>
                    <a:pt x="36483" y="20827"/>
                    <a:pt x="36431" y="20815"/>
                    <a:pt x="36379" y="20815"/>
                  </a:cubicBezTo>
                  <a:close/>
                  <a:moveTo>
                    <a:pt x="39298" y="22483"/>
                  </a:moveTo>
                  <a:cubicBezTo>
                    <a:pt x="39192" y="22483"/>
                    <a:pt x="39096" y="22528"/>
                    <a:pt x="39029" y="22617"/>
                  </a:cubicBezTo>
                  <a:cubicBezTo>
                    <a:pt x="38962" y="22784"/>
                    <a:pt x="38995" y="22950"/>
                    <a:pt x="39162" y="23050"/>
                  </a:cubicBezTo>
                  <a:lnTo>
                    <a:pt x="40964" y="24084"/>
                  </a:lnTo>
                  <a:cubicBezTo>
                    <a:pt x="40997" y="24118"/>
                    <a:pt x="41064" y="24118"/>
                    <a:pt x="41130" y="24151"/>
                  </a:cubicBezTo>
                  <a:cubicBezTo>
                    <a:pt x="41230" y="24118"/>
                    <a:pt x="41330" y="24084"/>
                    <a:pt x="41364" y="23984"/>
                  </a:cubicBezTo>
                  <a:cubicBezTo>
                    <a:pt x="41464" y="23818"/>
                    <a:pt x="41397" y="23651"/>
                    <a:pt x="41264" y="23551"/>
                  </a:cubicBezTo>
                  <a:lnTo>
                    <a:pt x="39462" y="22517"/>
                  </a:lnTo>
                  <a:cubicBezTo>
                    <a:pt x="39407" y="22494"/>
                    <a:pt x="39351" y="22483"/>
                    <a:pt x="39298" y="22483"/>
                  </a:cubicBezTo>
                  <a:close/>
                  <a:moveTo>
                    <a:pt x="42169" y="24140"/>
                  </a:moveTo>
                  <a:cubicBezTo>
                    <a:pt x="41888" y="24140"/>
                    <a:pt x="41720" y="24549"/>
                    <a:pt x="42031" y="24718"/>
                  </a:cubicBezTo>
                  <a:lnTo>
                    <a:pt x="43832" y="25752"/>
                  </a:lnTo>
                  <a:cubicBezTo>
                    <a:pt x="43866" y="25786"/>
                    <a:pt x="43932" y="25786"/>
                    <a:pt x="43999" y="25819"/>
                  </a:cubicBezTo>
                  <a:cubicBezTo>
                    <a:pt x="44099" y="25786"/>
                    <a:pt x="44199" y="25752"/>
                    <a:pt x="44266" y="25652"/>
                  </a:cubicBezTo>
                  <a:cubicBezTo>
                    <a:pt x="44333" y="25485"/>
                    <a:pt x="44299" y="25319"/>
                    <a:pt x="44132" y="25219"/>
                  </a:cubicBezTo>
                  <a:lnTo>
                    <a:pt x="42331" y="24185"/>
                  </a:lnTo>
                  <a:cubicBezTo>
                    <a:pt x="42275" y="24154"/>
                    <a:pt x="42220" y="24140"/>
                    <a:pt x="42169" y="241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52"/>
            <p:cNvSpPr/>
            <p:nvPr/>
          </p:nvSpPr>
          <p:spPr>
            <a:xfrm>
              <a:off x="3525750" y="2072950"/>
              <a:ext cx="46725" cy="15875"/>
            </a:xfrm>
            <a:custGeom>
              <a:avLst/>
              <a:gdLst/>
              <a:ahLst/>
              <a:cxnLst/>
              <a:rect l="l" t="t" r="r" b="b"/>
              <a:pathLst>
                <a:path w="1869" h="635" extrusionOk="0">
                  <a:moveTo>
                    <a:pt x="401" y="1"/>
                  </a:moveTo>
                  <a:cubicBezTo>
                    <a:pt x="1" y="1"/>
                    <a:pt x="1" y="635"/>
                    <a:pt x="401" y="635"/>
                  </a:cubicBezTo>
                  <a:lnTo>
                    <a:pt x="1435" y="635"/>
                  </a:lnTo>
                  <a:cubicBezTo>
                    <a:pt x="1869" y="635"/>
                    <a:pt x="1869" y="1"/>
                    <a:pt x="1435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52"/>
            <p:cNvSpPr/>
            <p:nvPr/>
          </p:nvSpPr>
          <p:spPr>
            <a:xfrm>
              <a:off x="3583300" y="2072950"/>
              <a:ext cx="929025" cy="15875"/>
            </a:xfrm>
            <a:custGeom>
              <a:avLst/>
              <a:gdLst/>
              <a:ahLst/>
              <a:cxnLst/>
              <a:rect l="l" t="t" r="r" b="b"/>
              <a:pathLst>
                <a:path w="37161" h="635" extrusionOk="0">
                  <a:moveTo>
                    <a:pt x="434" y="1"/>
                  </a:moveTo>
                  <a:cubicBezTo>
                    <a:pt x="0" y="1"/>
                    <a:pt x="0" y="635"/>
                    <a:pt x="434" y="635"/>
                  </a:cubicBezTo>
                  <a:lnTo>
                    <a:pt x="2569" y="635"/>
                  </a:lnTo>
                  <a:cubicBezTo>
                    <a:pt x="2969" y="635"/>
                    <a:pt x="2969" y="1"/>
                    <a:pt x="2569" y="1"/>
                  </a:cubicBezTo>
                  <a:close/>
                  <a:moveTo>
                    <a:pt x="3836" y="1"/>
                  </a:moveTo>
                  <a:cubicBezTo>
                    <a:pt x="3436" y="1"/>
                    <a:pt x="3436" y="635"/>
                    <a:pt x="3836" y="635"/>
                  </a:cubicBezTo>
                  <a:lnTo>
                    <a:pt x="5971" y="635"/>
                  </a:lnTo>
                  <a:cubicBezTo>
                    <a:pt x="6405" y="635"/>
                    <a:pt x="6405" y="1"/>
                    <a:pt x="5971" y="1"/>
                  </a:cubicBezTo>
                  <a:close/>
                  <a:moveTo>
                    <a:pt x="7272" y="1"/>
                  </a:moveTo>
                  <a:cubicBezTo>
                    <a:pt x="6838" y="1"/>
                    <a:pt x="6838" y="635"/>
                    <a:pt x="7272" y="635"/>
                  </a:cubicBezTo>
                  <a:lnTo>
                    <a:pt x="9407" y="635"/>
                  </a:lnTo>
                  <a:cubicBezTo>
                    <a:pt x="9807" y="635"/>
                    <a:pt x="9807" y="1"/>
                    <a:pt x="9407" y="1"/>
                  </a:cubicBezTo>
                  <a:close/>
                  <a:moveTo>
                    <a:pt x="10674" y="1"/>
                  </a:moveTo>
                  <a:cubicBezTo>
                    <a:pt x="10274" y="1"/>
                    <a:pt x="10274" y="635"/>
                    <a:pt x="10674" y="635"/>
                  </a:cubicBezTo>
                  <a:lnTo>
                    <a:pt x="12809" y="635"/>
                  </a:lnTo>
                  <a:cubicBezTo>
                    <a:pt x="13243" y="635"/>
                    <a:pt x="13243" y="1"/>
                    <a:pt x="12809" y="1"/>
                  </a:cubicBezTo>
                  <a:close/>
                  <a:moveTo>
                    <a:pt x="14110" y="1"/>
                  </a:moveTo>
                  <a:cubicBezTo>
                    <a:pt x="13677" y="1"/>
                    <a:pt x="13677" y="635"/>
                    <a:pt x="14110" y="635"/>
                  </a:cubicBezTo>
                  <a:lnTo>
                    <a:pt x="16245" y="635"/>
                  </a:lnTo>
                  <a:cubicBezTo>
                    <a:pt x="16645" y="635"/>
                    <a:pt x="16645" y="1"/>
                    <a:pt x="16245" y="1"/>
                  </a:cubicBezTo>
                  <a:close/>
                  <a:moveTo>
                    <a:pt x="17513" y="1"/>
                  </a:moveTo>
                  <a:cubicBezTo>
                    <a:pt x="17112" y="1"/>
                    <a:pt x="17112" y="635"/>
                    <a:pt x="17513" y="635"/>
                  </a:cubicBezTo>
                  <a:lnTo>
                    <a:pt x="19648" y="635"/>
                  </a:lnTo>
                  <a:cubicBezTo>
                    <a:pt x="20081" y="635"/>
                    <a:pt x="20081" y="1"/>
                    <a:pt x="19648" y="1"/>
                  </a:cubicBezTo>
                  <a:close/>
                  <a:moveTo>
                    <a:pt x="20948" y="1"/>
                  </a:moveTo>
                  <a:cubicBezTo>
                    <a:pt x="20515" y="1"/>
                    <a:pt x="20515" y="635"/>
                    <a:pt x="20948" y="635"/>
                  </a:cubicBezTo>
                  <a:lnTo>
                    <a:pt x="23083" y="635"/>
                  </a:lnTo>
                  <a:cubicBezTo>
                    <a:pt x="23484" y="635"/>
                    <a:pt x="23484" y="1"/>
                    <a:pt x="23083" y="1"/>
                  </a:cubicBezTo>
                  <a:close/>
                  <a:moveTo>
                    <a:pt x="24351" y="1"/>
                  </a:moveTo>
                  <a:cubicBezTo>
                    <a:pt x="23951" y="1"/>
                    <a:pt x="23951" y="635"/>
                    <a:pt x="24351" y="635"/>
                  </a:cubicBezTo>
                  <a:lnTo>
                    <a:pt x="26519" y="635"/>
                  </a:lnTo>
                  <a:cubicBezTo>
                    <a:pt x="26919" y="635"/>
                    <a:pt x="26919" y="1"/>
                    <a:pt x="26519" y="1"/>
                  </a:cubicBezTo>
                  <a:close/>
                  <a:moveTo>
                    <a:pt x="27753" y="1"/>
                  </a:moveTo>
                  <a:cubicBezTo>
                    <a:pt x="27353" y="1"/>
                    <a:pt x="27353" y="635"/>
                    <a:pt x="27753" y="635"/>
                  </a:cubicBezTo>
                  <a:lnTo>
                    <a:pt x="29888" y="635"/>
                  </a:lnTo>
                  <a:cubicBezTo>
                    <a:pt x="30322" y="635"/>
                    <a:pt x="30322" y="1"/>
                    <a:pt x="29888" y="1"/>
                  </a:cubicBezTo>
                  <a:close/>
                  <a:moveTo>
                    <a:pt x="31189" y="1"/>
                  </a:moveTo>
                  <a:cubicBezTo>
                    <a:pt x="30789" y="1"/>
                    <a:pt x="30789" y="635"/>
                    <a:pt x="31189" y="635"/>
                  </a:cubicBezTo>
                  <a:lnTo>
                    <a:pt x="33324" y="635"/>
                  </a:lnTo>
                  <a:cubicBezTo>
                    <a:pt x="33758" y="635"/>
                    <a:pt x="33758" y="1"/>
                    <a:pt x="33324" y="1"/>
                  </a:cubicBezTo>
                  <a:close/>
                  <a:moveTo>
                    <a:pt x="34625" y="1"/>
                  </a:moveTo>
                  <a:cubicBezTo>
                    <a:pt x="34191" y="1"/>
                    <a:pt x="34191" y="635"/>
                    <a:pt x="34625" y="635"/>
                  </a:cubicBezTo>
                  <a:lnTo>
                    <a:pt x="36760" y="635"/>
                  </a:lnTo>
                  <a:cubicBezTo>
                    <a:pt x="37160" y="635"/>
                    <a:pt x="37160" y="1"/>
                    <a:pt x="367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52"/>
            <p:cNvSpPr/>
            <p:nvPr/>
          </p:nvSpPr>
          <p:spPr>
            <a:xfrm>
              <a:off x="4523975" y="2072950"/>
              <a:ext cx="46725" cy="15875"/>
            </a:xfrm>
            <a:custGeom>
              <a:avLst/>
              <a:gdLst/>
              <a:ahLst/>
              <a:cxnLst/>
              <a:rect l="l" t="t" r="r" b="b"/>
              <a:pathLst>
                <a:path w="1869" h="635" extrusionOk="0">
                  <a:moveTo>
                    <a:pt x="400" y="1"/>
                  </a:moveTo>
                  <a:cubicBezTo>
                    <a:pt x="0" y="1"/>
                    <a:pt x="0" y="635"/>
                    <a:pt x="400" y="635"/>
                  </a:cubicBezTo>
                  <a:lnTo>
                    <a:pt x="1434" y="635"/>
                  </a:lnTo>
                  <a:cubicBezTo>
                    <a:pt x="1868" y="635"/>
                    <a:pt x="1868" y="1"/>
                    <a:pt x="1434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52"/>
            <p:cNvSpPr/>
            <p:nvPr/>
          </p:nvSpPr>
          <p:spPr>
            <a:xfrm>
              <a:off x="3525750" y="4222825"/>
              <a:ext cx="46725" cy="15050"/>
            </a:xfrm>
            <a:custGeom>
              <a:avLst/>
              <a:gdLst/>
              <a:ahLst/>
              <a:cxnLst/>
              <a:rect l="l" t="t" r="r" b="b"/>
              <a:pathLst>
                <a:path w="1869" h="602" extrusionOk="0">
                  <a:moveTo>
                    <a:pt x="401" y="1"/>
                  </a:moveTo>
                  <a:cubicBezTo>
                    <a:pt x="1" y="1"/>
                    <a:pt x="1" y="601"/>
                    <a:pt x="401" y="601"/>
                  </a:cubicBezTo>
                  <a:lnTo>
                    <a:pt x="1435" y="601"/>
                  </a:lnTo>
                  <a:cubicBezTo>
                    <a:pt x="1869" y="601"/>
                    <a:pt x="1869" y="1"/>
                    <a:pt x="14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52"/>
            <p:cNvSpPr/>
            <p:nvPr/>
          </p:nvSpPr>
          <p:spPr>
            <a:xfrm>
              <a:off x="3583300" y="4222825"/>
              <a:ext cx="929025" cy="15050"/>
            </a:xfrm>
            <a:custGeom>
              <a:avLst/>
              <a:gdLst/>
              <a:ahLst/>
              <a:cxnLst/>
              <a:rect l="l" t="t" r="r" b="b"/>
              <a:pathLst>
                <a:path w="37161" h="602" extrusionOk="0">
                  <a:moveTo>
                    <a:pt x="434" y="1"/>
                  </a:moveTo>
                  <a:cubicBezTo>
                    <a:pt x="0" y="1"/>
                    <a:pt x="0" y="601"/>
                    <a:pt x="434" y="601"/>
                  </a:cubicBezTo>
                  <a:lnTo>
                    <a:pt x="2569" y="601"/>
                  </a:lnTo>
                  <a:cubicBezTo>
                    <a:pt x="2969" y="601"/>
                    <a:pt x="2969" y="1"/>
                    <a:pt x="2569" y="1"/>
                  </a:cubicBezTo>
                  <a:close/>
                  <a:moveTo>
                    <a:pt x="3836" y="1"/>
                  </a:moveTo>
                  <a:cubicBezTo>
                    <a:pt x="3436" y="1"/>
                    <a:pt x="3436" y="601"/>
                    <a:pt x="3836" y="601"/>
                  </a:cubicBezTo>
                  <a:lnTo>
                    <a:pt x="5971" y="601"/>
                  </a:lnTo>
                  <a:cubicBezTo>
                    <a:pt x="6405" y="601"/>
                    <a:pt x="6405" y="1"/>
                    <a:pt x="5971" y="1"/>
                  </a:cubicBezTo>
                  <a:close/>
                  <a:moveTo>
                    <a:pt x="7272" y="1"/>
                  </a:moveTo>
                  <a:cubicBezTo>
                    <a:pt x="6838" y="1"/>
                    <a:pt x="6838" y="601"/>
                    <a:pt x="7272" y="601"/>
                  </a:cubicBezTo>
                  <a:lnTo>
                    <a:pt x="9407" y="601"/>
                  </a:lnTo>
                  <a:cubicBezTo>
                    <a:pt x="9807" y="601"/>
                    <a:pt x="9807" y="1"/>
                    <a:pt x="9407" y="1"/>
                  </a:cubicBezTo>
                  <a:close/>
                  <a:moveTo>
                    <a:pt x="10674" y="1"/>
                  </a:moveTo>
                  <a:cubicBezTo>
                    <a:pt x="10274" y="1"/>
                    <a:pt x="10274" y="601"/>
                    <a:pt x="10674" y="601"/>
                  </a:cubicBezTo>
                  <a:lnTo>
                    <a:pt x="12809" y="601"/>
                  </a:lnTo>
                  <a:cubicBezTo>
                    <a:pt x="13243" y="601"/>
                    <a:pt x="13243" y="1"/>
                    <a:pt x="12809" y="1"/>
                  </a:cubicBezTo>
                  <a:close/>
                  <a:moveTo>
                    <a:pt x="14110" y="1"/>
                  </a:moveTo>
                  <a:cubicBezTo>
                    <a:pt x="13677" y="1"/>
                    <a:pt x="13677" y="601"/>
                    <a:pt x="14110" y="601"/>
                  </a:cubicBezTo>
                  <a:lnTo>
                    <a:pt x="16245" y="601"/>
                  </a:lnTo>
                  <a:cubicBezTo>
                    <a:pt x="16645" y="601"/>
                    <a:pt x="16645" y="1"/>
                    <a:pt x="16245" y="1"/>
                  </a:cubicBezTo>
                  <a:close/>
                  <a:moveTo>
                    <a:pt x="17513" y="1"/>
                  </a:moveTo>
                  <a:cubicBezTo>
                    <a:pt x="17112" y="1"/>
                    <a:pt x="17112" y="601"/>
                    <a:pt x="17513" y="601"/>
                  </a:cubicBezTo>
                  <a:lnTo>
                    <a:pt x="19648" y="601"/>
                  </a:lnTo>
                  <a:cubicBezTo>
                    <a:pt x="20081" y="601"/>
                    <a:pt x="20081" y="1"/>
                    <a:pt x="19648" y="1"/>
                  </a:cubicBezTo>
                  <a:close/>
                  <a:moveTo>
                    <a:pt x="20948" y="1"/>
                  </a:moveTo>
                  <a:cubicBezTo>
                    <a:pt x="20515" y="1"/>
                    <a:pt x="20515" y="601"/>
                    <a:pt x="20948" y="601"/>
                  </a:cubicBezTo>
                  <a:lnTo>
                    <a:pt x="23083" y="601"/>
                  </a:lnTo>
                  <a:cubicBezTo>
                    <a:pt x="23484" y="601"/>
                    <a:pt x="23484" y="1"/>
                    <a:pt x="23083" y="1"/>
                  </a:cubicBezTo>
                  <a:close/>
                  <a:moveTo>
                    <a:pt x="24351" y="1"/>
                  </a:moveTo>
                  <a:cubicBezTo>
                    <a:pt x="23951" y="1"/>
                    <a:pt x="23951" y="601"/>
                    <a:pt x="24351" y="601"/>
                  </a:cubicBezTo>
                  <a:lnTo>
                    <a:pt x="26519" y="601"/>
                  </a:lnTo>
                  <a:cubicBezTo>
                    <a:pt x="26919" y="601"/>
                    <a:pt x="26919" y="1"/>
                    <a:pt x="26519" y="1"/>
                  </a:cubicBezTo>
                  <a:close/>
                  <a:moveTo>
                    <a:pt x="27753" y="1"/>
                  </a:moveTo>
                  <a:cubicBezTo>
                    <a:pt x="27353" y="1"/>
                    <a:pt x="27353" y="601"/>
                    <a:pt x="27753" y="601"/>
                  </a:cubicBezTo>
                  <a:lnTo>
                    <a:pt x="29888" y="601"/>
                  </a:lnTo>
                  <a:cubicBezTo>
                    <a:pt x="30322" y="601"/>
                    <a:pt x="30322" y="1"/>
                    <a:pt x="29888" y="1"/>
                  </a:cubicBezTo>
                  <a:close/>
                  <a:moveTo>
                    <a:pt x="31189" y="1"/>
                  </a:moveTo>
                  <a:cubicBezTo>
                    <a:pt x="30789" y="1"/>
                    <a:pt x="30789" y="601"/>
                    <a:pt x="31189" y="601"/>
                  </a:cubicBezTo>
                  <a:lnTo>
                    <a:pt x="33324" y="601"/>
                  </a:lnTo>
                  <a:cubicBezTo>
                    <a:pt x="33758" y="601"/>
                    <a:pt x="33758" y="1"/>
                    <a:pt x="33324" y="1"/>
                  </a:cubicBezTo>
                  <a:close/>
                  <a:moveTo>
                    <a:pt x="34625" y="1"/>
                  </a:moveTo>
                  <a:cubicBezTo>
                    <a:pt x="34191" y="1"/>
                    <a:pt x="34191" y="601"/>
                    <a:pt x="34625" y="601"/>
                  </a:cubicBezTo>
                  <a:lnTo>
                    <a:pt x="36760" y="601"/>
                  </a:lnTo>
                  <a:cubicBezTo>
                    <a:pt x="37160" y="601"/>
                    <a:pt x="37160" y="1"/>
                    <a:pt x="367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52"/>
            <p:cNvSpPr/>
            <p:nvPr/>
          </p:nvSpPr>
          <p:spPr>
            <a:xfrm>
              <a:off x="4523975" y="4222825"/>
              <a:ext cx="46725" cy="15050"/>
            </a:xfrm>
            <a:custGeom>
              <a:avLst/>
              <a:gdLst/>
              <a:ahLst/>
              <a:cxnLst/>
              <a:rect l="l" t="t" r="r" b="b"/>
              <a:pathLst>
                <a:path w="1869" h="602" extrusionOk="0">
                  <a:moveTo>
                    <a:pt x="400" y="1"/>
                  </a:moveTo>
                  <a:cubicBezTo>
                    <a:pt x="0" y="1"/>
                    <a:pt x="0" y="601"/>
                    <a:pt x="400" y="601"/>
                  </a:cubicBezTo>
                  <a:lnTo>
                    <a:pt x="1434" y="601"/>
                  </a:lnTo>
                  <a:cubicBezTo>
                    <a:pt x="1868" y="601"/>
                    <a:pt x="1868" y="1"/>
                    <a:pt x="14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52"/>
            <p:cNvSpPr/>
            <p:nvPr/>
          </p:nvSpPr>
          <p:spPr>
            <a:xfrm>
              <a:off x="5855750" y="2821200"/>
              <a:ext cx="15875" cy="553550"/>
            </a:xfrm>
            <a:custGeom>
              <a:avLst/>
              <a:gdLst/>
              <a:ahLst/>
              <a:cxnLst/>
              <a:rect l="l" t="t" r="r" b="b"/>
              <a:pathLst>
                <a:path w="635" h="22142" extrusionOk="0">
                  <a:moveTo>
                    <a:pt x="317" y="1"/>
                  </a:moveTo>
                  <a:cubicBezTo>
                    <a:pt x="159" y="1"/>
                    <a:pt x="0" y="109"/>
                    <a:pt x="0" y="326"/>
                  </a:cubicBezTo>
                  <a:lnTo>
                    <a:pt x="0" y="2394"/>
                  </a:lnTo>
                  <a:cubicBezTo>
                    <a:pt x="0" y="2561"/>
                    <a:pt x="134" y="2694"/>
                    <a:pt x="301" y="2727"/>
                  </a:cubicBezTo>
                  <a:lnTo>
                    <a:pt x="301" y="2694"/>
                  </a:lnTo>
                  <a:cubicBezTo>
                    <a:pt x="467" y="2694"/>
                    <a:pt x="601" y="2561"/>
                    <a:pt x="634" y="2394"/>
                  </a:cubicBezTo>
                  <a:lnTo>
                    <a:pt x="634" y="326"/>
                  </a:lnTo>
                  <a:cubicBezTo>
                    <a:pt x="634" y="109"/>
                    <a:pt x="476" y="1"/>
                    <a:pt x="317" y="1"/>
                  </a:cubicBezTo>
                  <a:close/>
                  <a:moveTo>
                    <a:pt x="317" y="3336"/>
                  </a:moveTo>
                  <a:cubicBezTo>
                    <a:pt x="159" y="3336"/>
                    <a:pt x="0" y="3445"/>
                    <a:pt x="0" y="3661"/>
                  </a:cubicBezTo>
                  <a:lnTo>
                    <a:pt x="0" y="5730"/>
                  </a:lnTo>
                  <a:cubicBezTo>
                    <a:pt x="0" y="5896"/>
                    <a:pt x="134" y="6030"/>
                    <a:pt x="301" y="6063"/>
                  </a:cubicBezTo>
                  <a:lnTo>
                    <a:pt x="301" y="6030"/>
                  </a:lnTo>
                  <a:cubicBezTo>
                    <a:pt x="467" y="6030"/>
                    <a:pt x="601" y="5896"/>
                    <a:pt x="634" y="5730"/>
                  </a:cubicBezTo>
                  <a:lnTo>
                    <a:pt x="634" y="3661"/>
                  </a:lnTo>
                  <a:cubicBezTo>
                    <a:pt x="634" y="3445"/>
                    <a:pt x="476" y="3336"/>
                    <a:pt x="317" y="3336"/>
                  </a:cubicBezTo>
                  <a:close/>
                  <a:moveTo>
                    <a:pt x="317" y="6672"/>
                  </a:moveTo>
                  <a:cubicBezTo>
                    <a:pt x="159" y="6672"/>
                    <a:pt x="0" y="6780"/>
                    <a:pt x="0" y="6997"/>
                  </a:cubicBezTo>
                  <a:lnTo>
                    <a:pt x="0" y="9065"/>
                  </a:lnTo>
                  <a:cubicBezTo>
                    <a:pt x="0" y="9232"/>
                    <a:pt x="134" y="9366"/>
                    <a:pt x="301" y="9399"/>
                  </a:cubicBezTo>
                  <a:lnTo>
                    <a:pt x="301" y="9366"/>
                  </a:lnTo>
                  <a:cubicBezTo>
                    <a:pt x="467" y="9366"/>
                    <a:pt x="601" y="9232"/>
                    <a:pt x="634" y="9065"/>
                  </a:cubicBezTo>
                  <a:lnTo>
                    <a:pt x="634" y="6997"/>
                  </a:lnTo>
                  <a:cubicBezTo>
                    <a:pt x="634" y="6780"/>
                    <a:pt x="476" y="6672"/>
                    <a:pt x="317" y="6672"/>
                  </a:cubicBezTo>
                  <a:close/>
                  <a:moveTo>
                    <a:pt x="317" y="10008"/>
                  </a:moveTo>
                  <a:cubicBezTo>
                    <a:pt x="159" y="10008"/>
                    <a:pt x="0" y="10116"/>
                    <a:pt x="0" y="10333"/>
                  </a:cubicBezTo>
                  <a:lnTo>
                    <a:pt x="0" y="12401"/>
                  </a:lnTo>
                  <a:cubicBezTo>
                    <a:pt x="0" y="12568"/>
                    <a:pt x="134" y="12701"/>
                    <a:pt x="301" y="12735"/>
                  </a:cubicBezTo>
                  <a:lnTo>
                    <a:pt x="301" y="12701"/>
                  </a:lnTo>
                  <a:cubicBezTo>
                    <a:pt x="467" y="12701"/>
                    <a:pt x="601" y="12568"/>
                    <a:pt x="634" y="12401"/>
                  </a:cubicBezTo>
                  <a:lnTo>
                    <a:pt x="634" y="10333"/>
                  </a:lnTo>
                  <a:cubicBezTo>
                    <a:pt x="634" y="10116"/>
                    <a:pt x="476" y="10008"/>
                    <a:pt x="317" y="10008"/>
                  </a:cubicBezTo>
                  <a:close/>
                  <a:moveTo>
                    <a:pt x="317" y="13343"/>
                  </a:moveTo>
                  <a:cubicBezTo>
                    <a:pt x="159" y="13343"/>
                    <a:pt x="0" y="13452"/>
                    <a:pt x="0" y="13669"/>
                  </a:cubicBezTo>
                  <a:lnTo>
                    <a:pt x="0" y="15737"/>
                  </a:lnTo>
                  <a:cubicBezTo>
                    <a:pt x="0" y="15904"/>
                    <a:pt x="134" y="16037"/>
                    <a:pt x="301" y="16070"/>
                  </a:cubicBezTo>
                  <a:lnTo>
                    <a:pt x="301" y="16037"/>
                  </a:lnTo>
                  <a:cubicBezTo>
                    <a:pt x="467" y="16037"/>
                    <a:pt x="601" y="15904"/>
                    <a:pt x="634" y="15737"/>
                  </a:cubicBezTo>
                  <a:lnTo>
                    <a:pt x="634" y="13669"/>
                  </a:lnTo>
                  <a:cubicBezTo>
                    <a:pt x="634" y="13452"/>
                    <a:pt x="476" y="13343"/>
                    <a:pt x="317" y="13343"/>
                  </a:cubicBezTo>
                  <a:close/>
                  <a:moveTo>
                    <a:pt x="317" y="16679"/>
                  </a:moveTo>
                  <a:cubicBezTo>
                    <a:pt x="159" y="16679"/>
                    <a:pt x="0" y="16788"/>
                    <a:pt x="0" y="17004"/>
                  </a:cubicBezTo>
                  <a:lnTo>
                    <a:pt x="0" y="19072"/>
                  </a:lnTo>
                  <a:cubicBezTo>
                    <a:pt x="0" y="19239"/>
                    <a:pt x="134" y="19373"/>
                    <a:pt x="301" y="19406"/>
                  </a:cubicBezTo>
                  <a:lnTo>
                    <a:pt x="301" y="19373"/>
                  </a:lnTo>
                  <a:cubicBezTo>
                    <a:pt x="467" y="19373"/>
                    <a:pt x="601" y="19239"/>
                    <a:pt x="634" y="19072"/>
                  </a:cubicBezTo>
                  <a:lnTo>
                    <a:pt x="634" y="17004"/>
                  </a:lnTo>
                  <a:cubicBezTo>
                    <a:pt x="634" y="16788"/>
                    <a:pt x="476" y="16679"/>
                    <a:pt x="317" y="16679"/>
                  </a:cubicBezTo>
                  <a:close/>
                  <a:moveTo>
                    <a:pt x="317" y="20015"/>
                  </a:moveTo>
                  <a:cubicBezTo>
                    <a:pt x="159" y="20015"/>
                    <a:pt x="0" y="20123"/>
                    <a:pt x="0" y="20340"/>
                  </a:cubicBezTo>
                  <a:lnTo>
                    <a:pt x="0" y="21808"/>
                  </a:lnTo>
                  <a:cubicBezTo>
                    <a:pt x="0" y="21975"/>
                    <a:pt x="134" y="22141"/>
                    <a:pt x="301" y="22141"/>
                  </a:cubicBezTo>
                  <a:cubicBezTo>
                    <a:pt x="467" y="22141"/>
                    <a:pt x="634" y="21975"/>
                    <a:pt x="634" y="21808"/>
                  </a:cubicBezTo>
                  <a:lnTo>
                    <a:pt x="634" y="20340"/>
                  </a:lnTo>
                  <a:cubicBezTo>
                    <a:pt x="634" y="20123"/>
                    <a:pt x="476" y="20015"/>
                    <a:pt x="317" y="200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52"/>
            <p:cNvSpPr/>
            <p:nvPr/>
          </p:nvSpPr>
          <p:spPr>
            <a:xfrm>
              <a:off x="2224825" y="2821200"/>
              <a:ext cx="15025" cy="553550"/>
            </a:xfrm>
            <a:custGeom>
              <a:avLst/>
              <a:gdLst/>
              <a:ahLst/>
              <a:cxnLst/>
              <a:rect l="l" t="t" r="r" b="b"/>
              <a:pathLst>
                <a:path w="601" h="22142" extrusionOk="0">
                  <a:moveTo>
                    <a:pt x="301" y="1"/>
                  </a:moveTo>
                  <a:cubicBezTo>
                    <a:pt x="150" y="1"/>
                    <a:pt x="0" y="109"/>
                    <a:pt x="0" y="326"/>
                  </a:cubicBezTo>
                  <a:lnTo>
                    <a:pt x="0" y="2394"/>
                  </a:lnTo>
                  <a:cubicBezTo>
                    <a:pt x="0" y="2561"/>
                    <a:pt x="134" y="2694"/>
                    <a:pt x="301" y="2727"/>
                  </a:cubicBezTo>
                  <a:lnTo>
                    <a:pt x="301" y="2694"/>
                  </a:lnTo>
                  <a:cubicBezTo>
                    <a:pt x="467" y="2694"/>
                    <a:pt x="601" y="2561"/>
                    <a:pt x="601" y="2394"/>
                  </a:cubicBezTo>
                  <a:lnTo>
                    <a:pt x="601" y="326"/>
                  </a:lnTo>
                  <a:cubicBezTo>
                    <a:pt x="601" y="109"/>
                    <a:pt x="451" y="1"/>
                    <a:pt x="301" y="1"/>
                  </a:cubicBezTo>
                  <a:close/>
                  <a:moveTo>
                    <a:pt x="301" y="3336"/>
                  </a:moveTo>
                  <a:cubicBezTo>
                    <a:pt x="150" y="3336"/>
                    <a:pt x="0" y="3445"/>
                    <a:pt x="0" y="3661"/>
                  </a:cubicBezTo>
                  <a:lnTo>
                    <a:pt x="0" y="5730"/>
                  </a:lnTo>
                  <a:cubicBezTo>
                    <a:pt x="0" y="5896"/>
                    <a:pt x="134" y="6030"/>
                    <a:pt x="301" y="6063"/>
                  </a:cubicBezTo>
                  <a:lnTo>
                    <a:pt x="301" y="6030"/>
                  </a:lnTo>
                  <a:cubicBezTo>
                    <a:pt x="467" y="6030"/>
                    <a:pt x="601" y="5896"/>
                    <a:pt x="601" y="5730"/>
                  </a:cubicBezTo>
                  <a:lnTo>
                    <a:pt x="601" y="3661"/>
                  </a:lnTo>
                  <a:cubicBezTo>
                    <a:pt x="601" y="3445"/>
                    <a:pt x="451" y="3336"/>
                    <a:pt x="301" y="3336"/>
                  </a:cubicBezTo>
                  <a:close/>
                  <a:moveTo>
                    <a:pt x="301" y="6672"/>
                  </a:moveTo>
                  <a:cubicBezTo>
                    <a:pt x="150" y="6672"/>
                    <a:pt x="0" y="6780"/>
                    <a:pt x="0" y="6997"/>
                  </a:cubicBezTo>
                  <a:lnTo>
                    <a:pt x="0" y="9065"/>
                  </a:lnTo>
                  <a:cubicBezTo>
                    <a:pt x="0" y="9232"/>
                    <a:pt x="134" y="9366"/>
                    <a:pt x="301" y="9399"/>
                  </a:cubicBezTo>
                  <a:lnTo>
                    <a:pt x="301" y="9366"/>
                  </a:lnTo>
                  <a:cubicBezTo>
                    <a:pt x="467" y="9366"/>
                    <a:pt x="601" y="9232"/>
                    <a:pt x="601" y="9065"/>
                  </a:cubicBezTo>
                  <a:lnTo>
                    <a:pt x="601" y="6997"/>
                  </a:lnTo>
                  <a:cubicBezTo>
                    <a:pt x="601" y="6780"/>
                    <a:pt x="451" y="6672"/>
                    <a:pt x="301" y="6672"/>
                  </a:cubicBezTo>
                  <a:close/>
                  <a:moveTo>
                    <a:pt x="301" y="10008"/>
                  </a:moveTo>
                  <a:cubicBezTo>
                    <a:pt x="150" y="10008"/>
                    <a:pt x="0" y="10116"/>
                    <a:pt x="0" y="10333"/>
                  </a:cubicBezTo>
                  <a:lnTo>
                    <a:pt x="0" y="12401"/>
                  </a:lnTo>
                  <a:cubicBezTo>
                    <a:pt x="0" y="12568"/>
                    <a:pt x="134" y="12701"/>
                    <a:pt x="301" y="12735"/>
                  </a:cubicBezTo>
                  <a:lnTo>
                    <a:pt x="301" y="12701"/>
                  </a:lnTo>
                  <a:cubicBezTo>
                    <a:pt x="467" y="12701"/>
                    <a:pt x="601" y="12568"/>
                    <a:pt x="601" y="12401"/>
                  </a:cubicBezTo>
                  <a:lnTo>
                    <a:pt x="601" y="10333"/>
                  </a:lnTo>
                  <a:cubicBezTo>
                    <a:pt x="601" y="10116"/>
                    <a:pt x="451" y="10008"/>
                    <a:pt x="301" y="10008"/>
                  </a:cubicBezTo>
                  <a:close/>
                  <a:moveTo>
                    <a:pt x="301" y="13343"/>
                  </a:moveTo>
                  <a:cubicBezTo>
                    <a:pt x="150" y="13343"/>
                    <a:pt x="0" y="13452"/>
                    <a:pt x="0" y="13669"/>
                  </a:cubicBezTo>
                  <a:lnTo>
                    <a:pt x="0" y="15737"/>
                  </a:lnTo>
                  <a:cubicBezTo>
                    <a:pt x="0" y="15904"/>
                    <a:pt x="134" y="16037"/>
                    <a:pt x="301" y="16070"/>
                  </a:cubicBezTo>
                  <a:lnTo>
                    <a:pt x="301" y="16037"/>
                  </a:lnTo>
                  <a:cubicBezTo>
                    <a:pt x="467" y="16037"/>
                    <a:pt x="601" y="15904"/>
                    <a:pt x="601" y="15737"/>
                  </a:cubicBezTo>
                  <a:lnTo>
                    <a:pt x="601" y="13669"/>
                  </a:lnTo>
                  <a:cubicBezTo>
                    <a:pt x="601" y="13452"/>
                    <a:pt x="451" y="13343"/>
                    <a:pt x="301" y="13343"/>
                  </a:cubicBezTo>
                  <a:close/>
                  <a:moveTo>
                    <a:pt x="301" y="16679"/>
                  </a:moveTo>
                  <a:cubicBezTo>
                    <a:pt x="150" y="16679"/>
                    <a:pt x="0" y="16788"/>
                    <a:pt x="0" y="17004"/>
                  </a:cubicBezTo>
                  <a:lnTo>
                    <a:pt x="0" y="19072"/>
                  </a:lnTo>
                  <a:cubicBezTo>
                    <a:pt x="0" y="19239"/>
                    <a:pt x="134" y="19373"/>
                    <a:pt x="301" y="19406"/>
                  </a:cubicBezTo>
                  <a:lnTo>
                    <a:pt x="301" y="19373"/>
                  </a:lnTo>
                  <a:cubicBezTo>
                    <a:pt x="467" y="19373"/>
                    <a:pt x="601" y="19239"/>
                    <a:pt x="601" y="19072"/>
                  </a:cubicBezTo>
                  <a:lnTo>
                    <a:pt x="601" y="17004"/>
                  </a:lnTo>
                  <a:cubicBezTo>
                    <a:pt x="601" y="16788"/>
                    <a:pt x="451" y="16679"/>
                    <a:pt x="301" y="16679"/>
                  </a:cubicBezTo>
                  <a:close/>
                  <a:moveTo>
                    <a:pt x="301" y="20015"/>
                  </a:moveTo>
                  <a:cubicBezTo>
                    <a:pt x="150" y="20015"/>
                    <a:pt x="0" y="20123"/>
                    <a:pt x="0" y="20340"/>
                  </a:cubicBezTo>
                  <a:lnTo>
                    <a:pt x="0" y="21808"/>
                  </a:lnTo>
                  <a:cubicBezTo>
                    <a:pt x="0" y="21975"/>
                    <a:pt x="134" y="22141"/>
                    <a:pt x="301" y="22141"/>
                  </a:cubicBezTo>
                  <a:cubicBezTo>
                    <a:pt x="467" y="22141"/>
                    <a:pt x="601" y="21975"/>
                    <a:pt x="601" y="21808"/>
                  </a:cubicBezTo>
                  <a:lnTo>
                    <a:pt x="601" y="20340"/>
                  </a:lnTo>
                  <a:cubicBezTo>
                    <a:pt x="601" y="20123"/>
                    <a:pt x="451" y="20015"/>
                    <a:pt x="301" y="200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52"/>
            <p:cNvSpPr/>
            <p:nvPr/>
          </p:nvSpPr>
          <p:spPr>
            <a:xfrm>
              <a:off x="1877900" y="3674100"/>
              <a:ext cx="1829675" cy="715550"/>
            </a:xfrm>
            <a:custGeom>
              <a:avLst/>
              <a:gdLst/>
              <a:ahLst/>
              <a:cxnLst/>
              <a:rect l="l" t="t" r="r" b="b"/>
              <a:pathLst>
                <a:path w="73187" h="28622" extrusionOk="0">
                  <a:moveTo>
                    <a:pt x="34" y="1"/>
                  </a:moveTo>
                  <a:lnTo>
                    <a:pt x="34" y="634"/>
                  </a:lnTo>
                  <a:cubicBezTo>
                    <a:pt x="1" y="1502"/>
                    <a:pt x="501" y="2336"/>
                    <a:pt x="1268" y="2803"/>
                  </a:cubicBezTo>
                  <a:lnTo>
                    <a:pt x="45400" y="28288"/>
                  </a:lnTo>
                  <a:cubicBezTo>
                    <a:pt x="45767" y="28488"/>
                    <a:pt x="46200" y="28621"/>
                    <a:pt x="46634" y="28621"/>
                  </a:cubicBezTo>
                  <a:cubicBezTo>
                    <a:pt x="47068" y="28588"/>
                    <a:pt x="47501" y="28488"/>
                    <a:pt x="47902" y="28288"/>
                  </a:cubicBezTo>
                  <a:lnTo>
                    <a:pt x="71952" y="14444"/>
                  </a:lnTo>
                  <a:cubicBezTo>
                    <a:pt x="72719" y="13977"/>
                    <a:pt x="73186" y="13143"/>
                    <a:pt x="73186" y="12243"/>
                  </a:cubicBezTo>
                  <a:lnTo>
                    <a:pt x="73186" y="11409"/>
                  </a:lnTo>
                  <a:cubicBezTo>
                    <a:pt x="73186" y="11542"/>
                    <a:pt x="73120" y="11642"/>
                    <a:pt x="73020" y="11709"/>
                  </a:cubicBezTo>
                  <a:lnTo>
                    <a:pt x="46634" y="26953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52"/>
            <p:cNvSpPr/>
            <p:nvPr/>
          </p:nvSpPr>
          <p:spPr>
            <a:xfrm>
              <a:off x="1877900" y="3674100"/>
              <a:ext cx="1829675" cy="715550"/>
            </a:xfrm>
            <a:custGeom>
              <a:avLst/>
              <a:gdLst/>
              <a:ahLst/>
              <a:cxnLst/>
              <a:rect l="l" t="t" r="r" b="b"/>
              <a:pathLst>
                <a:path w="73187" h="28622" extrusionOk="0">
                  <a:moveTo>
                    <a:pt x="34" y="1"/>
                  </a:moveTo>
                  <a:lnTo>
                    <a:pt x="34" y="634"/>
                  </a:lnTo>
                  <a:cubicBezTo>
                    <a:pt x="1" y="1502"/>
                    <a:pt x="501" y="2336"/>
                    <a:pt x="1268" y="2803"/>
                  </a:cubicBezTo>
                  <a:lnTo>
                    <a:pt x="45400" y="28288"/>
                  </a:lnTo>
                  <a:cubicBezTo>
                    <a:pt x="45767" y="28488"/>
                    <a:pt x="46200" y="28621"/>
                    <a:pt x="46634" y="28621"/>
                  </a:cubicBezTo>
                  <a:cubicBezTo>
                    <a:pt x="47068" y="28588"/>
                    <a:pt x="47501" y="28488"/>
                    <a:pt x="47902" y="28288"/>
                  </a:cubicBezTo>
                  <a:lnTo>
                    <a:pt x="71952" y="14444"/>
                  </a:lnTo>
                  <a:cubicBezTo>
                    <a:pt x="72719" y="13977"/>
                    <a:pt x="73186" y="13143"/>
                    <a:pt x="73186" y="12243"/>
                  </a:cubicBezTo>
                  <a:lnTo>
                    <a:pt x="73186" y="11409"/>
                  </a:lnTo>
                  <a:cubicBezTo>
                    <a:pt x="73186" y="11542"/>
                    <a:pt x="73120" y="11642"/>
                    <a:pt x="73020" y="11709"/>
                  </a:cubicBezTo>
                  <a:lnTo>
                    <a:pt x="46634" y="26953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52"/>
            <p:cNvSpPr/>
            <p:nvPr/>
          </p:nvSpPr>
          <p:spPr>
            <a:xfrm>
              <a:off x="1877900" y="3291325"/>
              <a:ext cx="1832175" cy="1055775"/>
            </a:xfrm>
            <a:custGeom>
              <a:avLst/>
              <a:gdLst/>
              <a:ahLst/>
              <a:cxnLst/>
              <a:rect l="l" t="t" r="r" b="b"/>
              <a:pathLst>
                <a:path w="73287" h="42231" extrusionOk="0">
                  <a:moveTo>
                    <a:pt x="26937" y="1"/>
                  </a:moveTo>
                  <a:cubicBezTo>
                    <a:pt x="26678" y="1"/>
                    <a:pt x="26420" y="67"/>
                    <a:pt x="26186" y="201"/>
                  </a:cubicBezTo>
                  <a:lnTo>
                    <a:pt x="1" y="15312"/>
                  </a:lnTo>
                  <a:lnTo>
                    <a:pt x="46667" y="42231"/>
                  </a:lnTo>
                  <a:lnTo>
                    <a:pt x="73053" y="26987"/>
                  </a:lnTo>
                  <a:cubicBezTo>
                    <a:pt x="73286" y="26853"/>
                    <a:pt x="73286" y="26553"/>
                    <a:pt x="73053" y="26420"/>
                  </a:cubicBezTo>
                  <a:lnTo>
                    <a:pt x="27687" y="201"/>
                  </a:lnTo>
                  <a:cubicBezTo>
                    <a:pt x="27454" y="67"/>
                    <a:pt x="27195" y="1"/>
                    <a:pt x="269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52"/>
            <p:cNvSpPr/>
            <p:nvPr/>
          </p:nvSpPr>
          <p:spPr>
            <a:xfrm>
              <a:off x="2017175" y="3493150"/>
              <a:ext cx="1386025" cy="798925"/>
            </a:xfrm>
            <a:custGeom>
              <a:avLst/>
              <a:gdLst/>
              <a:ahLst/>
              <a:cxnLst/>
              <a:rect l="l" t="t" r="r" b="b"/>
              <a:pathLst>
                <a:path w="55441" h="31957" extrusionOk="0">
                  <a:moveTo>
                    <a:pt x="14177" y="0"/>
                  </a:moveTo>
                  <a:lnTo>
                    <a:pt x="0" y="8073"/>
                  </a:lnTo>
                  <a:lnTo>
                    <a:pt x="41330" y="31956"/>
                  </a:lnTo>
                  <a:lnTo>
                    <a:pt x="55440" y="23817"/>
                  </a:lnTo>
                  <a:lnTo>
                    <a:pt x="141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52"/>
            <p:cNvSpPr/>
            <p:nvPr/>
          </p:nvSpPr>
          <p:spPr>
            <a:xfrm>
              <a:off x="2736850" y="3552350"/>
              <a:ext cx="480375" cy="276900"/>
            </a:xfrm>
            <a:custGeom>
              <a:avLst/>
              <a:gdLst/>
              <a:ahLst/>
              <a:cxnLst/>
              <a:rect l="l" t="t" r="r" b="b"/>
              <a:pathLst>
                <a:path w="19215" h="11076" extrusionOk="0">
                  <a:moveTo>
                    <a:pt x="6906" y="0"/>
                  </a:moveTo>
                  <a:lnTo>
                    <a:pt x="1" y="3970"/>
                  </a:lnTo>
                  <a:lnTo>
                    <a:pt x="12309" y="11075"/>
                  </a:lnTo>
                  <a:lnTo>
                    <a:pt x="19214" y="7106"/>
                  </a:lnTo>
                  <a:lnTo>
                    <a:pt x="69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52"/>
            <p:cNvSpPr/>
            <p:nvPr/>
          </p:nvSpPr>
          <p:spPr>
            <a:xfrm>
              <a:off x="1878750" y="3674100"/>
              <a:ext cx="1165850" cy="714700"/>
            </a:xfrm>
            <a:custGeom>
              <a:avLst/>
              <a:gdLst/>
              <a:ahLst/>
              <a:cxnLst/>
              <a:rect l="l" t="t" r="r" b="b"/>
              <a:pathLst>
                <a:path w="46634" h="28588" extrusionOk="0">
                  <a:moveTo>
                    <a:pt x="0" y="1"/>
                  </a:moveTo>
                  <a:lnTo>
                    <a:pt x="0" y="634"/>
                  </a:lnTo>
                  <a:cubicBezTo>
                    <a:pt x="0" y="1502"/>
                    <a:pt x="467" y="2336"/>
                    <a:pt x="1234" y="2803"/>
                  </a:cubicBezTo>
                  <a:lnTo>
                    <a:pt x="45366" y="28254"/>
                  </a:lnTo>
                  <a:cubicBezTo>
                    <a:pt x="45766" y="28488"/>
                    <a:pt x="46166" y="28588"/>
                    <a:pt x="46633" y="28588"/>
                  </a:cubicBezTo>
                  <a:lnTo>
                    <a:pt x="46633" y="269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52"/>
            <p:cNvSpPr/>
            <p:nvPr/>
          </p:nvSpPr>
          <p:spPr>
            <a:xfrm>
              <a:off x="1878750" y="3674100"/>
              <a:ext cx="1165850" cy="714700"/>
            </a:xfrm>
            <a:custGeom>
              <a:avLst/>
              <a:gdLst/>
              <a:ahLst/>
              <a:cxnLst/>
              <a:rect l="l" t="t" r="r" b="b"/>
              <a:pathLst>
                <a:path w="46634" h="28588" extrusionOk="0">
                  <a:moveTo>
                    <a:pt x="0" y="1"/>
                  </a:moveTo>
                  <a:lnTo>
                    <a:pt x="0" y="634"/>
                  </a:lnTo>
                  <a:cubicBezTo>
                    <a:pt x="0" y="1502"/>
                    <a:pt x="467" y="2336"/>
                    <a:pt x="1234" y="2803"/>
                  </a:cubicBezTo>
                  <a:lnTo>
                    <a:pt x="45366" y="28254"/>
                  </a:lnTo>
                  <a:cubicBezTo>
                    <a:pt x="45766" y="28488"/>
                    <a:pt x="46166" y="28588"/>
                    <a:pt x="46633" y="28588"/>
                  </a:cubicBezTo>
                  <a:lnTo>
                    <a:pt x="46633" y="269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52"/>
            <p:cNvSpPr/>
            <p:nvPr/>
          </p:nvSpPr>
          <p:spPr>
            <a:xfrm>
              <a:off x="1706125" y="2883525"/>
              <a:ext cx="1320125" cy="1478200"/>
            </a:xfrm>
            <a:custGeom>
              <a:avLst/>
              <a:gdLst/>
              <a:ahLst/>
              <a:cxnLst/>
              <a:rect l="l" t="t" r="r" b="b"/>
              <a:pathLst>
                <a:path w="52805" h="59128" extrusionOk="0">
                  <a:moveTo>
                    <a:pt x="901" y="1"/>
                  </a:moveTo>
                  <a:cubicBezTo>
                    <a:pt x="334" y="535"/>
                    <a:pt x="0" y="1302"/>
                    <a:pt x="0" y="2102"/>
                  </a:cubicBezTo>
                  <a:cubicBezTo>
                    <a:pt x="0" y="2269"/>
                    <a:pt x="34" y="2436"/>
                    <a:pt x="67" y="2603"/>
                  </a:cubicBezTo>
                  <a:lnTo>
                    <a:pt x="4870" y="31290"/>
                  </a:lnTo>
                  <a:cubicBezTo>
                    <a:pt x="5004" y="32157"/>
                    <a:pt x="5538" y="32925"/>
                    <a:pt x="6305" y="33358"/>
                  </a:cubicBezTo>
                  <a:lnTo>
                    <a:pt x="50236" y="58743"/>
                  </a:lnTo>
                  <a:cubicBezTo>
                    <a:pt x="50689" y="58999"/>
                    <a:pt x="51213" y="59127"/>
                    <a:pt x="51737" y="59127"/>
                  </a:cubicBezTo>
                  <a:cubicBezTo>
                    <a:pt x="52100" y="59127"/>
                    <a:pt x="52463" y="59066"/>
                    <a:pt x="52805" y="58943"/>
                  </a:cubicBezTo>
                  <a:lnTo>
                    <a:pt x="47634" y="27888"/>
                  </a:lnTo>
                  <a:cubicBezTo>
                    <a:pt x="47501" y="27254"/>
                    <a:pt x="47134" y="26687"/>
                    <a:pt x="46567" y="26353"/>
                  </a:cubicBezTo>
                  <a:lnTo>
                    <a:pt x="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52"/>
            <p:cNvSpPr/>
            <p:nvPr/>
          </p:nvSpPr>
          <p:spPr>
            <a:xfrm>
              <a:off x="1728625" y="2871850"/>
              <a:ext cx="1315975" cy="1485275"/>
            </a:xfrm>
            <a:custGeom>
              <a:avLst/>
              <a:gdLst/>
              <a:ahLst/>
              <a:cxnLst/>
              <a:rect l="l" t="t" r="r" b="b"/>
              <a:pathLst>
                <a:path w="52639" h="59411" extrusionOk="0">
                  <a:moveTo>
                    <a:pt x="635" y="1"/>
                  </a:moveTo>
                  <a:cubicBezTo>
                    <a:pt x="401" y="101"/>
                    <a:pt x="168" y="268"/>
                    <a:pt x="1" y="468"/>
                  </a:cubicBezTo>
                  <a:lnTo>
                    <a:pt x="45667" y="26820"/>
                  </a:lnTo>
                  <a:cubicBezTo>
                    <a:pt x="46201" y="27154"/>
                    <a:pt x="46601" y="27721"/>
                    <a:pt x="46701" y="28355"/>
                  </a:cubicBezTo>
                  <a:lnTo>
                    <a:pt x="51905" y="59410"/>
                  </a:lnTo>
                  <a:cubicBezTo>
                    <a:pt x="52038" y="59343"/>
                    <a:pt x="52205" y="59277"/>
                    <a:pt x="52338" y="59210"/>
                  </a:cubicBezTo>
                  <a:lnTo>
                    <a:pt x="52638" y="59010"/>
                  </a:lnTo>
                  <a:lnTo>
                    <a:pt x="47435" y="27954"/>
                  </a:lnTo>
                  <a:cubicBezTo>
                    <a:pt x="47335" y="27287"/>
                    <a:pt x="46934" y="26720"/>
                    <a:pt x="46367" y="26387"/>
                  </a:cubicBezTo>
                  <a:lnTo>
                    <a:pt x="6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52"/>
            <p:cNvSpPr/>
            <p:nvPr/>
          </p:nvSpPr>
          <p:spPr>
            <a:xfrm>
              <a:off x="2210300" y="3536025"/>
              <a:ext cx="202825" cy="206175"/>
            </a:xfrm>
            <a:custGeom>
              <a:avLst/>
              <a:gdLst/>
              <a:ahLst/>
              <a:cxnLst/>
              <a:rect l="l" t="t" r="r" b="b"/>
              <a:pathLst>
                <a:path w="8113" h="8247" extrusionOk="0">
                  <a:moveTo>
                    <a:pt x="1499" y="1"/>
                  </a:moveTo>
                  <a:cubicBezTo>
                    <a:pt x="529" y="1"/>
                    <a:pt x="0" y="679"/>
                    <a:pt x="214" y="1921"/>
                  </a:cubicBezTo>
                  <a:cubicBezTo>
                    <a:pt x="548" y="3822"/>
                    <a:pt x="2516" y="6391"/>
                    <a:pt x="4651" y="7592"/>
                  </a:cubicBezTo>
                  <a:cubicBezTo>
                    <a:pt x="5418" y="8035"/>
                    <a:pt x="6095" y="8246"/>
                    <a:pt x="6633" y="8246"/>
                  </a:cubicBezTo>
                  <a:cubicBezTo>
                    <a:pt x="7593" y="8246"/>
                    <a:pt x="8112" y="7576"/>
                    <a:pt x="7920" y="6358"/>
                  </a:cubicBezTo>
                  <a:cubicBezTo>
                    <a:pt x="7586" y="4423"/>
                    <a:pt x="5618" y="1888"/>
                    <a:pt x="3483" y="653"/>
                  </a:cubicBezTo>
                  <a:cubicBezTo>
                    <a:pt x="2719" y="212"/>
                    <a:pt x="2040" y="1"/>
                    <a:pt x="14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52"/>
            <p:cNvSpPr/>
            <p:nvPr/>
          </p:nvSpPr>
          <p:spPr>
            <a:xfrm>
              <a:off x="4388025" y="3674100"/>
              <a:ext cx="1829675" cy="715550"/>
            </a:xfrm>
            <a:custGeom>
              <a:avLst/>
              <a:gdLst/>
              <a:ahLst/>
              <a:cxnLst/>
              <a:rect l="l" t="t" r="r" b="b"/>
              <a:pathLst>
                <a:path w="73187" h="28622" extrusionOk="0">
                  <a:moveTo>
                    <a:pt x="73186" y="1"/>
                  </a:moveTo>
                  <a:lnTo>
                    <a:pt x="26553" y="26953"/>
                  </a:lnTo>
                  <a:lnTo>
                    <a:pt x="168" y="11709"/>
                  </a:lnTo>
                  <a:cubicBezTo>
                    <a:pt x="34" y="11642"/>
                    <a:pt x="1" y="11542"/>
                    <a:pt x="1" y="11409"/>
                  </a:cubicBezTo>
                  <a:lnTo>
                    <a:pt x="1" y="12243"/>
                  </a:lnTo>
                  <a:cubicBezTo>
                    <a:pt x="1" y="13143"/>
                    <a:pt x="468" y="13977"/>
                    <a:pt x="1235" y="14444"/>
                  </a:cubicBezTo>
                  <a:lnTo>
                    <a:pt x="25286" y="28288"/>
                  </a:lnTo>
                  <a:cubicBezTo>
                    <a:pt x="25686" y="28488"/>
                    <a:pt x="26086" y="28588"/>
                    <a:pt x="26553" y="28621"/>
                  </a:cubicBezTo>
                  <a:cubicBezTo>
                    <a:pt x="26987" y="28621"/>
                    <a:pt x="27420" y="28488"/>
                    <a:pt x="27787" y="28288"/>
                  </a:cubicBezTo>
                  <a:lnTo>
                    <a:pt x="71919" y="2803"/>
                  </a:lnTo>
                  <a:cubicBezTo>
                    <a:pt x="72686" y="2336"/>
                    <a:pt x="73186" y="1502"/>
                    <a:pt x="73186" y="634"/>
                  </a:cubicBezTo>
                  <a:lnTo>
                    <a:pt x="731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52"/>
            <p:cNvSpPr/>
            <p:nvPr/>
          </p:nvSpPr>
          <p:spPr>
            <a:xfrm>
              <a:off x="4386375" y="3291325"/>
              <a:ext cx="1831325" cy="1055775"/>
            </a:xfrm>
            <a:custGeom>
              <a:avLst/>
              <a:gdLst/>
              <a:ahLst/>
              <a:cxnLst/>
              <a:rect l="l" t="t" r="r" b="b"/>
              <a:pathLst>
                <a:path w="73253" h="42231" extrusionOk="0">
                  <a:moveTo>
                    <a:pt x="46317" y="1"/>
                  </a:moveTo>
                  <a:cubicBezTo>
                    <a:pt x="46058" y="1"/>
                    <a:pt x="45799" y="67"/>
                    <a:pt x="45566" y="201"/>
                  </a:cubicBezTo>
                  <a:lnTo>
                    <a:pt x="234" y="26420"/>
                  </a:lnTo>
                  <a:cubicBezTo>
                    <a:pt x="0" y="26553"/>
                    <a:pt x="0" y="26853"/>
                    <a:pt x="234" y="26987"/>
                  </a:cubicBezTo>
                  <a:lnTo>
                    <a:pt x="26619" y="42231"/>
                  </a:lnTo>
                  <a:lnTo>
                    <a:pt x="73252" y="15312"/>
                  </a:lnTo>
                  <a:lnTo>
                    <a:pt x="47067" y="201"/>
                  </a:lnTo>
                  <a:cubicBezTo>
                    <a:pt x="46834" y="67"/>
                    <a:pt x="46575" y="1"/>
                    <a:pt x="463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52"/>
            <p:cNvSpPr/>
            <p:nvPr/>
          </p:nvSpPr>
          <p:spPr>
            <a:xfrm>
              <a:off x="4386375" y="3291325"/>
              <a:ext cx="1831325" cy="1055775"/>
            </a:xfrm>
            <a:custGeom>
              <a:avLst/>
              <a:gdLst/>
              <a:ahLst/>
              <a:cxnLst/>
              <a:rect l="l" t="t" r="r" b="b"/>
              <a:pathLst>
                <a:path w="73253" h="42231" extrusionOk="0">
                  <a:moveTo>
                    <a:pt x="46317" y="1"/>
                  </a:moveTo>
                  <a:cubicBezTo>
                    <a:pt x="46058" y="1"/>
                    <a:pt x="45799" y="67"/>
                    <a:pt x="45566" y="201"/>
                  </a:cubicBezTo>
                  <a:lnTo>
                    <a:pt x="234" y="26420"/>
                  </a:lnTo>
                  <a:cubicBezTo>
                    <a:pt x="0" y="26553"/>
                    <a:pt x="0" y="26853"/>
                    <a:pt x="234" y="26987"/>
                  </a:cubicBezTo>
                  <a:lnTo>
                    <a:pt x="26619" y="42231"/>
                  </a:lnTo>
                  <a:lnTo>
                    <a:pt x="73252" y="15312"/>
                  </a:lnTo>
                  <a:lnTo>
                    <a:pt x="47067" y="201"/>
                  </a:lnTo>
                  <a:cubicBezTo>
                    <a:pt x="46834" y="67"/>
                    <a:pt x="46575" y="1"/>
                    <a:pt x="463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52"/>
            <p:cNvSpPr/>
            <p:nvPr/>
          </p:nvSpPr>
          <p:spPr>
            <a:xfrm>
              <a:off x="4692425" y="3493150"/>
              <a:ext cx="1386000" cy="798925"/>
            </a:xfrm>
            <a:custGeom>
              <a:avLst/>
              <a:gdLst/>
              <a:ahLst/>
              <a:cxnLst/>
              <a:rect l="l" t="t" r="r" b="b"/>
              <a:pathLst>
                <a:path w="55440" h="31957" extrusionOk="0">
                  <a:moveTo>
                    <a:pt x="41263" y="0"/>
                  </a:moveTo>
                  <a:lnTo>
                    <a:pt x="0" y="23817"/>
                  </a:lnTo>
                  <a:lnTo>
                    <a:pt x="14110" y="31956"/>
                  </a:lnTo>
                  <a:lnTo>
                    <a:pt x="55440" y="8073"/>
                  </a:lnTo>
                  <a:lnTo>
                    <a:pt x="41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52"/>
            <p:cNvSpPr/>
            <p:nvPr/>
          </p:nvSpPr>
          <p:spPr>
            <a:xfrm>
              <a:off x="4878375" y="3552350"/>
              <a:ext cx="480375" cy="276900"/>
            </a:xfrm>
            <a:custGeom>
              <a:avLst/>
              <a:gdLst/>
              <a:ahLst/>
              <a:cxnLst/>
              <a:rect l="l" t="t" r="r" b="b"/>
              <a:pathLst>
                <a:path w="19215" h="11076" extrusionOk="0">
                  <a:moveTo>
                    <a:pt x="12310" y="0"/>
                  </a:moveTo>
                  <a:lnTo>
                    <a:pt x="1" y="7106"/>
                  </a:lnTo>
                  <a:lnTo>
                    <a:pt x="6906" y="11075"/>
                  </a:lnTo>
                  <a:lnTo>
                    <a:pt x="19215" y="3970"/>
                  </a:lnTo>
                  <a:lnTo>
                    <a:pt x="1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52"/>
            <p:cNvSpPr/>
            <p:nvPr/>
          </p:nvSpPr>
          <p:spPr>
            <a:xfrm>
              <a:off x="5051000" y="3674100"/>
              <a:ext cx="1165875" cy="714700"/>
            </a:xfrm>
            <a:custGeom>
              <a:avLst/>
              <a:gdLst/>
              <a:ahLst/>
              <a:cxnLst/>
              <a:rect l="l" t="t" r="r" b="b"/>
              <a:pathLst>
                <a:path w="46635" h="28588" extrusionOk="0">
                  <a:moveTo>
                    <a:pt x="46634" y="1"/>
                  </a:moveTo>
                  <a:lnTo>
                    <a:pt x="1" y="26920"/>
                  </a:lnTo>
                  <a:lnTo>
                    <a:pt x="1" y="28588"/>
                  </a:lnTo>
                  <a:cubicBezTo>
                    <a:pt x="468" y="28588"/>
                    <a:pt x="868" y="28488"/>
                    <a:pt x="1268" y="28254"/>
                  </a:cubicBezTo>
                  <a:lnTo>
                    <a:pt x="45400" y="2803"/>
                  </a:lnTo>
                  <a:cubicBezTo>
                    <a:pt x="46167" y="2336"/>
                    <a:pt x="46634" y="1502"/>
                    <a:pt x="46634" y="634"/>
                  </a:cubicBezTo>
                  <a:lnTo>
                    <a:pt x="46634" y="1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52"/>
            <p:cNvSpPr/>
            <p:nvPr/>
          </p:nvSpPr>
          <p:spPr>
            <a:xfrm>
              <a:off x="5051000" y="3674100"/>
              <a:ext cx="1165875" cy="714700"/>
            </a:xfrm>
            <a:custGeom>
              <a:avLst/>
              <a:gdLst/>
              <a:ahLst/>
              <a:cxnLst/>
              <a:rect l="l" t="t" r="r" b="b"/>
              <a:pathLst>
                <a:path w="46635" h="28588" extrusionOk="0">
                  <a:moveTo>
                    <a:pt x="46634" y="1"/>
                  </a:moveTo>
                  <a:lnTo>
                    <a:pt x="1" y="26920"/>
                  </a:lnTo>
                  <a:lnTo>
                    <a:pt x="1" y="28588"/>
                  </a:lnTo>
                  <a:cubicBezTo>
                    <a:pt x="468" y="28588"/>
                    <a:pt x="868" y="28488"/>
                    <a:pt x="1268" y="28254"/>
                  </a:cubicBezTo>
                  <a:lnTo>
                    <a:pt x="45400" y="2803"/>
                  </a:lnTo>
                  <a:cubicBezTo>
                    <a:pt x="46167" y="2336"/>
                    <a:pt x="46634" y="1502"/>
                    <a:pt x="46634" y="634"/>
                  </a:cubicBezTo>
                  <a:lnTo>
                    <a:pt x="466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52"/>
            <p:cNvSpPr/>
            <p:nvPr/>
          </p:nvSpPr>
          <p:spPr>
            <a:xfrm>
              <a:off x="5069350" y="2883525"/>
              <a:ext cx="1320125" cy="1478200"/>
            </a:xfrm>
            <a:custGeom>
              <a:avLst/>
              <a:gdLst/>
              <a:ahLst/>
              <a:cxnLst/>
              <a:rect l="l" t="t" r="r" b="b"/>
              <a:pathLst>
                <a:path w="52805" h="59128" extrusionOk="0">
                  <a:moveTo>
                    <a:pt x="51904" y="1"/>
                  </a:moveTo>
                  <a:lnTo>
                    <a:pt x="6272" y="26353"/>
                  </a:lnTo>
                  <a:cubicBezTo>
                    <a:pt x="5671" y="26687"/>
                    <a:pt x="5304" y="27254"/>
                    <a:pt x="5171" y="27888"/>
                  </a:cubicBezTo>
                  <a:lnTo>
                    <a:pt x="1" y="58943"/>
                  </a:lnTo>
                  <a:cubicBezTo>
                    <a:pt x="342" y="59066"/>
                    <a:pt x="705" y="59127"/>
                    <a:pt x="1068" y="59127"/>
                  </a:cubicBezTo>
                  <a:cubicBezTo>
                    <a:pt x="1593" y="59127"/>
                    <a:pt x="2116" y="58999"/>
                    <a:pt x="2569" y="58743"/>
                  </a:cubicBezTo>
                  <a:lnTo>
                    <a:pt x="46501" y="33358"/>
                  </a:lnTo>
                  <a:cubicBezTo>
                    <a:pt x="47268" y="32925"/>
                    <a:pt x="47801" y="32157"/>
                    <a:pt x="47968" y="31290"/>
                  </a:cubicBezTo>
                  <a:lnTo>
                    <a:pt x="52772" y="2603"/>
                  </a:lnTo>
                  <a:cubicBezTo>
                    <a:pt x="52772" y="2436"/>
                    <a:pt x="52805" y="2269"/>
                    <a:pt x="52805" y="2102"/>
                  </a:cubicBezTo>
                  <a:cubicBezTo>
                    <a:pt x="52805" y="1302"/>
                    <a:pt x="52471" y="568"/>
                    <a:pt x="519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52"/>
            <p:cNvSpPr/>
            <p:nvPr/>
          </p:nvSpPr>
          <p:spPr>
            <a:xfrm>
              <a:off x="5069350" y="2883525"/>
              <a:ext cx="1320125" cy="1478200"/>
            </a:xfrm>
            <a:custGeom>
              <a:avLst/>
              <a:gdLst/>
              <a:ahLst/>
              <a:cxnLst/>
              <a:rect l="l" t="t" r="r" b="b"/>
              <a:pathLst>
                <a:path w="52805" h="59128" extrusionOk="0">
                  <a:moveTo>
                    <a:pt x="51904" y="1"/>
                  </a:moveTo>
                  <a:lnTo>
                    <a:pt x="6272" y="26353"/>
                  </a:lnTo>
                  <a:cubicBezTo>
                    <a:pt x="5671" y="26687"/>
                    <a:pt x="5304" y="27254"/>
                    <a:pt x="5171" y="27888"/>
                  </a:cubicBezTo>
                  <a:lnTo>
                    <a:pt x="1" y="58943"/>
                  </a:lnTo>
                  <a:cubicBezTo>
                    <a:pt x="342" y="59066"/>
                    <a:pt x="705" y="59127"/>
                    <a:pt x="1068" y="59127"/>
                  </a:cubicBezTo>
                  <a:cubicBezTo>
                    <a:pt x="1593" y="59127"/>
                    <a:pt x="2116" y="58999"/>
                    <a:pt x="2569" y="58743"/>
                  </a:cubicBezTo>
                  <a:lnTo>
                    <a:pt x="46501" y="33358"/>
                  </a:lnTo>
                  <a:cubicBezTo>
                    <a:pt x="47268" y="32925"/>
                    <a:pt x="47801" y="32157"/>
                    <a:pt x="47968" y="31290"/>
                  </a:cubicBezTo>
                  <a:lnTo>
                    <a:pt x="52772" y="2603"/>
                  </a:lnTo>
                  <a:cubicBezTo>
                    <a:pt x="52772" y="2436"/>
                    <a:pt x="52805" y="2269"/>
                    <a:pt x="52805" y="2102"/>
                  </a:cubicBezTo>
                  <a:cubicBezTo>
                    <a:pt x="52805" y="1302"/>
                    <a:pt x="52471" y="568"/>
                    <a:pt x="519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52"/>
            <p:cNvSpPr/>
            <p:nvPr/>
          </p:nvSpPr>
          <p:spPr>
            <a:xfrm>
              <a:off x="5051000" y="2871850"/>
              <a:ext cx="1315975" cy="1485275"/>
            </a:xfrm>
            <a:custGeom>
              <a:avLst/>
              <a:gdLst/>
              <a:ahLst/>
              <a:cxnLst/>
              <a:rect l="l" t="t" r="r" b="b"/>
              <a:pathLst>
                <a:path w="52639" h="59411" extrusionOk="0">
                  <a:moveTo>
                    <a:pt x="52038" y="1"/>
                  </a:moveTo>
                  <a:lnTo>
                    <a:pt x="6272" y="26387"/>
                  </a:lnTo>
                  <a:cubicBezTo>
                    <a:pt x="5705" y="26720"/>
                    <a:pt x="5338" y="27287"/>
                    <a:pt x="5204" y="27954"/>
                  </a:cubicBezTo>
                  <a:lnTo>
                    <a:pt x="1" y="59010"/>
                  </a:lnTo>
                  <a:lnTo>
                    <a:pt x="301" y="59210"/>
                  </a:lnTo>
                  <a:cubicBezTo>
                    <a:pt x="434" y="59277"/>
                    <a:pt x="601" y="59343"/>
                    <a:pt x="735" y="59410"/>
                  </a:cubicBezTo>
                  <a:lnTo>
                    <a:pt x="5938" y="28355"/>
                  </a:lnTo>
                  <a:cubicBezTo>
                    <a:pt x="6038" y="27721"/>
                    <a:pt x="6439" y="27154"/>
                    <a:pt x="7006" y="26820"/>
                  </a:cubicBezTo>
                  <a:lnTo>
                    <a:pt x="52638" y="468"/>
                  </a:lnTo>
                  <a:cubicBezTo>
                    <a:pt x="52438" y="268"/>
                    <a:pt x="52238" y="101"/>
                    <a:pt x="52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52"/>
            <p:cNvSpPr/>
            <p:nvPr/>
          </p:nvSpPr>
          <p:spPr>
            <a:xfrm>
              <a:off x="5051000" y="3546500"/>
              <a:ext cx="158475" cy="809775"/>
            </a:xfrm>
            <a:custGeom>
              <a:avLst/>
              <a:gdLst/>
              <a:ahLst/>
              <a:cxnLst/>
              <a:rect l="l" t="t" r="r" b="b"/>
              <a:pathLst>
                <a:path w="6339" h="32391" extrusionOk="0">
                  <a:moveTo>
                    <a:pt x="5638" y="1"/>
                  </a:moveTo>
                  <a:cubicBezTo>
                    <a:pt x="5438" y="268"/>
                    <a:pt x="5271" y="601"/>
                    <a:pt x="5238" y="935"/>
                  </a:cubicBezTo>
                  <a:lnTo>
                    <a:pt x="1" y="32024"/>
                  </a:lnTo>
                  <a:lnTo>
                    <a:pt x="301" y="32191"/>
                  </a:lnTo>
                  <a:cubicBezTo>
                    <a:pt x="434" y="32291"/>
                    <a:pt x="601" y="32357"/>
                    <a:pt x="735" y="32391"/>
                  </a:cubicBezTo>
                  <a:lnTo>
                    <a:pt x="5938" y="1369"/>
                  </a:lnTo>
                  <a:cubicBezTo>
                    <a:pt x="6005" y="1002"/>
                    <a:pt x="6138" y="701"/>
                    <a:pt x="6339" y="401"/>
                  </a:cubicBezTo>
                  <a:lnTo>
                    <a:pt x="56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52"/>
            <p:cNvSpPr/>
            <p:nvPr/>
          </p:nvSpPr>
          <p:spPr>
            <a:xfrm>
              <a:off x="5682475" y="3536025"/>
              <a:ext cx="202825" cy="206175"/>
            </a:xfrm>
            <a:custGeom>
              <a:avLst/>
              <a:gdLst/>
              <a:ahLst/>
              <a:cxnLst/>
              <a:rect l="l" t="t" r="r" b="b"/>
              <a:pathLst>
                <a:path w="8113" h="8247" extrusionOk="0">
                  <a:moveTo>
                    <a:pt x="6614" y="1"/>
                  </a:moveTo>
                  <a:cubicBezTo>
                    <a:pt x="6073" y="1"/>
                    <a:pt x="5394" y="212"/>
                    <a:pt x="4630" y="653"/>
                  </a:cubicBezTo>
                  <a:cubicBezTo>
                    <a:pt x="2495" y="1888"/>
                    <a:pt x="527" y="4423"/>
                    <a:pt x="193" y="6358"/>
                  </a:cubicBezTo>
                  <a:cubicBezTo>
                    <a:pt x="1" y="7576"/>
                    <a:pt x="534" y="8246"/>
                    <a:pt x="1495" y="8246"/>
                  </a:cubicBezTo>
                  <a:cubicBezTo>
                    <a:pt x="2034" y="8246"/>
                    <a:pt x="2707" y="8035"/>
                    <a:pt x="3462" y="7592"/>
                  </a:cubicBezTo>
                  <a:cubicBezTo>
                    <a:pt x="5597" y="6391"/>
                    <a:pt x="7565" y="3822"/>
                    <a:pt x="7899" y="1921"/>
                  </a:cubicBezTo>
                  <a:cubicBezTo>
                    <a:pt x="8113" y="679"/>
                    <a:pt x="7585" y="1"/>
                    <a:pt x="66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52"/>
            <p:cNvSpPr/>
            <p:nvPr/>
          </p:nvSpPr>
          <p:spPr>
            <a:xfrm>
              <a:off x="1915425" y="1867600"/>
              <a:ext cx="1835500" cy="1097050"/>
            </a:xfrm>
            <a:custGeom>
              <a:avLst/>
              <a:gdLst/>
              <a:ahLst/>
              <a:cxnLst/>
              <a:rect l="l" t="t" r="r" b="b"/>
              <a:pathLst>
                <a:path w="73420" h="43882" extrusionOk="0">
                  <a:moveTo>
                    <a:pt x="45950" y="1"/>
                  </a:moveTo>
                  <a:cubicBezTo>
                    <a:pt x="45558" y="1"/>
                    <a:pt x="45166" y="92"/>
                    <a:pt x="44800" y="276"/>
                  </a:cubicBezTo>
                  <a:lnTo>
                    <a:pt x="1135" y="25494"/>
                  </a:lnTo>
                  <a:cubicBezTo>
                    <a:pt x="468" y="25927"/>
                    <a:pt x="34" y="26628"/>
                    <a:pt x="1" y="27395"/>
                  </a:cubicBezTo>
                  <a:cubicBezTo>
                    <a:pt x="34" y="28162"/>
                    <a:pt x="468" y="28863"/>
                    <a:pt x="1135" y="29297"/>
                  </a:cubicBezTo>
                  <a:lnTo>
                    <a:pt x="25953" y="43607"/>
                  </a:lnTo>
                  <a:cubicBezTo>
                    <a:pt x="26303" y="43790"/>
                    <a:pt x="26687" y="43882"/>
                    <a:pt x="27074" y="43882"/>
                  </a:cubicBezTo>
                  <a:cubicBezTo>
                    <a:pt x="27462" y="43882"/>
                    <a:pt x="27854" y="43790"/>
                    <a:pt x="28221" y="43607"/>
                  </a:cubicBezTo>
                  <a:lnTo>
                    <a:pt x="71919" y="18389"/>
                  </a:lnTo>
                  <a:cubicBezTo>
                    <a:pt x="73420" y="17588"/>
                    <a:pt x="73420" y="15420"/>
                    <a:pt x="71919" y="14619"/>
                  </a:cubicBezTo>
                  <a:lnTo>
                    <a:pt x="47101" y="276"/>
                  </a:lnTo>
                  <a:cubicBezTo>
                    <a:pt x="46734" y="92"/>
                    <a:pt x="46342" y="1"/>
                    <a:pt x="459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52"/>
            <p:cNvSpPr/>
            <p:nvPr/>
          </p:nvSpPr>
          <p:spPr>
            <a:xfrm>
              <a:off x="1905425" y="2507425"/>
              <a:ext cx="687175" cy="457850"/>
            </a:xfrm>
            <a:custGeom>
              <a:avLst/>
              <a:gdLst/>
              <a:ahLst/>
              <a:cxnLst/>
              <a:rect l="l" t="t" r="r" b="b"/>
              <a:pathLst>
                <a:path w="27487" h="18314" extrusionOk="0">
                  <a:moveTo>
                    <a:pt x="1402" y="1"/>
                  </a:moveTo>
                  <a:lnTo>
                    <a:pt x="1402" y="1"/>
                  </a:lnTo>
                  <a:cubicBezTo>
                    <a:pt x="1" y="835"/>
                    <a:pt x="67" y="2936"/>
                    <a:pt x="1535" y="3704"/>
                  </a:cubicBezTo>
                  <a:lnTo>
                    <a:pt x="26353" y="18014"/>
                  </a:lnTo>
                  <a:cubicBezTo>
                    <a:pt x="26686" y="18214"/>
                    <a:pt x="27087" y="18314"/>
                    <a:pt x="27487" y="18314"/>
                  </a:cubicBezTo>
                  <a:lnTo>
                    <a:pt x="27487" y="15846"/>
                  </a:lnTo>
                  <a:cubicBezTo>
                    <a:pt x="27087" y="15846"/>
                    <a:pt x="26686" y="15745"/>
                    <a:pt x="26353" y="15579"/>
                  </a:cubicBezTo>
                  <a:lnTo>
                    <a:pt x="1535" y="1235"/>
                  </a:lnTo>
                  <a:cubicBezTo>
                    <a:pt x="935" y="901"/>
                    <a:pt x="901" y="368"/>
                    <a:pt x="1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52"/>
            <p:cNvSpPr/>
            <p:nvPr/>
          </p:nvSpPr>
          <p:spPr>
            <a:xfrm>
              <a:off x="1873750" y="921375"/>
              <a:ext cx="1190875" cy="1591025"/>
            </a:xfrm>
            <a:custGeom>
              <a:avLst/>
              <a:gdLst/>
              <a:ahLst/>
              <a:cxnLst/>
              <a:rect l="l" t="t" r="r" b="b"/>
              <a:pathLst>
                <a:path w="47635" h="63641" extrusionOk="0">
                  <a:moveTo>
                    <a:pt x="46035" y="0"/>
                  </a:moveTo>
                  <a:cubicBezTo>
                    <a:pt x="45628" y="0"/>
                    <a:pt x="45223" y="101"/>
                    <a:pt x="44865" y="298"/>
                  </a:cubicBezTo>
                  <a:lnTo>
                    <a:pt x="1168" y="25516"/>
                  </a:lnTo>
                  <a:cubicBezTo>
                    <a:pt x="500" y="25949"/>
                    <a:pt x="67" y="26683"/>
                    <a:pt x="33" y="27484"/>
                  </a:cubicBezTo>
                  <a:lnTo>
                    <a:pt x="33" y="61742"/>
                  </a:lnTo>
                  <a:cubicBezTo>
                    <a:pt x="33" y="62475"/>
                    <a:pt x="0" y="63043"/>
                    <a:pt x="600" y="63409"/>
                  </a:cubicBezTo>
                  <a:cubicBezTo>
                    <a:pt x="926" y="63564"/>
                    <a:pt x="1273" y="63640"/>
                    <a:pt x="1621" y="63640"/>
                  </a:cubicBezTo>
                  <a:cubicBezTo>
                    <a:pt x="2023" y="63640"/>
                    <a:pt x="2427" y="63539"/>
                    <a:pt x="2802" y="63343"/>
                  </a:cubicBezTo>
                  <a:lnTo>
                    <a:pt x="46467" y="38125"/>
                  </a:lnTo>
                  <a:cubicBezTo>
                    <a:pt x="47134" y="37691"/>
                    <a:pt x="47567" y="36957"/>
                    <a:pt x="47601" y="36157"/>
                  </a:cubicBezTo>
                  <a:lnTo>
                    <a:pt x="47601" y="1899"/>
                  </a:lnTo>
                  <a:cubicBezTo>
                    <a:pt x="47601" y="1165"/>
                    <a:pt x="47634" y="598"/>
                    <a:pt x="47067" y="231"/>
                  </a:cubicBezTo>
                  <a:cubicBezTo>
                    <a:pt x="46742" y="76"/>
                    <a:pt x="46388" y="0"/>
                    <a:pt x="460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52"/>
            <p:cNvSpPr/>
            <p:nvPr/>
          </p:nvSpPr>
          <p:spPr>
            <a:xfrm>
              <a:off x="1873750" y="1580100"/>
              <a:ext cx="66725" cy="932275"/>
            </a:xfrm>
            <a:custGeom>
              <a:avLst/>
              <a:gdLst/>
              <a:ahLst/>
              <a:cxnLst/>
              <a:rect l="l" t="t" r="r" b="b"/>
              <a:pathLst>
                <a:path w="2669" h="37291" extrusionOk="0">
                  <a:moveTo>
                    <a:pt x="2669" y="37094"/>
                  </a:moveTo>
                  <a:cubicBezTo>
                    <a:pt x="2654" y="37100"/>
                    <a:pt x="2640" y="37105"/>
                    <a:pt x="2625" y="37111"/>
                  </a:cubicBezTo>
                  <a:lnTo>
                    <a:pt x="2625" y="37111"/>
                  </a:lnTo>
                  <a:cubicBezTo>
                    <a:pt x="2640" y="37105"/>
                    <a:pt x="2654" y="37100"/>
                    <a:pt x="2669" y="37094"/>
                  </a:cubicBezTo>
                  <a:close/>
                  <a:moveTo>
                    <a:pt x="334" y="1"/>
                  </a:moveTo>
                  <a:cubicBezTo>
                    <a:pt x="133" y="334"/>
                    <a:pt x="33" y="734"/>
                    <a:pt x="0" y="1135"/>
                  </a:cubicBezTo>
                  <a:lnTo>
                    <a:pt x="0" y="35393"/>
                  </a:lnTo>
                  <a:cubicBezTo>
                    <a:pt x="0" y="36126"/>
                    <a:pt x="0" y="36694"/>
                    <a:pt x="567" y="37060"/>
                  </a:cubicBezTo>
                  <a:cubicBezTo>
                    <a:pt x="910" y="37215"/>
                    <a:pt x="1280" y="37290"/>
                    <a:pt x="1649" y="37290"/>
                  </a:cubicBezTo>
                  <a:cubicBezTo>
                    <a:pt x="1982" y="37290"/>
                    <a:pt x="2314" y="37229"/>
                    <a:pt x="2625" y="37111"/>
                  </a:cubicBezTo>
                  <a:lnTo>
                    <a:pt x="2625" y="37111"/>
                  </a:lnTo>
                  <a:cubicBezTo>
                    <a:pt x="2513" y="37152"/>
                    <a:pt x="2406" y="37172"/>
                    <a:pt x="2306" y="37172"/>
                  </a:cubicBezTo>
                  <a:cubicBezTo>
                    <a:pt x="1925" y="37172"/>
                    <a:pt x="1660" y="36876"/>
                    <a:pt x="1635" y="36360"/>
                  </a:cubicBezTo>
                  <a:lnTo>
                    <a:pt x="1635" y="2069"/>
                  </a:lnTo>
                  <a:cubicBezTo>
                    <a:pt x="1668" y="1668"/>
                    <a:pt x="1768" y="1302"/>
                    <a:pt x="1968" y="968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52"/>
            <p:cNvSpPr/>
            <p:nvPr/>
          </p:nvSpPr>
          <p:spPr>
            <a:xfrm>
              <a:off x="1915425" y="948250"/>
              <a:ext cx="1149200" cy="1560800"/>
            </a:xfrm>
            <a:custGeom>
              <a:avLst/>
              <a:gdLst/>
              <a:ahLst/>
              <a:cxnLst/>
              <a:rect l="l" t="t" r="r" b="b"/>
              <a:pathLst>
                <a:path w="45968" h="62432" extrusionOk="0">
                  <a:moveTo>
                    <a:pt x="45327" y="0"/>
                  </a:moveTo>
                  <a:cubicBezTo>
                    <a:pt x="45175" y="0"/>
                    <a:pt x="45007" y="50"/>
                    <a:pt x="44833" y="157"/>
                  </a:cubicBezTo>
                  <a:lnTo>
                    <a:pt x="1135" y="25375"/>
                  </a:lnTo>
                  <a:cubicBezTo>
                    <a:pt x="435" y="25808"/>
                    <a:pt x="34" y="26542"/>
                    <a:pt x="1" y="27343"/>
                  </a:cubicBezTo>
                  <a:lnTo>
                    <a:pt x="1" y="61634"/>
                  </a:lnTo>
                  <a:cubicBezTo>
                    <a:pt x="1" y="62147"/>
                    <a:pt x="245" y="62431"/>
                    <a:pt x="608" y="62431"/>
                  </a:cubicBezTo>
                  <a:cubicBezTo>
                    <a:pt x="765" y="62431"/>
                    <a:pt x="944" y="62378"/>
                    <a:pt x="1135" y="62268"/>
                  </a:cubicBezTo>
                  <a:lnTo>
                    <a:pt x="44833" y="37050"/>
                  </a:lnTo>
                  <a:cubicBezTo>
                    <a:pt x="45500" y="36616"/>
                    <a:pt x="45900" y="35882"/>
                    <a:pt x="45967" y="35082"/>
                  </a:cubicBezTo>
                  <a:lnTo>
                    <a:pt x="45967" y="824"/>
                  </a:lnTo>
                  <a:cubicBezTo>
                    <a:pt x="45967" y="303"/>
                    <a:pt x="45698" y="0"/>
                    <a:pt x="453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52"/>
            <p:cNvSpPr/>
            <p:nvPr/>
          </p:nvSpPr>
          <p:spPr>
            <a:xfrm>
              <a:off x="1927950" y="1867600"/>
              <a:ext cx="1800475" cy="1035350"/>
            </a:xfrm>
            <a:custGeom>
              <a:avLst/>
              <a:gdLst/>
              <a:ahLst/>
              <a:cxnLst/>
              <a:rect l="l" t="t" r="r" b="b"/>
              <a:pathLst>
                <a:path w="72019" h="41414" extrusionOk="0">
                  <a:moveTo>
                    <a:pt x="45449" y="1"/>
                  </a:moveTo>
                  <a:cubicBezTo>
                    <a:pt x="45057" y="1"/>
                    <a:pt x="44665" y="92"/>
                    <a:pt x="44299" y="276"/>
                  </a:cubicBezTo>
                  <a:lnTo>
                    <a:pt x="634" y="25494"/>
                  </a:lnTo>
                  <a:cubicBezTo>
                    <a:pt x="0" y="25861"/>
                    <a:pt x="0" y="26461"/>
                    <a:pt x="634" y="26828"/>
                  </a:cubicBezTo>
                  <a:lnTo>
                    <a:pt x="25452" y="41138"/>
                  </a:lnTo>
                  <a:cubicBezTo>
                    <a:pt x="25802" y="41322"/>
                    <a:pt x="26186" y="41414"/>
                    <a:pt x="26573" y="41414"/>
                  </a:cubicBezTo>
                  <a:cubicBezTo>
                    <a:pt x="26961" y="41414"/>
                    <a:pt x="27353" y="41322"/>
                    <a:pt x="27720" y="41138"/>
                  </a:cubicBezTo>
                  <a:lnTo>
                    <a:pt x="71418" y="15920"/>
                  </a:lnTo>
                  <a:cubicBezTo>
                    <a:pt x="72018" y="15553"/>
                    <a:pt x="72018" y="14986"/>
                    <a:pt x="71418" y="14619"/>
                  </a:cubicBezTo>
                  <a:lnTo>
                    <a:pt x="46600" y="276"/>
                  </a:lnTo>
                  <a:cubicBezTo>
                    <a:pt x="46233" y="92"/>
                    <a:pt x="45841" y="1"/>
                    <a:pt x="454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52"/>
            <p:cNvSpPr/>
            <p:nvPr/>
          </p:nvSpPr>
          <p:spPr>
            <a:xfrm>
              <a:off x="1942125" y="1005550"/>
              <a:ext cx="1086625" cy="1441000"/>
            </a:xfrm>
            <a:custGeom>
              <a:avLst/>
              <a:gdLst/>
              <a:ahLst/>
              <a:cxnLst/>
              <a:rect l="l" t="t" r="r" b="b"/>
              <a:pathLst>
                <a:path w="43465" h="57640" extrusionOk="0">
                  <a:moveTo>
                    <a:pt x="43093" y="1"/>
                  </a:moveTo>
                  <a:cubicBezTo>
                    <a:pt x="43004" y="1"/>
                    <a:pt x="42903" y="32"/>
                    <a:pt x="42798" y="100"/>
                  </a:cubicBezTo>
                  <a:lnTo>
                    <a:pt x="667" y="24417"/>
                  </a:lnTo>
                  <a:cubicBezTo>
                    <a:pt x="267" y="24650"/>
                    <a:pt x="34" y="25117"/>
                    <a:pt x="0" y="25584"/>
                  </a:cubicBezTo>
                  <a:lnTo>
                    <a:pt x="0" y="57140"/>
                  </a:lnTo>
                  <a:cubicBezTo>
                    <a:pt x="0" y="57449"/>
                    <a:pt x="152" y="57639"/>
                    <a:pt x="372" y="57639"/>
                  </a:cubicBezTo>
                  <a:cubicBezTo>
                    <a:pt x="461" y="57639"/>
                    <a:pt x="562" y="57608"/>
                    <a:pt x="667" y="57541"/>
                  </a:cubicBezTo>
                  <a:lnTo>
                    <a:pt x="42798" y="33223"/>
                  </a:lnTo>
                  <a:cubicBezTo>
                    <a:pt x="43198" y="32956"/>
                    <a:pt x="43465" y="32523"/>
                    <a:pt x="43465" y="32056"/>
                  </a:cubicBezTo>
                  <a:lnTo>
                    <a:pt x="43465" y="500"/>
                  </a:lnTo>
                  <a:cubicBezTo>
                    <a:pt x="43465" y="191"/>
                    <a:pt x="43313" y="1"/>
                    <a:pt x="430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52"/>
            <p:cNvSpPr/>
            <p:nvPr/>
          </p:nvSpPr>
          <p:spPr>
            <a:xfrm>
              <a:off x="2361575" y="1470850"/>
              <a:ext cx="246875" cy="508725"/>
            </a:xfrm>
            <a:custGeom>
              <a:avLst/>
              <a:gdLst/>
              <a:ahLst/>
              <a:cxnLst/>
              <a:rect l="l" t="t" r="r" b="b"/>
              <a:pathLst>
                <a:path w="9875" h="20349" extrusionOk="0">
                  <a:moveTo>
                    <a:pt x="6768" y="4441"/>
                  </a:moveTo>
                  <a:cubicBezTo>
                    <a:pt x="7105" y="4441"/>
                    <a:pt x="7340" y="4764"/>
                    <a:pt x="7340" y="5305"/>
                  </a:cubicBezTo>
                  <a:lnTo>
                    <a:pt x="7340" y="5538"/>
                  </a:lnTo>
                  <a:cubicBezTo>
                    <a:pt x="7340" y="6272"/>
                    <a:pt x="6973" y="6972"/>
                    <a:pt x="6372" y="7406"/>
                  </a:cubicBezTo>
                  <a:lnTo>
                    <a:pt x="3203" y="9241"/>
                  </a:lnTo>
                  <a:lnTo>
                    <a:pt x="3203" y="6372"/>
                  </a:lnTo>
                  <a:lnTo>
                    <a:pt x="3604" y="6172"/>
                  </a:lnTo>
                  <a:lnTo>
                    <a:pt x="6372" y="4571"/>
                  </a:lnTo>
                  <a:cubicBezTo>
                    <a:pt x="6513" y="4483"/>
                    <a:pt x="6647" y="4441"/>
                    <a:pt x="6768" y="4441"/>
                  </a:cubicBezTo>
                  <a:close/>
                  <a:moveTo>
                    <a:pt x="7071" y="9999"/>
                  </a:moveTo>
                  <a:cubicBezTo>
                    <a:pt x="7468" y="9999"/>
                    <a:pt x="7740" y="10360"/>
                    <a:pt x="7740" y="10975"/>
                  </a:cubicBezTo>
                  <a:lnTo>
                    <a:pt x="7740" y="11209"/>
                  </a:lnTo>
                  <a:cubicBezTo>
                    <a:pt x="7706" y="12043"/>
                    <a:pt x="7306" y="12810"/>
                    <a:pt x="6606" y="13310"/>
                  </a:cubicBezTo>
                  <a:lnTo>
                    <a:pt x="3604" y="15045"/>
                  </a:lnTo>
                  <a:lnTo>
                    <a:pt x="3203" y="15278"/>
                  </a:lnTo>
                  <a:lnTo>
                    <a:pt x="3203" y="12110"/>
                  </a:lnTo>
                  <a:lnTo>
                    <a:pt x="6372" y="10275"/>
                  </a:lnTo>
                  <a:lnTo>
                    <a:pt x="6606" y="10141"/>
                  </a:lnTo>
                  <a:cubicBezTo>
                    <a:pt x="6772" y="10045"/>
                    <a:pt x="6929" y="9999"/>
                    <a:pt x="7071" y="9999"/>
                  </a:cubicBezTo>
                  <a:close/>
                  <a:moveTo>
                    <a:pt x="6572" y="1"/>
                  </a:moveTo>
                  <a:lnTo>
                    <a:pt x="4404" y="1235"/>
                  </a:lnTo>
                  <a:lnTo>
                    <a:pt x="4404" y="2803"/>
                  </a:lnTo>
                  <a:lnTo>
                    <a:pt x="3670" y="3203"/>
                  </a:lnTo>
                  <a:lnTo>
                    <a:pt x="3670" y="1669"/>
                  </a:lnTo>
                  <a:lnTo>
                    <a:pt x="1502" y="2903"/>
                  </a:lnTo>
                  <a:lnTo>
                    <a:pt x="1502" y="4471"/>
                  </a:lnTo>
                  <a:lnTo>
                    <a:pt x="1" y="5338"/>
                  </a:lnTo>
                  <a:lnTo>
                    <a:pt x="1" y="8207"/>
                  </a:lnTo>
                  <a:lnTo>
                    <a:pt x="1035" y="7606"/>
                  </a:lnTo>
                  <a:lnTo>
                    <a:pt x="1035" y="16513"/>
                  </a:lnTo>
                  <a:lnTo>
                    <a:pt x="1" y="17113"/>
                  </a:lnTo>
                  <a:lnTo>
                    <a:pt x="1" y="19982"/>
                  </a:lnTo>
                  <a:lnTo>
                    <a:pt x="1502" y="19115"/>
                  </a:lnTo>
                  <a:lnTo>
                    <a:pt x="1502" y="20349"/>
                  </a:lnTo>
                  <a:lnTo>
                    <a:pt x="3670" y="19115"/>
                  </a:lnTo>
                  <a:lnTo>
                    <a:pt x="3670" y="17847"/>
                  </a:lnTo>
                  <a:lnTo>
                    <a:pt x="4404" y="17447"/>
                  </a:lnTo>
                  <a:lnTo>
                    <a:pt x="4404" y="18681"/>
                  </a:lnTo>
                  <a:lnTo>
                    <a:pt x="6572" y="17447"/>
                  </a:lnTo>
                  <a:lnTo>
                    <a:pt x="6572" y="16179"/>
                  </a:lnTo>
                  <a:lnTo>
                    <a:pt x="6606" y="16179"/>
                  </a:lnTo>
                  <a:cubicBezTo>
                    <a:pt x="8407" y="15145"/>
                    <a:pt x="9875" y="12343"/>
                    <a:pt x="9875" y="9941"/>
                  </a:cubicBezTo>
                  <a:lnTo>
                    <a:pt x="9875" y="9708"/>
                  </a:lnTo>
                  <a:cubicBezTo>
                    <a:pt x="9875" y="8540"/>
                    <a:pt x="9508" y="7606"/>
                    <a:pt x="8874" y="7173"/>
                  </a:cubicBezTo>
                  <a:cubicBezTo>
                    <a:pt x="9274" y="6272"/>
                    <a:pt x="9474" y="5271"/>
                    <a:pt x="9508" y="4304"/>
                  </a:cubicBezTo>
                  <a:lnTo>
                    <a:pt x="9508" y="4070"/>
                  </a:lnTo>
                  <a:cubicBezTo>
                    <a:pt x="9508" y="2349"/>
                    <a:pt x="8733" y="1321"/>
                    <a:pt x="7598" y="1321"/>
                  </a:cubicBezTo>
                  <a:cubicBezTo>
                    <a:pt x="7281" y="1321"/>
                    <a:pt x="6936" y="1401"/>
                    <a:pt x="6572" y="1569"/>
                  </a:cubicBezTo>
                  <a:lnTo>
                    <a:pt x="65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52"/>
            <p:cNvSpPr/>
            <p:nvPr/>
          </p:nvSpPr>
          <p:spPr>
            <a:xfrm>
              <a:off x="2014675" y="1918250"/>
              <a:ext cx="1074950" cy="617975"/>
            </a:xfrm>
            <a:custGeom>
              <a:avLst/>
              <a:gdLst/>
              <a:ahLst/>
              <a:cxnLst/>
              <a:rect l="l" t="t" r="r" b="b"/>
              <a:pathLst>
                <a:path w="42998" h="24719" extrusionOk="0">
                  <a:moveTo>
                    <a:pt x="41451" y="1"/>
                  </a:moveTo>
                  <a:cubicBezTo>
                    <a:pt x="41255" y="1"/>
                    <a:pt x="41063" y="51"/>
                    <a:pt x="40896" y="151"/>
                  </a:cubicBezTo>
                  <a:lnTo>
                    <a:pt x="301" y="23534"/>
                  </a:lnTo>
                  <a:cubicBezTo>
                    <a:pt x="0" y="23635"/>
                    <a:pt x="0" y="24102"/>
                    <a:pt x="301" y="24202"/>
                  </a:cubicBezTo>
                  <a:lnTo>
                    <a:pt x="968" y="24569"/>
                  </a:lnTo>
                  <a:cubicBezTo>
                    <a:pt x="1151" y="24669"/>
                    <a:pt x="1343" y="24719"/>
                    <a:pt x="1535" y="24719"/>
                  </a:cubicBezTo>
                  <a:cubicBezTo>
                    <a:pt x="1727" y="24719"/>
                    <a:pt x="1918" y="24669"/>
                    <a:pt x="2102" y="24569"/>
                  </a:cubicBezTo>
                  <a:lnTo>
                    <a:pt x="42698" y="1152"/>
                  </a:lnTo>
                  <a:cubicBezTo>
                    <a:pt x="42998" y="1052"/>
                    <a:pt x="42998" y="618"/>
                    <a:pt x="42698" y="518"/>
                  </a:cubicBezTo>
                  <a:lnTo>
                    <a:pt x="42030" y="151"/>
                  </a:lnTo>
                  <a:cubicBezTo>
                    <a:pt x="41847" y="51"/>
                    <a:pt x="41647" y="1"/>
                    <a:pt x="414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52"/>
            <p:cNvSpPr/>
            <p:nvPr/>
          </p:nvSpPr>
          <p:spPr>
            <a:xfrm>
              <a:off x="2093050" y="1965150"/>
              <a:ext cx="1319300" cy="758125"/>
            </a:xfrm>
            <a:custGeom>
              <a:avLst/>
              <a:gdLst/>
              <a:ahLst/>
              <a:cxnLst/>
              <a:rect l="l" t="t" r="r" b="b"/>
              <a:pathLst>
                <a:path w="52772" h="30325" extrusionOk="0">
                  <a:moveTo>
                    <a:pt x="41485" y="0"/>
                  </a:moveTo>
                  <a:cubicBezTo>
                    <a:pt x="41284" y="0"/>
                    <a:pt x="41080" y="51"/>
                    <a:pt x="40897" y="143"/>
                  </a:cubicBezTo>
                  <a:lnTo>
                    <a:pt x="368" y="23560"/>
                  </a:lnTo>
                  <a:cubicBezTo>
                    <a:pt x="34" y="23760"/>
                    <a:pt x="1" y="24027"/>
                    <a:pt x="268" y="24160"/>
                  </a:cubicBezTo>
                  <a:lnTo>
                    <a:pt x="10842" y="30231"/>
                  </a:lnTo>
                  <a:cubicBezTo>
                    <a:pt x="10992" y="30291"/>
                    <a:pt x="11155" y="30324"/>
                    <a:pt x="11320" y="30324"/>
                  </a:cubicBezTo>
                  <a:cubicBezTo>
                    <a:pt x="11522" y="30324"/>
                    <a:pt x="11726" y="30275"/>
                    <a:pt x="11909" y="30165"/>
                  </a:cubicBezTo>
                  <a:lnTo>
                    <a:pt x="52405" y="6781"/>
                  </a:lnTo>
                  <a:cubicBezTo>
                    <a:pt x="52739" y="6614"/>
                    <a:pt x="52772" y="6348"/>
                    <a:pt x="52505" y="6181"/>
                  </a:cubicBezTo>
                  <a:lnTo>
                    <a:pt x="41964" y="110"/>
                  </a:lnTo>
                  <a:cubicBezTo>
                    <a:pt x="41814" y="35"/>
                    <a:pt x="41650" y="0"/>
                    <a:pt x="414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52"/>
            <p:cNvSpPr/>
            <p:nvPr/>
          </p:nvSpPr>
          <p:spPr>
            <a:xfrm>
              <a:off x="2121425" y="1987275"/>
              <a:ext cx="1264250" cy="723450"/>
            </a:xfrm>
            <a:custGeom>
              <a:avLst/>
              <a:gdLst/>
              <a:ahLst/>
              <a:cxnLst/>
              <a:rect l="l" t="t" r="r" b="b"/>
              <a:pathLst>
                <a:path w="50570" h="28938" extrusionOk="0">
                  <a:moveTo>
                    <a:pt x="40579" y="0"/>
                  </a:moveTo>
                  <a:cubicBezTo>
                    <a:pt x="40546" y="0"/>
                    <a:pt x="40512" y="9"/>
                    <a:pt x="40496" y="25"/>
                  </a:cubicBezTo>
                  <a:lnTo>
                    <a:pt x="39228" y="759"/>
                  </a:lnTo>
                  <a:cubicBezTo>
                    <a:pt x="39161" y="793"/>
                    <a:pt x="39161" y="826"/>
                    <a:pt x="39228" y="859"/>
                  </a:cubicBezTo>
                  <a:lnTo>
                    <a:pt x="39562" y="1059"/>
                  </a:lnTo>
                  <a:cubicBezTo>
                    <a:pt x="39595" y="1076"/>
                    <a:pt x="39628" y="1084"/>
                    <a:pt x="39658" y="1084"/>
                  </a:cubicBezTo>
                  <a:cubicBezTo>
                    <a:pt x="39687" y="1084"/>
                    <a:pt x="39712" y="1076"/>
                    <a:pt x="39728" y="1059"/>
                  </a:cubicBezTo>
                  <a:lnTo>
                    <a:pt x="40996" y="326"/>
                  </a:lnTo>
                  <a:cubicBezTo>
                    <a:pt x="41063" y="292"/>
                    <a:pt x="41063" y="225"/>
                    <a:pt x="40996" y="225"/>
                  </a:cubicBezTo>
                  <a:lnTo>
                    <a:pt x="40662" y="25"/>
                  </a:lnTo>
                  <a:cubicBezTo>
                    <a:pt x="40646" y="9"/>
                    <a:pt x="40612" y="0"/>
                    <a:pt x="40579" y="0"/>
                  </a:cubicBezTo>
                  <a:close/>
                  <a:moveTo>
                    <a:pt x="38728" y="1068"/>
                  </a:moveTo>
                  <a:cubicBezTo>
                    <a:pt x="38694" y="1068"/>
                    <a:pt x="38661" y="1076"/>
                    <a:pt x="38628" y="1093"/>
                  </a:cubicBezTo>
                  <a:lnTo>
                    <a:pt x="37393" y="1827"/>
                  </a:lnTo>
                  <a:cubicBezTo>
                    <a:pt x="37327" y="1860"/>
                    <a:pt x="37327" y="1893"/>
                    <a:pt x="37393" y="1927"/>
                  </a:cubicBezTo>
                  <a:lnTo>
                    <a:pt x="37694" y="2127"/>
                  </a:lnTo>
                  <a:lnTo>
                    <a:pt x="37894" y="2127"/>
                  </a:lnTo>
                  <a:lnTo>
                    <a:pt x="39128" y="1393"/>
                  </a:lnTo>
                  <a:cubicBezTo>
                    <a:pt x="39195" y="1360"/>
                    <a:pt x="39195" y="1293"/>
                    <a:pt x="39128" y="1260"/>
                  </a:cubicBezTo>
                  <a:lnTo>
                    <a:pt x="38828" y="1093"/>
                  </a:lnTo>
                  <a:cubicBezTo>
                    <a:pt x="38794" y="1076"/>
                    <a:pt x="38761" y="1068"/>
                    <a:pt x="38728" y="1068"/>
                  </a:cubicBezTo>
                  <a:close/>
                  <a:moveTo>
                    <a:pt x="42234" y="968"/>
                  </a:moveTo>
                  <a:cubicBezTo>
                    <a:pt x="42205" y="968"/>
                    <a:pt x="42180" y="976"/>
                    <a:pt x="42164" y="993"/>
                  </a:cubicBezTo>
                  <a:lnTo>
                    <a:pt x="40896" y="1727"/>
                  </a:lnTo>
                  <a:cubicBezTo>
                    <a:pt x="40829" y="1727"/>
                    <a:pt x="40829" y="1793"/>
                    <a:pt x="40896" y="1827"/>
                  </a:cubicBezTo>
                  <a:lnTo>
                    <a:pt x="42097" y="2527"/>
                  </a:lnTo>
                  <a:cubicBezTo>
                    <a:pt x="42130" y="2544"/>
                    <a:pt x="42164" y="2552"/>
                    <a:pt x="42197" y="2552"/>
                  </a:cubicBezTo>
                  <a:cubicBezTo>
                    <a:pt x="42230" y="2552"/>
                    <a:pt x="42264" y="2544"/>
                    <a:pt x="42297" y="2527"/>
                  </a:cubicBezTo>
                  <a:lnTo>
                    <a:pt x="43565" y="1793"/>
                  </a:lnTo>
                  <a:cubicBezTo>
                    <a:pt x="43598" y="1760"/>
                    <a:pt x="43598" y="1693"/>
                    <a:pt x="43565" y="1693"/>
                  </a:cubicBezTo>
                  <a:lnTo>
                    <a:pt x="42330" y="993"/>
                  </a:lnTo>
                  <a:cubicBezTo>
                    <a:pt x="42297" y="976"/>
                    <a:pt x="42264" y="968"/>
                    <a:pt x="42234" y="968"/>
                  </a:cubicBezTo>
                  <a:close/>
                  <a:moveTo>
                    <a:pt x="36860" y="2135"/>
                  </a:moveTo>
                  <a:cubicBezTo>
                    <a:pt x="36826" y="2135"/>
                    <a:pt x="36793" y="2143"/>
                    <a:pt x="36760" y="2160"/>
                  </a:cubicBezTo>
                  <a:lnTo>
                    <a:pt x="35492" y="2894"/>
                  </a:lnTo>
                  <a:cubicBezTo>
                    <a:pt x="35459" y="2927"/>
                    <a:pt x="35425" y="2961"/>
                    <a:pt x="35492" y="2994"/>
                  </a:cubicBezTo>
                  <a:lnTo>
                    <a:pt x="35859" y="3194"/>
                  </a:lnTo>
                  <a:cubicBezTo>
                    <a:pt x="35876" y="3211"/>
                    <a:pt x="35901" y="3219"/>
                    <a:pt x="35930" y="3219"/>
                  </a:cubicBezTo>
                  <a:cubicBezTo>
                    <a:pt x="35959" y="3219"/>
                    <a:pt x="35992" y="3211"/>
                    <a:pt x="36026" y="3194"/>
                  </a:cubicBezTo>
                  <a:lnTo>
                    <a:pt x="37293" y="2460"/>
                  </a:lnTo>
                  <a:cubicBezTo>
                    <a:pt x="37327" y="2427"/>
                    <a:pt x="37327" y="2394"/>
                    <a:pt x="37293" y="2360"/>
                  </a:cubicBezTo>
                  <a:lnTo>
                    <a:pt x="36960" y="2160"/>
                  </a:lnTo>
                  <a:cubicBezTo>
                    <a:pt x="36926" y="2143"/>
                    <a:pt x="36893" y="2135"/>
                    <a:pt x="36860" y="2135"/>
                  </a:cubicBezTo>
                  <a:close/>
                  <a:moveTo>
                    <a:pt x="40412" y="2035"/>
                  </a:moveTo>
                  <a:cubicBezTo>
                    <a:pt x="40379" y="2035"/>
                    <a:pt x="40346" y="2043"/>
                    <a:pt x="40329" y="2060"/>
                  </a:cubicBezTo>
                  <a:lnTo>
                    <a:pt x="39061" y="2761"/>
                  </a:lnTo>
                  <a:cubicBezTo>
                    <a:pt x="39028" y="2794"/>
                    <a:pt x="39028" y="2861"/>
                    <a:pt x="39061" y="2894"/>
                  </a:cubicBezTo>
                  <a:lnTo>
                    <a:pt x="40296" y="3595"/>
                  </a:lnTo>
                  <a:lnTo>
                    <a:pt x="40462" y="3595"/>
                  </a:lnTo>
                  <a:lnTo>
                    <a:pt x="41730" y="2861"/>
                  </a:lnTo>
                  <a:cubicBezTo>
                    <a:pt x="41763" y="2827"/>
                    <a:pt x="41797" y="2761"/>
                    <a:pt x="41730" y="2727"/>
                  </a:cubicBezTo>
                  <a:lnTo>
                    <a:pt x="40496" y="2060"/>
                  </a:lnTo>
                  <a:cubicBezTo>
                    <a:pt x="40479" y="2043"/>
                    <a:pt x="40446" y="2035"/>
                    <a:pt x="40412" y="2035"/>
                  </a:cubicBezTo>
                  <a:close/>
                  <a:moveTo>
                    <a:pt x="35025" y="3203"/>
                  </a:moveTo>
                  <a:cubicBezTo>
                    <a:pt x="34992" y="3203"/>
                    <a:pt x="34958" y="3211"/>
                    <a:pt x="34925" y="3228"/>
                  </a:cubicBezTo>
                  <a:lnTo>
                    <a:pt x="33691" y="3961"/>
                  </a:lnTo>
                  <a:cubicBezTo>
                    <a:pt x="33624" y="3995"/>
                    <a:pt x="33624" y="4062"/>
                    <a:pt x="33691" y="4062"/>
                  </a:cubicBezTo>
                  <a:lnTo>
                    <a:pt x="33991" y="4262"/>
                  </a:lnTo>
                  <a:cubicBezTo>
                    <a:pt x="34024" y="4278"/>
                    <a:pt x="34058" y="4287"/>
                    <a:pt x="34091" y="4287"/>
                  </a:cubicBezTo>
                  <a:cubicBezTo>
                    <a:pt x="34124" y="4287"/>
                    <a:pt x="34158" y="4278"/>
                    <a:pt x="34191" y="4262"/>
                  </a:cubicBezTo>
                  <a:lnTo>
                    <a:pt x="35459" y="3528"/>
                  </a:lnTo>
                  <a:cubicBezTo>
                    <a:pt x="35492" y="3494"/>
                    <a:pt x="35492" y="3461"/>
                    <a:pt x="35459" y="3428"/>
                  </a:cubicBezTo>
                  <a:lnTo>
                    <a:pt x="35125" y="3228"/>
                  </a:lnTo>
                  <a:cubicBezTo>
                    <a:pt x="35092" y="3211"/>
                    <a:pt x="35058" y="3203"/>
                    <a:pt x="35025" y="3203"/>
                  </a:cubicBezTo>
                  <a:close/>
                  <a:moveTo>
                    <a:pt x="43931" y="1960"/>
                  </a:moveTo>
                  <a:lnTo>
                    <a:pt x="42664" y="2694"/>
                  </a:lnTo>
                  <a:cubicBezTo>
                    <a:pt x="42597" y="2761"/>
                    <a:pt x="42597" y="2794"/>
                    <a:pt x="42631" y="2827"/>
                  </a:cubicBezTo>
                  <a:lnTo>
                    <a:pt x="42631" y="2794"/>
                  </a:lnTo>
                  <a:lnTo>
                    <a:pt x="45599" y="4529"/>
                  </a:lnTo>
                  <a:lnTo>
                    <a:pt x="45766" y="4529"/>
                  </a:lnTo>
                  <a:lnTo>
                    <a:pt x="47034" y="3795"/>
                  </a:lnTo>
                  <a:cubicBezTo>
                    <a:pt x="47067" y="3761"/>
                    <a:pt x="47067" y="3695"/>
                    <a:pt x="47034" y="3695"/>
                  </a:cubicBezTo>
                  <a:lnTo>
                    <a:pt x="44132" y="1960"/>
                  </a:lnTo>
                  <a:close/>
                  <a:moveTo>
                    <a:pt x="42159" y="3002"/>
                  </a:moveTo>
                  <a:cubicBezTo>
                    <a:pt x="42130" y="3002"/>
                    <a:pt x="42097" y="3011"/>
                    <a:pt x="42063" y="3027"/>
                  </a:cubicBezTo>
                  <a:lnTo>
                    <a:pt x="40796" y="3795"/>
                  </a:lnTo>
                  <a:cubicBezTo>
                    <a:pt x="40729" y="3795"/>
                    <a:pt x="40729" y="3861"/>
                    <a:pt x="40796" y="3895"/>
                  </a:cubicBezTo>
                  <a:lnTo>
                    <a:pt x="41997" y="4595"/>
                  </a:lnTo>
                  <a:cubicBezTo>
                    <a:pt x="42030" y="4612"/>
                    <a:pt x="42063" y="4620"/>
                    <a:pt x="42097" y="4620"/>
                  </a:cubicBezTo>
                  <a:cubicBezTo>
                    <a:pt x="42130" y="4620"/>
                    <a:pt x="42164" y="4612"/>
                    <a:pt x="42197" y="4595"/>
                  </a:cubicBezTo>
                  <a:lnTo>
                    <a:pt x="43431" y="3861"/>
                  </a:lnTo>
                  <a:cubicBezTo>
                    <a:pt x="43498" y="3828"/>
                    <a:pt x="43498" y="3761"/>
                    <a:pt x="43431" y="3761"/>
                  </a:cubicBezTo>
                  <a:lnTo>
                    <a:pt x="42230" y="3027"/>
                  </a:lnTo>
                  <a:cubicBezTo>
                    <a:pt x="42214" y="3011"/>
                    <a:pt x="42189" y="3002"/>
                    <a:pt x="42159" y="3002"/>
                  </a:cubicBezTo>
                  <a:close/>
                  <a:moveTo>
                    <a:pt x="38561" y="3103"/>
                  </a:moveTo>
                  <a:cubicBezTo>
                    <a:pt x="38528" y="3103"/>
                    <a:pt x="38494" y="3111"/>
                    <a:pt x="38461" y="3128"/>
                  </a:cubicBezTo>
                  <a:lnTo>
                    <a:pt x="37227" y="3861"/>
                  </a:lnTo>
                  <a:cubicBezTo>
                    <a:pt x="37160" y="3895"/>
                    <a:pt x="37160" y="3928"/>
                    <a:pt x="37227" y="3961"/>
                  </a:cubicBezTo>
                  <a:lnTo>
                    <a:pt x="38428" y="4662"/>
                  </a:lnTo>
                  <a:cubicBezTo>
                    <a:pt x="38461" y="4679"/>
                    <a:pt x="38494" y="4687"/>
                    <a:pt x="38528" y="4687"/>
                  </a:cubicBezTo>
                  <a:cubicBezTo>
                    <a:pt x="38561" y="4687"/>
                    <a:pt x="38594" y="4679"/>
                    <a:pt x="38628" y="4662"/>
                  </a:cubicBezTo>
                  <a:lnTo>
                    <a:pt x="39862" y="3928"/>
                  </a:lnTo>
                  <a:cubicBezTo>
                    <a:pt x="39929" y="3895"/>
                    <a:pt x="39929" y="3861"/>
                    <a:pt x="39862" y="3828"/>
                  </a:cubicBezTo>
                  <a:lnTo>
                    <a:pt x="38661" y="3128"/>
                  </a:lnTo>
                  <a:cubicBezTo>
                    <a:pt x="38628" y="3111"/>
                    <a:pt x="38594" y="3103"/>
                    <a:pt x="38561" y="3103"/>
                  </a:cubicBezTo>
                  <a:close/>
                  <a:moveTo>
                    <a:pt x="43798" y="4028"/>
                  </a:moveTo>
                  <a:lnTo>
                    <a:pt x="42530" y="4762"/>
                  </a:lnTo>
                  <a:cubicBezTo>
                    <a:pt x="42497" y="4795"/>
                    <a:pt x="42464" y="4862"/>
                    <a:pt x="42530" y="4895"/>
                  </a:cubicBezTo>
                  <a:lnTo>
                    <a:pt x="43765" y="5596"/>
                  </a:lnTo>
                  <a:lnTo>
                    <a:pt x="43898" y="5596"/>
                  </a:lnTo>
                  <a:lnTo>
                    <a:pt x="45199" y="4862"/>
                  </a:lnTo>
                  <a:cubicBezTo>
                    <a:pt x="45232" y="4829"/>
                    <a:pt x="45232" y="4762"/>
                    <a:pt x="45199" y="4729"/>
                  </a:cubicBezTo>
                  <a:lnTo>
                    <a:pt x="43965" y="4028"/>
                  </a:lnTo>
                  <a:close/>
                  <a:moveTo>
                    <a:pt x="40162" y="4095"/>
                  </a:moveTo>
                  <a:lnTo>
                    <a:pt x="38928" y="4829"/>
                  </a:lnTo>
                  <a:cubicBezTo>
                    <a:pt x="38861" y="4862"/>
                    <a:pt x="38861" y="4929"/>
                    <a:pt x="38928" y="4962"/>
                  </a:cubicBezTo>
                  <a:lnTo>
                    <a:pt x="40129" y="5663"/>
                  </a:lnTo>
                  <a:cubicBezTo>
                    <a:pt x="40173" y="5663"/>
                    <a:pt x="40218" y="5678"/>
                    <a:pt x="40262" y="5678"/>
                  </a:cubicBezTo>
                  <a:cubicBezTo>
                    <a:pt x="40284" y="5678"/>
                    <a:pt x="40307" y="5674"/>
                    <a:pt x="40329" y="5663"/>
                  </a:cubicBezTo>
                  <a:lnTo>
                    <a:pt x="41563" y="4929"/>
                  </a:lnTo>
                  <a:cubicBezTo>
                    <a:pt x="41630" y="4895"/>
                    <a:pt x="41630" y="4829"/>
                    <a:pt x="41563" y="4829"/>
                  </a:cubicBezTo>
                  <a:lnTo>
                    <a:pt x="40362" y="4095"/>
                  </a:lnTo>
                  <a:close/>
                  <a:moveTo>
                    <a:pt x="36697" y="4170"/>
                  </a:moveTo>
                  <a:cubicBezTo>
                    <a:pt x="36668" y="4170"/>
                    <a:pt x="36643" y="4178"/>
                    <a:pt x="36626" y="4195"/>
                  </a:cubicBezTo>
                  <a:lnTo>
                    <a:pt x="35359" y="4929"/>
                  </a:lnTo>
                  <a:cubicBezTo>
                    <a:pt x="35325" y="4962"/>
                    <a:pt x="35292" y="4996"/>
                    <a:pt x="35359" y="5029"/>
                  </a:cubicBezTo>
                  <a:lnTo>
                    <a:pt x="36560" y="5729"/>
                  </a:lnTo>
                  <a:cubicBezTo>
                    <a:pt x="36593" y="5746"/>
                    <a:pt x="36626" y="5754"/>
                    <a:pt x="36660" y="5754"/>
                  </a:cubicBezTo>
                  <a:cubicBezTo>
                    <a:pt x="36693" y="5754"/>
                    <a:pt x="36726" y="5746"/>
                    <a:pt x="36760" y="5729"/>
                  </a:cubicBezTo>
                  <a:lnTo>
                    <a:pt x="38027" y="4996"/>
                  </a:lnTo>
                  <a:cubicBezTo>
                    <a:pt x="38094" y="4962"/>
                    <a:pt x="38094" y="4929"/>
                    <a:pt x="38027" y="4895"/>
                  </a:cubicBezTo>
                  <a:lnTo>
                    <a:pt x="36793" y="4195"/>
                  </a:lnTo>
                  <a:cubicBezTo>
                    <a:pt x="36760" y="4178"/>
                    <a:pt x="36726" y="4170"/>
                    <a:pt x="36697" y="4170"/>
                  </a:cubicBezTo>
                  <a:close/>
                  <a:moveTo>
                    <a:pt x="32357" y="4237"/>
                  </a:moveTo>
                  <a:cubicBezTo>
                    <a:pt x="32323" y="4237"/>
                    <a:pt x="32290" y="4245"/>
                    <a:pt x="32256" y="4262"/>
                  </a:cubicBezTo>
                  <a:lnTo>
                    <a:pt x="31022" y="4996"/>
                  </a:lnTo>
                  <a:cubicBezTo>
                    <a:pt x="30956" y="5029"/>
                    <a:pt x="30956" y="5096"/>
                    <a:pt x="31022" y="5096"/>
                  </a:cubicBezTo>
                  <a:lnTo>
                    <a:pt x="32190" y="5796"/>
                  </a:lnTo>
                  <a:cubicBezTo>
                    <a:pt x="32223" y="5813"/>
                    <a:pt x="32256" y="5821"/>
                    <a:pt x="32290" y="5821"/>
                  </a:cubicBezTo>
                  <a:cubicBezTo>
                    <a:pt x="32323" y="5821"/>
                    <a:pt x="32357" y="5813"/>
                    <a:pt x="32390" y="5796"/>
                  </a:cubicBezTo>
                  <a:lnTo>
                    <a:pt x="33624" y="5062"/>
                  </a:lnTo>
                  <a:cubicBezTo>
                    <a:pt x="33691" y="5029"/>
                    <a:pt x="33691" y="4996"/>
                    <a:pt x="33624" y="4962"/>
                  </a:cubicBezTo>
                  <a:lnTo>
                    <a:pt x="32457" y="4262"/>
                  </a:lnTo>
                  <a:cubicBezTo>
                    <a:pt x="32423" y="4245"/>
                    <a:pt x="32390" y="4237"/>
                    <a:pt x="32357" y="4237"/>
                  </a:cubicBezTo>
                  <a:close/>
                  <a:moveTo>
                    <a:pt x="47471" y="3970"/>
                  </a:moveTo>
                  <a:cubicBezTo>
                    <a:pt x="47442" y="3970"/>
                    <a:pt x="47417" y="3978"/>
                    <a:pt x="47401" y="3995"/>
                  </a:cubicBezTo>
                  <a:lnTo>
                    <a:pt x="46133" y="4695"/>
                  </a:lnTo>
                  <a:cubicBezTo>
                    <a:pt x="46066" y="4729"/>
                    <a:pt x="46066" y="4795"/>
                    <a:pt x="46133" y="4829"/>
                  </a:cubicBezTo>
                  <a:lnTo>
                    <a:pt x="49068" y="6530"/>
                  </a:lnTo>
                  <a:lnTo>
                    <a:pt x="49235" y="6530"/>
                  </a:lnTo>
                  <a:lnTo>
                    <a:pt x="50536" y="5796"/>
                  </a:lnTo>
                  <a:cubicBezTo>
                    <a:pt x="50570" y="5763"/>
                    <a:pt x="50570" y="5696"/>
                    <a:pt x="50536" y="5696"/>
                  </a:cubicBezTo>
                  <a:lnTo>
                    <a:pt x="47567" y="3995"/>
                  </a:lnTo>
                  <a:cubicBezTo>
                    <a:pt x="47534" y="3978"/>
                    <a:pt x="47501" y="3970"/>
                    <a:pt x="47471" y="3970"/>
                  </a:cubicBezTo>
                  <a:close/>
                  <a:moveTo>
                    <a:pt x="45603" y="5037"/>
                  </a:moveTo>
                  <a:cubicBezTo>
                    <a:pt x="45574" y="5037"/>
                    <a:pt x="45549" y="5046"/>
                    <a:pt x="45533" y="5062"/>
                  </a:cubicBezTo>
                  <a:lnTo>
                    <a:pt x="44265" y="5796"/>
                  </a:lnTo>
                  <a:cubicBezTo>
                    <a:pt x="44232" y="5829"/>
                    <a:pt x="44198" y="5863"/>
                    <a:pt x="44265" y="5896"/>
                  </a:cubicBezTo>
                  <a:lnTo>
                    <a:pt x="45499" y="6597"/>
                  </a:lnTo>
                  <a:cubicBezTo>
                    <a:pt x="45521" y="6597"/>
                    <a:pt x="45559" y="6612"/>
                    <a:pt x="45591" y="6612"/>
                  </a:cubicBezTo>
                  <a:cubicBezTo>
                    <a:pt x="45607" y="6612"/>
                    <a:pt x="45622" y="6608"/>
                    <a:pt x="45633" y="6597"/>
                  </a:cubicBezTo>
                  <a:lnTo>
                    <a:pt x="46934" y="5863"/>
                  </a:lnTo>
                  <a:cubicBezTo>
                    <a:pt x="46967" y="5829"/>
                    <a:pt x="46967" y="5796"/>
                    <a:pt x="46934" y="5763"/>
                  </a:cubicBezTo>
                  <a:lnTo>
                    <a:pt x="45699" y="5062"/>
                  </a:lnTo>
                  <a:cubicBezTo>
                    <a:pt x="45666" y="5046"/>
                    <a:pt x="45633" y="5037"/>
                    <a:pt x="45603" y="5037"/>
                  </a:cubicBezTo>
                  <a:close/>
                  <a:moveTo>
                    <a:pt x="42026" y="5104"/>
                  </a:moveTo>
                  <a:cubicBezTo>
                    <a:pt x="41997" y="5104"/>
                    <a:pt x="41963" y="5112"/>
                    <a:pt x="41930" y="5129"/>
                  </a:cubicBezTo>
                  <a:lnTo>
                    <a:pt x="40662" y="5863"/>
                  </a:lnTo>
                  <a:cubicBezTo>
                    <a:pt x="40629" y="5896"/>
                    <a:pt x="40629" y="5930"/>
                    <a:pt x="40662" y="5963"/>
                  </a:cubicBezTo>
                  <a:lnTo>
                    <a:pt x="41897" y="6663"/>
                  </a:lnTo>
                  <a:cubicBezTo>
                    <a:pt x="41913" y="6680"/>
                    <a:pt x="41947" y="6688"/>
                    <a:pt x="41980" y="6688"/>
                  </a:cubicBezTo>
                  <a:cubicBezTo>
                    <a:pt x="42013" y="6688"/>
                    <a:pt x="42047" y="6680"/>
                    <a:pt x="42063" y="6663"/>
                  </a:cubicBezTo>
                  <a:lnTo>
                    <a:pt x="43331" y="5930"/>
                  </a:lnTo>
                  <a:cubicBezTo>
                    <a:pt x="43364" y="5896"/>
                    <a:pt x="43398" y="5863"/>
                    <a:pt x="43331" y="5829"/>
                  </a:cubicBezTo>
                  <a:lnTo>
                    <a:pt x="42097" y="5129"/>
                  </a:lnTo>
                  <a:cubicBezTo>
                    <a:pt x="42080" y="5112"/>
                    <a:pt x="42055" y="5104"/>
                    <a:pt x="42026" y="5104"/>
                  </a:cubicBezTo>
                  <a:close/>
                  <a:moveTo>
                    <a:pt x="38432" y="5171"/>
                  </a:moveTo>
                  <a:cubicBezTo>
                    <a:pt x="38403" y="5171"/>
                    <a:pt x="38377" y="5179"/>
                    <a:pt x="38361" y="5196"/>
                  </a:cubicBezTo>
                  <a:lnTo>
                    <a:pt x="37093" y="5930"/>
                  </a:lnTo>
                  <a:cubicBezTo>
                    <a:pt x="37027" y="5963"/>
                    <a:pt x="37027" y="5996"/>
                    <a:pt x="37093" y="6030"/>
                  </a:cubicBezTo>
                  <a:lnTo>
                    <a:pt x="38294" y="6730"/>
                  </a:lnTo>
                  <a:cubicBezTo>
                    <a:pt x="38327" y="6747"/>
                    <a:pt x="38361" y="6755"/>
                    <a:pt x="38394" y="6755"/>
                  </a:cubicBezTo>
                  <a:cubicBezTo>
                    <a:pt x="38428" y="6755"/>
                    <a:pt x="38461" y="6747"/>
                    <a:pt x="38494" y="6730"/>
                  </a:cubicBezTo>
                  <a:lnTo>
                    <a:pt x="39762" y="5996"/>
                  </a:lnTo>
                  <a:cubicBezTo>
                    <a:pt x="39795" y="5963"/>
                    <a:pt x="39795" y="5896"/>
                    <a:pt x="39762" y="5896"/>
                  </a:cubicBezTo>
                  <a:lnTo>
                    <a:pt x="38528" y="5196"/>
                  </a:lnTo>
                  <a:cubicBezTo>
                    <a:pt x="38494" y="5179"/>
                    <a:pt x="38461" y="5171"/>
                    <a:pt x="38432" y="5171"/>
                  </a:cubicBezTo>
                  <a:close/>
                  <a:moveTo>
                    <a:pt x="30489" y="5304"/>
                  </a:moveTo>
                  <a:cubicBezTo>
                    <a:pt x="30455" y="5304"/>
                    <a:pt x="30422" y="5312"/>
                    <a:pt x="30388" y="5329"/>
                  </a:cubicBezTo>
                  <a:lnTo>
                    <a:pt x="29154" y="6063"/>
                  </a:lnTo>
                  <a:cubicBezTo>
                    <a:pt x="29088" y="6096"/>
                    <a:pt x="29088" y="6163"/>
                    <a:pt x="29154" y="6163"/>
                  </a:cubicBezTo>
                  <a:lnTo>
                    <a:pt x="30322" y="6864"/>
                  </a:lnTo>
                  <a:cubicBezTo>
                    <a:pt x="30355" y="6880"/>
                    <a:pt x="30388" y="6889"/>
                    <a:pt x="30422" y="6889"/>
                  </a:cubicBezTo>
                  <a:cubicBezTo>
                    <a:pt x="30455" y="6889"/>
                    <a:pt x="30489" y="6880"/>
                    <a:pt x="30522" y="6864"/>
                  </a:cubicBezTo>
                  <a:lnTo>
                    <a:pt x="31789" y="6130"/>
                  </a:lnTo>
                  <a:cubicBezTo>
                    <a:pt x="31856" y="6130"/>
                    <a:pt x="31856" y="6063"/>
                    <a:pt x="31789" y="6030"/>
                  </a:cubicBezTo>
                  <a:lnTo>
                    <a:pt x="30589" y="5329"/>
                  </a:lnTo>
                  <a:cubicBezTo>
                    <a:pt x="30555" y="5312"/>
                    <a:pt x="30522" y="5304"/>
                    <a:pt x="30489" y="5304"/>
                  </a:cubicBezTo>
                  <a:close/>
                  <a:moveTo>
                    <a:pt x="34458" y="5471"/>
                  </a:moveTo>
                  <a:cubicBezTo>
                    <a:pt x="34425" y="5471"/>
                    <a:pt x="34391" y="5479"/>
                    <a:pt x="34358" y="5496"/>
                  </a:cubicBezTo>
                  <a:lnTo>
                    <a:pt x="33124" y="6230"/>
                  </a:lnTo>
                  <a:cubicBezTo>
                    <a:pt x="33057" y="6263"/>
                    <a:pt x="33057" y="6296"/>
                    <a:pt x="33124" y="6330"/>
                  </a:cubicBezTo>
                  <a:lnTo>
                    <a:pt x="34325" y="7030"/>
                  </a:lnTo>
                  <a:cubicBezTo>
                    <a:pt x="34358" y="7047"/>
                    <a:pt x="34391" y="7055"/>
                    <a:pt x="34425" y="7055"/>
                  </a:cubicBezTo>
                  <a:cubicBezTo>
                    <a:pt x="34458" y="7055"/>
                    <a:pt x="34491" y="7047"/>
                    <a:pt x="34525" y="7030"/>
                  </a:cubicBezTo>
                  <a:lnTo>
                    <a:pt x="35759" y="6296"/>
                  </a:lnTo>
                  <a:cubicBezTo>
                    <a:pt x="35826" y="6263"/>
                    <a:pt x="35826" y="6230"/>
                    <a:pt x="35759" y="6196"/>
                  </a:cubicBezTo>
                  <a:lnTo>
                    <a:pt x="34558" y="5496"/>
                  </a:lnTo>
                  <a:cubicBezTo>
                    <a:pt x="34525" y="5479"/>
                    <a:pt x="34491" y="5471"/>
                    <a:pt x="34458" y="5471"/>
                  </a:cubicBezTo>
                  <a:close/>
                  <a:moveTo>
                    <a:pt x="47367" y="6038"/>
                  </a:moveTo>
                  <a:cubicBezTo>
                    <a:pt x="47334" y="6038"/>
                    <a:pt x="47301" y="6046"/>
                    <a:pt x="47267" y="6063"/>
                  </a:cubicBezTo>
                  <a:lnTo>
                    <a:pt x="46000" y="6797"/>
                  </a:lnTo>
                  <a:cubicBezTo>
                    <a:pt x="45933" y="6797"/>
                    <a:pt x="45933" y="6864"/>
                    <a:pt x="46000" y="6897"/>
                  </a:cubicBezTo>
                  <a:lnTo>
                    <a:pt x="47200" y="7597"/>
                  </a:lnTo>
                  <a:cubicBezTo>
                    <a:pt x="47234" y="7614"/>
                    <a:pt x="47267" y="7622"/>
                    <a:pt x="47301" y="7622"/>
                  </a:cubicBezTo>
                  <a:cubicBezTo>
                    <a:pt x="47334" y="7622"/>
                    <a:pt x="47367" y="7614"/>
                    <a:pt x="47401" y="7597"/>
                  </a:cubicBezTo>
                  <a:lnTo>
                    <a:pt x="48635" y="6864"/>
                  </a:lnTo>
                  <a:cubicBezTo>
                    <a:pt x="48702" y="6830"/>
                    <a:pt x="48702" y="6763"/>
                    <a:pt x="48635" y="6763"/>
                  </a:cubicBezTo>
                  <a:lnTo>
                    <a:pt x="47467" y="6063"/>
                  </a:lnTo>
                  <a:cubicBezTo>
                    <a:pt x="47434" y="6046"/>
                    <a:pt x="47401" y="6038"/>
                    <a:pt x="47367" y="6038"/>
                  </a:cubicBezTo>
                  <a:close/>
                  <a:moveTo>
                    <a:pt x="43765" y="6071"/>
                  </a:moveTo>
                  <a:cubicBezTo>
                    <a:pt x="43731" y="6071"/>
                    <a:pt x="43698" y="6080"/>
                    <a:pt x="43665" y="6096"/>
                  </a:cubicBezTo>
                  <a:lnTo>
                    <a:pt x="42397" y="6830"/>
                  </a:lnTo>
                  <a:cubicBezTo>
                    <a:pt x="42364" y="6864"/>
                    <a:pt x="42364" y="6897"/>
                    <a:pt x="42397" y="6930"/>
                  </a:cubicBezTo>
                  <a:lnTo>
                    <a:pt x="43631" y="7631"/>
                  </a:lnTo>
                  <a:cubicBezTo>
                    <a:pt x="43655" y="7654"/>
                    <a:pt x="43695" y="7678"/>
                    <a:pt x="43740" y="7678"/>
                  </a:cubicBezTo>
                  <a:cubicBezTo>
                    <a:pt x="43759" y="7678"/>
                    <a:pt x="43778" y="7674"/>
                    <a:pt x="43798" y="7664"/>
                  </a:cubicBezTo>
                  <a:lnTo>
                    <a:pt x="43798" y="7631"/>
                  </a:lnTo>
                  <a:lnTo>
                    <a:pt x="45066" y="6897"/>
                  </a:lnTo>
                  <a:cubicBezTo>
                    <a:pt x="45132" y="6864"/>
                    <a:pt x="45132" y="6830"/>
                    <a:pt x="45066" y="6797"/>
                  </a:cubicBezTo>
                  <a:lnTo>
                    <a:pt x="43865" y="6096"/>
                  </a:lnTo>
                  <a:cubicBezTo>
                    <a:pt x="43831" y="6080"/>
                    <a:pt x="43798" y="6071"/>
                    <a:pt x="43765" y="6071"/>
                  </a:cubicBezTo>
                  <a:close/>
                  <a:moveTo>
                    <a:pt x="40162" y="6138"/>
                  </a:moveTo>
                  <a:cubicBezTo>
                    <a:pt x="40129" y="6138"/>
                    <a:pt x="40095" y="6146"/>
                    <a:pt x="40062" y="6163"/>
                  </a:cubicBezTo>
                  <a:lnTo>
                    <a:pt x="38828" y="6897"/>
                  </a:lnTo>
                  <a:cubicBezTo>
                    <a:pt x="38761" y="6930"/>
                    <a:pt x="38761" y="6997"/>
                    <a:pt x="38828" y="7030"/>
                  </a:cubicBezTo>
                  <a:lnTo>
                    <a:pt x="40029" y="7731"/>
                  </a:lnTo>
                  <a:cubicBezTo>
                    <a:pt x="40073" y="7731"/>
                    <a:pt x="40103" y="7746"/>
                    <a:pt x="40137" y="7746"/>
                  </a:cubicBezTo>
                  <a:cubicBezTo>
                    <a:pt x="40155" y="7746"/>
                    <a:pt x="40173" y="7742"/>
                    <a:pt x="40195" y="7731"/>
                  </a:cubicBezTo>
                  <a:lnTo>
                    <a:pt x="40229" y="7697"/>
                  </a:lnTo>
                  <a:lnTo>
                    <a:pt x="41463" y="6964"/>
                  </a:lnTo>
                  <a:cubicBezTo>
                    <a:pt x="41530" y="6964"/>
                    <a:pt x="41530" y="6897"/>
                    <a:pt x="41463" y="6864"/>
                  </a:cubicBezTo>
                  <a:lnTo>
                    <a:pt x="40262" y="6163"/>
                  </a:lnTo>
                  <a:cubicBezTo>
                    <a:pt x="40229" y="6146"/>
                    <a:pt x="40195" y="6138"/>
                    <a:pt x="40162" y="6138"/>
                  </a:cubicBezTo>
                  <a:close/>
                  <a:moveTo>
                    <a:pt x="28621" y="6372"/>
                  </a:moveTo>
                  <a:cubicBezTo>
                    <a:pt x="28587" y="6372"/>
                    <a:pt x="28554" y="6380"/>
                    <a:pt x="28520" y="6397"/>
                  </a:cubicBezTo>
                  <a:lnTo>
                    <a:pt x="27286" y="7130"/>
                  </a:lnTo>
                  <a:cubicBezTo>
                    <a:pt x="27220" y="7164"/>
                    <a:pt x="27220" y="7230"/>
                    <a:pt x="27286" y="7230"/>
                  </a:cubicBezTo>
                  <a:lnTo>
                    <a:pt x="28487" y="7964"/>
                  </a:lnTo>
                  <a:lnTo>
                    <a:pt x="28654" y="7964"/>
                  </a:lnTo>
                  <a:lnTo>
                    <a:pt x="29921" y="7230"/>
                  </a:lnTo>
                  <a:cubicBezTo>
                    <a:pt x="29988" y="7197"/>
                    <a:pt x="29988" y="7130"/>
                    <a:pt x="29921" y="7097"/>
                  </a:cubicBezTo>
                  <a:lnTo>
                    <a:pt x="28721" y="6397"/>
                  </a:lnTo>
                  <a:cubicBezTo>
                    <a:pt x="28687" y="6380"/>
                    <a:pt x="28654" y="6372"/>
                    <a:pt x="28621" y="6372"/>
                  </a:cubicBezTo>
                  <a:close/>
                  <a:moveTo>
                    <a:pt x="36163" y="6438"/>
                  </a:moveTo>
                  <a:cubicBezTo>
                    <a:pt x="36134" y="6438"/>
                    <a:pt x="36109" y="6447"/>
                    <a:pt x="36093" y="6463"/>
                  </a:cubicBezTo>
                  <a:lnTo>
                    <a:pt x="34825" y="7197"/>
                  </a:lnTo>
                  <a:cubicBezTo>
                    <a:pt x="34792" y="7230"/>
                    <a:pt x="34758" y="7264"/>
                    <a:pt x="34825" y="7297"/>
                  </a:cubicBezTo>
                  <a:lnTo>
                    <a:pt x="36059" y="7998"/>
                  </a:lnTo>
                  <a:cubicBezTo>
                    <a:pt x="36093" y="8031"/>
                    <a:pt x="36159" y="8031"/>
                    <a:pt x="36226" y="8031"/>
                  </a:cubicBezTo>
                  <a:lnTo>
                    <a:pt x="36226" y="7998"/>
                  </a:lnTo>
                  <a:lnTo>
                    <a:pt x="37494" y="7264"/>
                  </a:lnTo>
                  <a:cubicBezTo>
                    <a:pt x="37527" y="7230"/>
                    <a:pt x="37527" y="7197"/>
                    <a:pt x="37494" y="7164"/>
                  </a:cubicBezTo>
                  <a:lnTo>
                    <a:pt x="36259" y="6463"/>
                  </a:lnTo>
                  <a:cubicBezTo>
                    <a:pt x="36226" y="6447"/>
                    <a:pt x="36193" y="6438"/>
                    <a:pt x="36163" y="6438"/>
                  </a:cubicBezTo>
                  <a:close/>
                  <a:moveTo>
                    <a:pt x="32594" y="6538"/>
                  </a:moveTo>
                  <a:cubicBezTo>
                    <a:pt x="32565" y="6538"/>
                    <a:pt x="32540" y="6547"/>
                    <a:pt x="32523" y="6563"/>
                  </a:cubicBezTo>
                  <a:lnTo>
                    <a:pt x="31256" y="7297"/>
                  </a:lnTo>
                  <a:cubicBezTo>
                    <a:pt x="31189" y="7331"/>
                    <a:pt x="31189" y="7364"/>
                    <a:pt x="31256" y="7397"/>
                  </a:cubicBezTo>
                  <a:lnTo>
                    <a:pt x="32457" y="8098"/>
                  </a:lnTo>
                  <a:cubicBezTo>
                    <a:pt x="32490" y="8114"/>
                    <a:pt x="32523" y="8123"/>
                    <a:pt x="32557" y="8123"/>
                  </a:cubicBezTo>
                  <a:cubicBezTo>
                    <a:pt x="32590" y="8123"/>
                    <a:pt x="32623" y="8114"/>
                    <a:pt x="32657" y="8098"/>
                  </a:cubicBezTo>
                  <a:lnTo>
                    <a:pt x="33924" y="7364"/>
                  </a:lnTo>
                  <a:cubicBezTo>
                    <a:pt x="33958" y="7331"/>
                    <a:pt x="33958" y="7297"/>
                    <a:pt x="33924" y="7264"/>
                  </a:cubicBezTo>
                  <a:lnTo>
                    <a:pt x="32690" y="6563"/>
                  </a:lnTo>
                  <a:cubicBezTo>
                    <a:pt x="32657" y="6547"/>
                    <a:pt x="32623" y="6538"/>
                    <a:pt x="32594" y="6538"/>
                  </a:cubicBezTo>
                  <a:close/>
                  <a:moveTo>
                    <a:pt x="41797" y="7164"/>
                  </a:moveTo>
                  <a:lnTo>
                    <a:pt x="40562" y="7964"/>
                  </a:lnTo>
                  <a:cubicBezTo>
                    <a:pt x="40496" y="7998"/>
                    <a:pt x="40496" y="8031"/>
                    <a:pt x="40562" y="8064"/>
                  </a:cubicBezTo>
                  <a:lnTo>
                    <a:pt x="41763" y="8732"/>
                  </a:lnTo>
                  <a:lnTo>
                    <a:pt x="41963" y="8732"/>
                  </a:lnTo>
                  <a:lnTo>
                    <a:pt x="43198" y="7998"/>
                  </a:lnTo>
                  <a:cubicBezTo>
                    <a:pt x="43264" y="7964"/>
                    <a:pt x="43264" y="7898"/>
                    <a:pt x="43198" y="7864"/>
                  </a:cubicBezTo>
                  <a:lnTo>
                    <a:pt x="41997" y="7164"/>
                  </a:lnTo>
                  <a:close/>
                  <a:moveTo>
                    <a:pt x="34295" y="7539"/>
                  </a:moveTo>
                  <a:cubicBezTo>
                    <a:pt x="34266" y="7539"/>
                    <a:pt x="34241" y="7547"/>
                    <a:pt x="34225" y="7564"/>
                  </a:cubicBezTo>
                  <a:lnTo>
                    <a:pt x="32957" y="8298"/>
                  </a:lnTo>
                  <a:cubicBezTo>
                    <a:pt x="32924" y="8331"/>
                    <a:pt x="32890" y="8365"/>
                    <a:pt x="32957" y="8398"/>
                  </a:cubicBezTo>
                  <a:lnTo>
                    <a:pt x="34191" y="9098"/>
                  </a:lnTo>
                  <a:cubicBezTo>
                    <a:pt x="34208" y="9115"/>
                    <a:pt x="34233" y="9123"/>
                    <a:pt x="34262" y="9123"/>
                  </a:cubicBezTo>
                  <a:cubicBezTo>
                    <a:pt x="34291" y="9123"/>
                    <a:pt x="34325" y="9115"/>
                    <a:pt x="34358" y="9098"/>
                  </a:cubicBezTo>
                  <a:lnTo>
                    <a:pt x="35626" y="8365"/>
                  </a:lnTo>
                  <a:cubicBezTo>
                    <a:pt x="35659" y="8331"/>
                    <a:pt x="35659" y="8298"/>
                    <a:pt x="35626" y="8265"/>
                  </a:cubicBezTo>
                  <a:lnTo>
                    <a:pt x="34391" y="7564"/>
                  </a:lnTo>
                  <a:cubicBezTo>
                    <a:pt x="34358" y="7547"/>
                    <a:pt x="34325" y="7539"/>
                    <a:pt x="34295" y="7539"/>
                  </a:cubicBezTo>
                  <a:close/>
                  <a:moveTo>
                    <a:pt x="30751" y="7606"/>
                  </a:moveTo>
                  <a:cubicBezTo>
                    <a:pt x="30722" y="7606"/>
                    <a:pt x="30689" y="7614"/>
                    <a:pt x="30655" y="7631"/>
                  </a:cubicBezTo>
                  <a:lnTo>
                    <a:pt x="29388" y="8365"/>
                  </a:lnTo>
                  <a:cubicBezTo>
                    <a:pt x="29354" y="8398"/>
                    <a:pt x="29354" y="8431"/>
                    <a:pt x="29388" y="8465"/>
                  </a:cubicBezTo>
                  <a:lnTo>
                    <a:pt x="30622" y="9165"/>
                  </a:lnTo>
                  <a:cubicBezTo>
                    <a:pt x="30639" y="9182"/>
                    <a:pt x="30672" y="9190"/>
                    <a:pt x="30705" y="9190"/>
                  </a:cubicBezTo>
                  <a:cubicBezTo>
                    <a:pt x="30739" y="9190"/>
                    <a:pt x="30772" y="9182"/>
                    <a:pt x="30789" y="9165"/>
                  </a:cubicBezTo>
                  <a:lnTo>
                    <a:pt x="32056" y="8431"/>
                  </a:lnTo>
                  <a:cubicBezTo>
                    <a:pt x="32090" y="8398"/>
                    <a:pt x="32090" y="8365"/>
                    <a:pt x="32056" y="8331"/>
                  </a:cubicBezTo>
                  <a:lnTo>
                    <a:pt x="30822" y="7631"/>
                  </a:lnTo>
                  <a:cubicBezTo>
                    <a:pt x="30805" y="7614"/>
                    <a:pt x="30780" y="7606"/>
                    <a:pt x="30751" y="7606"/>
                  </a:cubicBezTo>
                  <a:close/>
                  <a:moveTo>
                    <a:pt x="26252" y="7697"/>
                  </a:moveTo>
                  <a:lnTo>
                    <a:pt x="24985" y="8431"/>
                  </a:lnTo>
                  <a:cubicBezTo>
                    <a:pt x="24951" y="8465"/>
                    <a:pt x="24951" y="8531"/>
                    <a:pt x="24985" y="8565"/>
                  </a:cubicBezTo>
                  <a:lnTo>
                    <a:pt x="26219" y="9265"/>
                  </a:lnTo>
                  <a:lnTo>
                    <a:pt x="26386" y="9265"/>
                  </a:lnTo>
                  <a:lnTo>
                    <a:pt x="27653" y="8531"/>
                  </a:lnTo>
                  <a:cubicBezTo>
                    <a:pt x="27687" y="8498"/>
                    <a:pt x="27720" y="8431"/>
                    <a:pt x="27653" y="8398"/>
                  </a:cubicBezTo>
                  <a:lnTo>
                    <a:pt x="26452" y="7697"/>
                  </a:lnTo>
                  <a:close/>
                  <a:moveTo>
                    <a:pt x="45499" y="7105"/>
                  </a:moveTo>
                  <a:cubicBezTo>
                    <a:pt x="45466" y="7105"/>
                    <a:pt x="45433" y="7114"/>
                    <a:pt x="45399" y="7130"/>
                  </a:cubicBezTo>
                  <a:lnTo>
                    <a:pt x="42297" y="8932"/>
                  </a:lnTo>
                  <a:cubicBezTo>
                    <a:pt x="42230" y="8965"/>
                    <a:pt x="42230" y="8998"/>
                    <a:pt x="42297" y="9032"/>
                  </a:cubicBezTo>
                  <a:lnTo>
                    <a:pt x="43498" y="9732"/>
                  </a:lnTo>
                  <a:cubicBezTo>
                    <a:pt x="43531" y="9749"/>
                    <a:pt x="43565" y="9757"/>
                    <a:pt x="43594" y="9757"/>
                  </a:cubicBezTo>
                  <a:cubicBezTo>
                    <a:pt x="43623" y="9757"/>
                    <a:pt x="43648" y="9749"/>
                    <a:pt x="43665" y="9732"/>
                  </a:cubicBezTo>
                  <a:lnTo>
                    <a:pt x="46800" y="7931"/>
                  </a:lnTo>
                  <a:cubicBezTo>
                    <a:pt x="46867" y="7898"/>
                    <a:pt x="46867" y="7831"/>
                    <a:pt x="46800" y="7831"/>
                  </a:cubicBezTo>
                  <a:lnTo>
                    <a:pt x="45599" y="7130"/>
                  </a:lnTo>
                  <a:cubicBezTo>
                    <a:pt x="45566" y="7114"/>
                    <a:pt x="45533" y="7105"/>
                    <a:pt x="45499" y="7105"/>
                  </a:cubicBezTo>
                  <a:close/>
                  <a:moveTo>
                    <a:pt x="32323" y="8598"/>
                  </a:moveTo>
                  <a:lnTo>
                    <a:pt x="31089" y="9332"/>
                  </a:lnTo>
                  <a:cubicBezTo>
                    <a:pt x="31022" y="9365"/>
                    <a:pt x="31022" y="9432"/>
                    <a:pt x="31089" y="9432"/>
                  </a:cubicBezTo>
                  <a:lnTo>
                    <a:pt x="32290" y="10133"/>
                  </a:lnTo>
                  <a:cubicBezTo>
                    <a:pt x="32329" y="10172"/>
                    <a:pt x="32368" y="10188"/>
                    <a:pt x="32414" y="10188"/>
                  </a:cubicBezTo>
                  <a:cubicBezTo>
                    <a:pt x="32446" y="10188"/>
                    <a:pt x="32482" y="10180"/>
                    <a:pt x="32523" y="10166"/>
                  </a:cubicBezTo>
                  <a:lnTo>
                    <a:pt x="32490" y="10166"/>
                  </a:lnTo>
                  <a:lnTo>
                    <a:pt x="33724" y="9432"/>
                  </a:lnTo>
                  <a:cubicBezTo>
                    <a:pt x="33791" y="9399"/>
                    <a:pt x="33791" y="9332"/>
                    <a:pt x="33724" y="9299"/>
                  </a:cubicBezTo>
                  <a:lnTo>
                    <a:pt x="32523" y="8598"/>
                  </a:lnTo>
                  <a:close/>
                  <a:moveTo>
                    <a:pt x="24518" y="8773"/>
                  </a:moveTo>
                  <a:cubicBezTo>
                    <a:pt x="24484" y="8773"/>
                    <a:pt x="24451" y="8782"/>
                    <a:pt x="24418" y="8798"/>
                  </a:cubicBezTo>
                  <a:lnTo>
                    <a:pt x="23183" y="9532"/>
                  </a:lnTo>
                  <a:cubicBezTo>
                    <a:pt x="23117" y="9532"/>
                    <a:pt x="23117" y="9599"/>
                    <a:pt x="23183" y="9632"/>
                  </a:cubicBezTo>
                  <a:lnTo>
                    <a:pt x="24351" y="10333"/>
                  </a:lnTo>
                  <a:cubicBezTo>
                    <a:pt x="24384" y="10349"/>
                    <a:pt x="24418" y="10358"/>
                    <a:pt x="24451" y="10358"/>
                  </a:cubicBezTo>
                  <a:cubicBezTo>
                    <a:pt x="24484" y="10358"/>
                    <a:pt x="24518" y="10349"/>
                    <a:pt x="24551" y="10333"/>
                  </a:cubicBezTo>
                  <a:lnTo>
                    <a:pt x="25785" y="9599"/>
                  </a:lnTo>
                  <a:cubicBezTo>
                    <a:pt x="25852" y="9565"/>
                    <a:pt x="25852" y="9532"/>
                    <a:pt x="25785" y="9499"/>
                  </a:cubicBezTo>
                  <a:lnTo>
                    <a:pt x="24618" y="8798"/>
                  </a:lnTo>
                  <a:cubicBezTo>
                    <a:pt x="24584" y="8782"/>
                    <a:pt x="24551" y="8773"/>
                    <a:pt x="24518" y="8773"/>
                  </a:cubicBezTo>
                  <a:close/>
                  <a:moveTo>
                    <a:pt x="28491" y="8907"/>
                  </a:moveTo>
                  <a:cubicBezTo>
                    <a:pt x="28462" y="8907"/>
                    <a:pt x="28437" y="8915"/>
                    <a:pt x="28420" y="8932"/>
                  </a:cubicBezTo>
                  <a:lnTo>
                    <a:pt x="26252" y="10199"/>
                  </a:lnTo>
                  <a:cubicBezTo>
                    <a:pt x="26219" y="10233"/>
                    <a:pt x="26185" y="10266"/>
                    <a:pt x="26252" y="10299"/>
                  </a:cubicBezTo>
                  <a:lnTo>
                    <a:pt x="27486" y="11000"/>
                  </a:lnTo>
                  <a:cubicBezTo>
                    <a:pt x="27503" y="11017"/>
                    <a:pt x="27528" y="11025"/>
                    <a:pt x="27557" y="11025"/>
                  </a:cubicBezTo>
                  <a:cubicBezTo>
                    <a:pt x="27586" y="11025"/>
                    <a:pt x="27620" y="11017"/>
                    <a:pt x="27653" y="11000"/>
                  </a:cubicBezTo>
                  <a:lnTo>
                    <a:pt x="29821" y="9732"/>
                  </a:lnTo>
                  <a:cubicBezTo>
                    <a:pt x="29855" y="9699"/>
                    <a:pt x="29855" y="9666"/>
                    <a:pt x="29821" y="9632"/>
                  </a:cubicBezTo>
                  <a:lnTo>
                    <a:pt x="28587" y="8932"/>
                  </a:lnTo>
                  <a:cubicBezTo>
                    <a:pt x="28554" y="8915"/>
                    <a:pt x="28520" y="8907"/>
                    <a:pt x="28491" y="8907"/>
                  </a:cubicBezTo>
                  <a:close/>
                  <a:moveTo>
                    <a:pt x="41396" y="9474"/>
                  </a:moveTo>
                  <a:cubicBezTo>
                    <a:pt x="41363" y="9474"/>
                    <a:pt x="41330" y="9482"/>
                    <a:pt x="41296" y="9499"/>
                  </a:cubicBezTo>
                  <a:lnTo>
                    <a:pt x="40062" y="10233"/>
                  </a:lnTo>
                  <a:cubicBezTo>
                    <a:pt x="39995" y="10233"/>
                    <a:pt x="39995" y="10299"/>
                    <a:pt x="40062" y="10333"/>
                  </a:cubicBezTo>
                  <a:lnTo>
                    <a:pt x="41263" y="11033"/>
                  </a:lnTo>
                  <a:lnTo>
                    <a:pt x="41463" y="11033"/>
                  </a:lnTo>
                  <a:lnTo>
                    <a:pt x="42731" y="10299"/>
                  </a:lnTo>
                  <a:cubicBezTo>
                    <a:pt x="42764" y="10266"/>
                    <a:pt x="42797" y="10199"/>
                    <a:pt x="42731" y="10199"/>
                  </a:cubicBezTo>
                  <a:lnTo>
                    <a:pt x="41496" y="9499"/>
                  </a:lnTo>
                  <a:cubicBezTo>
                    <a:pt x="41463" y="9482"/>
                    <a:pt x="41430" y="9474"/>
                    <a:pt x="41396" y="9474"/>
                  </a:cubicBezTo>
                  <a:close/>
                  <a:moveTo>
                    <a:pt x="37777" y="9540"/>
                  </a:moveTo>
                  <a:cubicBezTo>
                    <a:pt x="37744" y="9540"/>
                    <a:pt x="37710" y="9549"/>
                    <a:pt x="37694" y="9565"/>
                  </a:cubicBezTo>
                  <a:lnTo>
                    <a:pt x="36426" y="10299"/>
                  </a:lnTo>
                  <a:cubicBezTo>
                    <a:pt x="36359" y="10333"/>
                    <a:pt x="36359" y="10366"/>
                    <a:pt x="36426" y="10399"/>
                  </a:cubicBezTo>
                  <a:lnTo>
                    <a:pt x="37660" y="11100"/>
                  </a:lnTo>
                  <a:cubicBezTo>
                    <a:pt x="37677" y="11117"/>
                    <a:pt x="37702" y="11125"/>
                    <a:pt x="37731" y="11125"/>
                  </a:cubicBezTo>
                  <a:cubicBezTo>
                    <a:pt x="37760" y="11125"/>
                    <a:pt x="37794" y="11117"/>
                    <a:pt x="37827" y="11100"/>
                  </a:cubicBezTo>
                  <a:lnTo>
                    <a:pt x="39095" y="10366"/>
                  </a:lnTo>
                  <a:cubicBezTo>
                    <a:pt x="39128" y="10333"/>
                    <a:pt x="39128" y="10299"/>
                    <a:pt x="39095" y="10266"/>
                  </a:cubicBezTo>
                  <a:lnTo>
                    <a:pt x="37860" y="9565"/>
                  </a:lnTo>
                  <a:cubicBezTo>
                    <a:pt x="37844" y="9549"/>
                    <a:pt x="37810" y="9540"/>
                    <a:pt x="37777" y="9540"/>
                  </a:cubicBezTo>
                  <a:close/>
                  <a:moveTo>
                    <a:pt x="22620" y="9841"/>
                  </a:moveTo>
                  <a:cubicBezTo>
                    <a:pt x="22591" y="9841"/>
                    <a:pt x="22566" y="9849"/>
                    <a:pt x="22550" y="9866"/>
                  </a:cubicBezTo>
                  <a:lnTo>
                    <a:pt x="21282" y="10600"/>
                  </a:lnTo>
                  <a:cubicBezTo>
                    <a:pt x="21249" y="10633"/>
                    <a:pt x="21215" y="10666"/>
                    <a:pt x="21282" y="10700"/>
                  </a:cubicBezTo>
                  <a:lnTo>
                    <a:pt x="22516" y="11400"/>
                  </a:lnTo>
                  <a:cubicBezTo>
                    <a:pt x="22533" y="11417"/>
                    <a:pt x="22558" y="11425"/>
                    <a:pt x="22587" y="11425"/>
                  </a:cubicBezTo>
                  <a:cubicBezTo>
                    <a:pt x="22616" y="11425"/>
                    <a:pt x="22650" y="11417"/>
                    <a:pt x="22683" y="11400"/>
                  </a:cubicBezTo>
                  <a:lnTo>
                    <a:pt x="23951" y="10666"/>
                  </a:lnTo>
                  <a:cubicBezTo>
                    <a:pt x="23984" y="10633"/>
                    <a:pt x="23984" y="10600"/>
                    <a:pt x="23951" y="10566"/>
                  </a:cubicBezTo>
                  <a:lnTo>
                    <a:pt x="22716" y="9866"/>
                  </a:lnTo>
                  <a:cubicBezTo>
                    <a:pt x="22683" y="9849"/>
                    <a:pt x="22650" y="9841"/>
                    <a:pt x="22620" y="9841"/>
                  </a:cubicBezTo>
                  <a:close/>
                  <a:moveTo>
                    <a:pt x="25652" y="10499"/>
                  </a:moveTo>
                  <a:lnTo>
                    <a:pt x="24384" y="11233"/>
                  </a:lnTo>
                  <a:cubicBezTo>
                    <a:pt x="24351" y="11267"/>
                    <a:pt x="24351" y="11333"/>
                    <a:pt x="24384" y="11333"/>
                  </a:cubicBezTo>
                  <a:lnTo>
                    <a:pt x="25618" y="12034"/>
                  </a:lnTo>
                  <a:cubicBezTo>
                    <a:pt x="25652" y="12051"/>
                    <a:pt x="25685" y="12059"/>
                    <a:pt x="25714" y="12059"/>
                  </a:cubicBezTo>
                  <a:cubicBezTo>
                    <a:pt x="25743" y="12059"/>
                    <a:pt x="25768" y="12051"/>
                    <a:pt x="25785" y="12034"/>
                  </a:cubicBezTo>
                  <a:lnTo>
                    <a:pt x="27053" y="11333"/>
                  </a:lnTo>
                  <a:cubicBezTo>
                    <a:pt x="27086" y="11300"/>
                    <a:pt x="27119" y="11233"/>
                    <a:pt x="27053" y="11200"/>
                  </a:cubicBezTo>
                  <a:lnTo>
                    <a:pt x="25852" y="10499"/>
                  </a:lnTo>
                  <a:close/>
                  <a:moveTo>
                    <a:pt x="39532" y="10541"/>
                  </a:moveTo>
                  <a:cubicBezTo>
                    <a:pt x="39503" y="10541"/>
                    <a:pt x="39478" y="10550"/>
                    <a:pt x="39462" y="10566"/>
                  </a:cubicBezTo>
                  <a:lnTo>
                    <a:pt x="38194" y="11300"/>
                  </a:lnTo>
                  <a:cubicBezTo>
                    <a:pt x="38127" y="11333"/>
                    <a:pt x="38127" y="11367"/>
                    <a:pt x="38194" y="11400"/>
                  </a:cubicBezTo>
                  <a:lnTo>
                    <a:pt x="39395" y="12101"/>
                  </a:lnTo>
                  <a:cubicBezTo>
                    <a:pt x="39428" y="12117"/>
                    <a:pt x="39462" y="12126"/>
                    <a:pt x="39491" y="12126"/>
                  </a:cubicBezTo>
                  <a:cubicBezTo>
                    <a:pt x="39520" y="12126"/>
                    <a:pt x="39545" y="12117"/>
                    <a:pt x="39562" y="12101"/>
                  </a:cubicBezTo>
                  <a:lnTo>
                    <a:pt x="40829" y="11367"/>
                  </a:lnTo>
                  <a:cubicBezTo>
                    <a:pt x="40863" y="11333"/>
                    <a:pt x="40896" y="11300"/>
                    <a:pt x="40829" y="11267"/>
                  </a:cubicBezTo>
                  <a:lnTo>
                    <a:pt x="39628" y="10566"/>
                  </a:lnTo>
                  <a:cubicBezTo>
                    <a:pt x="39595" y="10550"/>
                    <a:pt x="39562" y="10541"/>
                    <a:pt x="39532" y="10541"/>
                  </a:cubicBezTo>
                  <a:close/>
                  <a:moveTo>
                    <a:pt x="20777" y="10908"/>
                  </a:moveTo>
                  <a:cubicBezTo>
                    <a:pt x="20748" y="10908"/>
                    <a:pt x="20715" y="10916"/>
                    <a:pt x="20682" y="10933"/>
                  </a:cubicBezTo>
                  <a:lnTo>
                    <a:pt x="19414" y="11667"/>
                  </a:lnTo>
                  <a:cubicBezTo>
                    <a:pt x="19381" y="11700"/>
                    <a:pt x="19381" y="11734"/>
                    <a:pt x="19414" y="11767"/>
                  </a:cubicBezTo>
                  <a:lnTo>
                    <a:pt x="20648" y="12468"/>
                  </a:lnTo>
                  <a:cubicBezTo>
                    <a:pt x="20682" y="12484"/>
                    <a:pt x="20715" y="12493"/>
                    <a:pt x="20744" y="12493"/>
                  </a:cubicBezTo>
                  <a:cubicBezTo>
                    <a:pt x="20773" y="12493"/>
                    <a:pt x="20798" y="12484"/>
                    <a:pt x="20815" y="12468"/>
                  </a:cubicBezTo>
                  <a:lnTo>
                    <a:pt x="22083" y="11734"/>
                  </a:lnTo>
                  <a:cubicBezTo>
                    <a:pt x="22149" y="11700"/>
                    <a:pt x="22149" y="11667"/>
                    <a:pt x="22083" y="11634"/>
                  </a:cubicBezTo>
                  <a:lnTo>
                    <a:pt x="20848" y="10933"/>
                  </a:lnTo>
                  <a:cubicBezTo>
                    <a:pt x="20832" y="10916"/>
                    <a:pt x="20807" y="10908"/>
                    <a:pt x="20777" y="10908"/>
                  </a:cubicBezTo>
                  <a:close/>
                  <a:moveTo>
                    <a:pt x="28187" y="11075"/>
                  </a:moveTo>
                  <a:cubicBezTo>
                    <a:pt x="28154" y="11075"/>
                    <a:pt x="28120" y="11083"/>
                    <a:pt x="28087" y="11100"/>
                  </a:cubicBezTo>
                  <a:lnTo>
                    <a:pt x="26853" y="11834"/>
                  </a:lnTo>
                  <a:cubicBezTo>
                    <a:pt x="26786" y="11867"/>
                    <a:pt x="26786" y="11934"/>
                    <a:pt x="26853" y="11934"/>
                  </a:cubicBezTo>
                  <a:lnTo>
                    <a:pt x="28053" y="12668"/>
                  </a:lnTo>
                  <a:lnTo>
                    <a:pt x="28220" y="12668"/>
                  </a:lnTo>
                  <a:lnTo>
                    <a:pt x="29488" y="11934"/>
                  </a:lnTo>
                  <a:cubicBezTo>
                    <a:pt x="29521" y="11900"/>
                    <a:pt x="29555" y="11834"/>
                    <a:pt x="29488" y="11800"/>
                  </a:cubicBezTo>
                  <a:lnTo>
                    <a:pt x="28287" y="11100"/>
                  </a:lnTo>
                  <a:cubicBezTo>
                    <a:pt x="28254" y="11083"/>
                    <a:pt x="28220" y="11075"/>
                    <a:pt x="28187" y="11075"/>
                  </a:cubicBezTo>
                  <a:close/>
                  <a:moveTo>
                    <a:pt x="23784" y="11567"/>
                  </a:moveTo>
                  <a:lnTo>
                    <a:pt x="22550" y="12301"/>
                  </a:lnTo>
                  <a:cubicBezTo>
                    <a:pt x="22483" y="12334"/>
                    <a:pt x="22483" y="12401"/>
                    <a:pt x="22550" y="12434"/>
                  </a:cubicBezTo>
                  <a:lnTo>
                    <a:pt x="23750" y="13135"/>
                  </a:lnTo>
                  <a:cubicBezTo>
                    <a:pt x="23784" y="13151"/>
                    <a:pt x="23817" y="13160"/>
                    <a:pt x="23850" y="13160"/>
                  </a:cubicBezTo>
                  <a:cubicBezTo>
                    <a:pt x="23884" y="13160"/>
                    <a:pt x="23917" y="13151"/>
                    <a:pt x="23951" y="13135"/>
                  </a:cubicBezTo>
                  <a:lnTo>
                    <a:pt x="25185" y="12401"/>
                  </a:lnTo>
                  <a:cubicBezTo>
                    <a:pt x="25251" y="12367"/>
                    <a:pt x="25251" y="12301"/>
                    <a:pt x="25185" y="12267"/>
                  </a:cubicBezTo>
                  <a:lnTo>
                    <a:pt x="23984" y="11567"/>
                  </a:lnTo>
                  <a:close/>
                  <a:moveTo>
                    <a:pt x="37694" y="11609"/>
                  </a:moveTo>
                  <a:cubicBezTo>
                    <a:pt x="37660" y="11609"/>
                    <a:pt x="37627" y="11617"/>
                    <a:pt x="37594" y="11634"/>
                  </a:cubicBezTo>
                  <a:lnTo>
                    <a:pt x="36326" y="12367"/>
                  </a:lnTo>
                  <a:cubicBezTo>
                    <a:pt x="36259" y="12401"/>
                    <a:pt x="36259" y="12434"/>
                    <a:pt x="36326" y="12468"/>
                  </a:cubicBezTo>
                  <a:lnTo>
                    <a:pt x="37527" y="13168"/>
                  </a:lnTo>
                  <a:cubicBezTo>
                    <a:pt x="37560" y="13185"/>
                    <a:pt x="37594" y="13193"/>
                    <a:pt x="37627" y="13193"/>
                  </a:cubicBezTo>
                  <a:cubicBezTo>
                    <a:pt x="37660" y="13193"/>
                    <a:pt x="37694" y="13185"/>
                    <a:pt x="37727" y="13168"/>
                  </a:cubicBezTo>
                  <a:lnTo>
                    <a:pt x="38995" y="12434"/>
                  </a:lnTo>
                  <a:cubicBezTo>
                    <a:pt x="39061" y="12401"/>
                    <a:pt x="39061" y="12367"/>
                    <a:pt x="38995" y="12334"/>
                  </a:cubicBezTo>
                  <a:lnTo>
                    <a:pt x="37794" y="11634"/>
                  </a:lnTo>
                  <a:cubicBezTo>
                    <a:pt x="37760" y="11617"/>
                    <a:pt x="37727" y="11609"/>
                    <a:pt x="37694" y="11609"/>
                  </a:cubicBezTo>
                  <a:close/>
                  <a:moveTo>
                    <a:pt x="30188" y="9874"/>
                  </a:moveTo>
                  <a:cubicBezTo>
                    <a:pt x="30155" y="9874"/>
                    <a:pt x="30122" y="9882"/>
                    <a:pt x="30088" y="9899"/>
                  </a:cubicBezTo>
                  <a:lnTo>
                    <a:pt x="28654" y="10733"/>
                  </a:lnTo>
                  <a:cubicBezTo>
                    <a:pt x="28587" y="10766"/>
                    <a:pt x="28587" y="10833"/>
                    <a:pt x="28654" y="10833"/>
                  </a:cubicBezTo>
                  <a:lnTo>
                    <a:pt x="30188" y="11734"/>
                  </a:lnTo>
                  <a:cubicBezTo>
                    <a:pt x="30255" y="11767"/>
                    <a:pt x="30255" y="11834"/>
                    <a:pt x="30188" y="11867"/>
                  </a:cubicBezTo>
                  <a:lnTo>
                    <a:pt x="29021" y="12534"/>
                  </a:lnTo>
                  <a:cubicBezTo>
                    <a:pt x="28987" y="12568"/>
                    <a:pt x="28987" y="12601"/>
                    <a:pt x="29021" y="12634"/>
                  </a:cubicBezTo>
                  <a:lnTo>
                    <a:pt x="30255" y="13335"/>
                  </a:lnTo>
                  <a:cubicBezTo>
                    <a:pt x="30279" y="13358"/>
                    <a:pt x="30319" y="13382"/>
                    <a:pt x="30364" y="13382"/>
                  </a:cubicBezTo>
                  <a:cubicBezTo>
                    <a:pt x="30383" y="13382"/>
                    <a:pt x="30402" y="13378"/>
                    <a:pt x="30422" y="13368"/>
                  </a:cubicBezTo>
                  <a:lnTo>
                    <a:pt x="30388" y="13368"/>
                  </a:lnTo>
                  <a:lnTo>
                    <a:pt x="33224" y="11700"/>
                  </a:lnTo>
                  <a:cubicBezTo>
                    <a:pt x="33291" y="11700"/>
                    <a:pt x="33291" y="11634"/>
                    <a:pt x="33224" y="11600"/>
                  </a:cubicBezTo>
                  <a:lnTo>
                    <a:pt x="30288" y="9899"/>
                  </a:lnTo>
                  <a:cubicBezTo>
                    <a:pt x="30255" y="9882"/>
                    <a:pt x="30222" y="9874"/>
                    <a:pt x="30188" y="9874"/>
                  </a:cubicBezTo>
                  <a:close/>
                  <a:moveTo>
                    <a:pt x="26387" y="12154"/>
                  </a:moveTo>
                  <a:cubicBezTo>
                    <a:pt x="26330" y="12154"/>
                    <a:pt x="26266" y="12177"/>
                    <a:pt x="26219" y="12201"/>
                  </a:cubicBezTo>
                  <a:lnTo>
                    <a:pt x="26252" y="12167"/>
                  </a:lnTo>
                  <a:lnTo>
                    <a:pt x="24985" y="12901"/>
                  </a:lnTo>
                  <a:cubicBezTo>
                    <a:pt x="24951" y="12935"/>
                    <a:pt x="24951" y="13001"/>
                    <a:pt x="24985" y="13001"/>
                  </a:cubicBezTo>
                  <a:lnTo>
                    <a:pt x="26219" y="13735"/>
                  </a:lnTo>
                  <a:lnTo>
                    <a:pt x="26386" y="13735"/>
                  </a:lnTo>
                  <a:lnTo>
                    <a:pt x="27653" y="13001"/>
                  </a:lnTo>
                  <a:cubicBezTo>
                    <a:pt x="27720" y="12968"/>
                    <a:pt x="27720" y="12901"/>
                    <a:pt x="27653" y="12868"/>
                  </a:cubicBezTo>
                  <a:lnTo>
                    <a:pt x="26452" y="12167"/>
                  </a:lnTo>
                  <a:cubicBezTo>
                    <a:pt x="26433" y="12158"/>
                    <a:pt x="26410" y="12154"/>
                    <a:pt x="26387" y="12154"/>
                  </a:cubicBezTo>
                  <a:close/>
                  <a:moveTo>
                    <a:pt x="18046" y="12468"/>
                  </a:moveTo>
                  <a:lnTo>
                    <a:pt x="16779" y="13201"/>
                  </a:lnTo>
                  <a:cubicBezTo>
                    <a:pt x="16712" y="13235"/>
                    <a:pt x="16712" y="13301"/>
                    <a:pt x="16779" y="13335"/>
                  </a:cubicBezTo>
                  <a:lnTo>
                    <a:pt x="18013" y="14035"/>
                  </a:lnTo>
                  <a:lnTo>
                    <a:pt x="18180" y="14035"/>
                  </a:lnTo>
                  <a:lnTo>
                    <a:pt x="19447" y="13301"/>
                  </a:lnTo>
                  <a:cubicBezTo>
                    <a:pt x="19481" y="13268"/>
                    <a:pt x="19481" y="13201"/>
                    <a:pt x="19447" y="13168"/>
                  </a:cubicBezTo>
                  <a:lnTo>
                    <a:pt x="18213" y="12468"/>
                  </a:lnTo>
                  <a:close/>
                  <a:moveTo>
                    <a:pt x="21916" y="12634"/>
                  </a:moveTo>
                  <a:lnTo>
                    <a:pt x="20682" y="13368"/>
                  </a:lnTo>
                  <a:cubicBezTo>
                    <a:pt x="20615" y="13402"/>
                    <a:pt x="20615" y="13435"/>
                    <a:pt x="20682" y="13468"/>
                  </a:cubicBezTo>
                  <a:lnTo>
                    <a:pt x="21882" y="14202"/>
                  </a:lnTo>
                  <a:cubicBezTo>
                    <a:pt x="21916" y="14219"/>
                    <a:pt x="21949" y="14227"/>
                    <a:pt x="21982" y="14227"/>
                  </a:cubicBezTo>
                  <a:cubicBezTo>
                    <a:pt x="22016" y="14227"/>
                    <a:pt x="22049" y="14219"/>
                    <a:pt x="22083" y="14202"/>
                  </a:cubicBezTo>
                  <a:lnTo>
                    <a:pt x="23317" y="13468"/>
                  </a:lnTo>
                  <a:cubicBezTo>
                    <a:pt x="23383" y="13435"/>
                    <a:pt x="23383" y="13402"/>
                    <a:pt x="23317" y="13368"/>
                  </a:cubicBezTo>
                  <a:lnTo>
                    <a:pt x="22116" y="12668"/>
                  </a:lnTo>
                  <a:cubicBezTo>
                    <a:pt x="22083" y="12651"/>
                    <a:pt x="22058" y="12643"/>
                    <a:pt x="22032" y="12643"/>
                  </a:cubicBezTo>
                  <a:cubicBezTo>
                    <a:pt x="22007" y="12643"/>
                    <a:pt x="21982" y="12651"/>
                    <a:pt x="21949" y="12668"/>
                  </a:cubicBezTo>
                  <a:lnTo>
                    <a:pt x="21916" y="12634"/>
                  </a:lnTo>
                  <a:close/>
                  <a:moveTo>
                    <a:pt x="28520" y="12876"/>
                  </a:moveTo>
                  <a:cubicBezTo>
                    <a:pt x="28487" y="12876"/>
                    <a:pt x="28454" y="12885"/>
                    <a:pt x="28420" y="12901"/>
                  </a:cubicBezTo>
                  <a:lnTo>
                    <a:pt x="27186" y="13635"/>
                  </a:lnTo>
                  <a:cubicBezTo>
                    <a:pt x="27119" y="13668"/>
                    <a:pt x="27119" y="13702"/>
                    <a:pt x="27186" y="13735"/>
                  </a:cubicBezTo>
                  <a:lnTo>
                    <a:pt x="28387" y="14436"/>
                  </a:lnTo>
                  <a:cubicBezTo>
                    <a:pt x="28420" y="14452"/>
                    <a:pt x="28454" y="14461"/>
                    <a:pt x="28487" y="14461"/>
                  </a:cubicBezTo>
                  <a:cubicBezTo>
                    <a:pt x="28520" y="14461"/>
                    <a:pt x="28554" y="14452"/>
                    <a:pt x="28587" y="14436"/>
                  </a:cubicBezTo>
                  <a:lnTo>
                    <a:pt x="28554" y="14436"/>
                  </a:lnTo>
                  <a:lnTo>
                    <a:pt x="29821" y="13702"/>
                  </a:lnTo>
                  <a:cubicBezTo>
                    <a:pt x="29888" y="13668"/>
                    <a:pt x="29888" y="13635"/>
                    <a:pt x="29821" y="13602"/>
                  </a:cubicBezTo>
                  <a:lnTo>
                    <a:pt x="28621" y="12901"/>
                  </a:lnTo>
                  <a:cubicBezTo>
                    <a:pt x="28587" y="12885"/>
                    <a:pt x="28554" y="12876"/>
                    <a:pt x="28520" y="12876"/>
                  </a:cubicBezTo>
                  <a:close/>
                  <a:moveTo>
                    <a:pt x="24384" y="13235"/>
                  </a:moveTo>
                  <a:lnTo>
                    <a:pt x="23117" y="13969"/>
                  </a:lnTo>
                  <a:cubicBezTo>
                    <a:pt x="23083" y="14002"/>
                    <a:pt x="23083" y="14069"/>
                    <a:pt x="23117" y="14102"/>
                  </a:cubicBezTo>
                  <a:lnTo>
                    <a:pt x="24351" y="14803"/>
                  </a:lnTo>
                  <a:lnTo>
                    <a:pt x="24518" y="14803"/>
                  </a:lnTo>
                  <a:lnTo>
                    <a:pt x="25785" y="14069"/>
                  </a:lnTo>
                  <a:cubicBezTo>
                    <a:pt x="25819" y="14035"/>
                    <a:pt x="25852" y="13969"/>
                    <a:pt x="25785" y="13935"/>
                  </a:cubicBezTo>
                  <a:lnTo>
                    <a:pt x="24551" y="13235"/>
                  </a:lnTo>
                  <a:cubicBezTo>
                    <a:pt x="24518" y="13235"/>
                    <a:pt x="24418" y="13235"/>
                    <a:pt x="24384" y="13268"/>
                  </a:cubicBezTo>
                  <a:lnTo>
                    <a:pt x="24384" y="13235"/>
                  </a:lnTo>
                  <a:close/>
                  <a:moveTo>
                    <a:pt x="33707" y="11875"/>
                  </a:moveTo>
                  <a:cubicBezTo>
                    <a:pt x="33674" y="11875"/>
                    <a:pt x="33641" y="11884"/>
                    <a:pt x="33624" y="11900"/>
                  </a:cubicBezTo>
                  <a:lnTo>
                    <a:pt x="29921" y="14035"/>
                  </a:lnTo>
                  <a:cubicBezTo>
                    <a:pt x="29855" y="14069"/>
                    <a:pt x="29855" y="14135"/>
                    <a:pt x="29921" y="14169"/>
                  </a:cubicBezTo>
                  <a:lnTo>
                    <a:pt x="31122" y="14869"/>
                  </a:lnTo>
                  <a:cubicBezTo>
                    <a:pt x="31139" y="14886"/>
                    <a:pt x="31164" y="14894"/>
                    <a:pt x="31193" y="14894"/>
                  </a:cubicBezTo>
                  <a:cubicBezTo>
                    <a:pt x="31222" y="14894"/>
                    <a:pt x="31256" y="14886"/>
                    <a:pt x="31289" y="14869"/>
                  </a:cubicBezTo>
                  <a:lnTo>
                    <a:pt x="35025" y="12734"/>
                  </a:lnTo>
                  <a:cubicBezTo>
                    <a:pt x="35058" y="12701"/>
                    <a:pt x="35058" y="12634"/>
                    <a:pt x="35025" y="12601"/>
                  </a:cubicBezTo>
                  <a:lnTo>
                    <a:pt x="33791" y="11900"/>
                  </a:lnTo>
                  <a:cubicBezTo>
                    <a:pt x="33774" y="11884"/>
                    <a:pt x="33741" y="11875"/>
                    <a:pt x="33707" y="11875"/>
                  </a:cubicBezTo>
                  <a:close/>
                  <a:moveTo>
                    <a:pt x="35430" y="12943"/>
                  </a:moveTo>
                  <a:cubicBezTo>
                    <a:pt x="35400" y="12943"/>
                    <a:pt x="35375" y="12951"/>
                    <a:pt x="35359" y="12968"/>
                  </a:cubicBezTo>
                  <a:lnTo>
                    <a:pt x="33391" y="14069"/>
                  </a:lnTo>
                  <a:cubicBezTo>
                    <a:pt x="33357" y="14102"/>
                    <a:pt x="33324" y="14169"/>
                    <a:pt x="33391" y="14169"/>
                  </a:cubicBezTo>
                  <a:lnTo>
                    <a:pt x="34591" y="14903"/>
                  </a:lnTo>
                  <a:lnTo>
                    <a:pt x="34792" y="14903"/>
                  </a:lnTo>
                  <a:lnTo>
                    <a:pt x="36760" y="13768"/>
                  </a:lnTo>
                  <a:cubicBezTo>
                    <a:pt x="36793" y="13735"/>
                    <a:pt x="36793" y="13668"/>
                    <a:pt x="36760" y="13635"/>
                  </a:cubicBezTo>
                  <a:lnTo>
                    <a:pt x="35525" y="12968"/>
                  </a:lnTo>
                  <a:cubicBezTo>
                    <a:pt x="35492" y="12951"/>
                    <a:pt x="35459" y="12943"/>
                    <a:pt x="35430" y="12943"/>
                  </a:cubicBezTo>
                  <a:close/>
                  <a:moveTo>
                    <a:pt x="16249" y="13510"/>
                  </a:moveTo>
                  <a:cubicBezTo>
                    <a:pt x="16220" y="13510"/>
                    <a:pt x="16195" y="13518"/>
                    <a:pt x="16178" y="13535"/>
                  </a:cubicBezTo>
                  <a:lnTo>
                    <a:pt x="14911" y="14269"/>
                  </a:lnTo>
                  <a:cubicBezTo>
                    <a:pt x="14844" y="14302"/>
                    <a:pt x="14844" y="14369"/>
                    <a:pt x="14911" y="14369"/>
                  </a:cubicBezTo>
                  <a:lnTo>
                    <a:pt x="16145" y="15069"/>
                  </a:lnTo>
                  <a:cubicBezTo>
                    <a:pt x="16162" y="15086"/>
                    <a:pt x="16187" y="15094"/>
                    <a:pt x="16216" y="15094"/>
                  </a:cubicBezTo>
                  <a:cubicBezTo>
                    <a:pt x="16245" y="15094"/>
                    <a:pt x="16278" y="15086"/>
                    <a:pt x="16312" y="15069"/>
                  </a:cubicBezTo>
                  <a:lnTo>
                    <a:pt x="17579" y="14336"/>
                  </a:lnTo>
                  <a:cubicBezTo>
                    <a:pt x="17613" y="14302"/>
                    <a:pt x="17613" y="14269"/>
                    <a:pt x="17579" y="14235"/>
                  </a:cubicBezTo>
                  <a:lnTo>
                    <a:pt x="16345" y="13535"/>
                  </a:lnTo>
                  <a:cubicBezTo>
                    <a:pt x="16312" y="13518"/>
                    <a:pt x="16278" y="13510"/>
                    <a:pt x="16249" y="13510"/>
                  </a:cubicBezTo>
                  <a:close/>
                  <a:moveTo>
                    <a:pt x="20081" y="13702"/>
                  </a:moveTo>
                  <a:lnTo>
                    <a:pt x="18814" y="14436"/>
                  </a:lnTo>
                  <a:cubicBezTo>
                    <a:pt x="18780" y="14469"/>
                    <a:pt x="18780" y="14502"/>
                    <a:pt x="18814" y="14536"/>
                  </a:cubicBezTo>
                  <a:lnTo>
                    <a:pt x="20048" y="15236"/>
                  </a:lnTo>
                  <a:cubicBezTo>
                    <a:pt x="20064" y="15253"/>
                    <a:pt x="20089" y="15261"/>
                    <a:pt x="20119" y="15261"/>
                  </a:cubicBezTo>
                  <a:cubicBezTo>
                    <a:pt x="20148" y="15261"/>
                    <a:pt x="20181" y="15253"/>
                    <a:pt x="20215" y="15236"/>
                  </a:cubicBezTo>
                  <a:lnTo>
                    <a:pt x="21482" y="14502"/>
                  </a:lnTo>
                  <a:cubicBezTo>
                    <a:pt x="21515" y="14469"/>
                    <a:pt x="21549" y="14436"/>
                    <a:pt x="21482" y="14402"/>
                  </a:cubicBezTo>
                  <a:lnTo>
                    <a:pt x="20248" y="13702"/>
                  </a:lnTo>
                  <a:cubicBezTo>
                    <a:pt x="20215" y="13702"/>
                    <a:pt x="20148" y="13702"/>
                    <a:pt x="20114" y="13735"/>
                  </a:cubicBezTo>
                  <a:lnTo>
                    <a:pt x="20081" y="13702"/>
                  </a:lnTo>
                  <a:close/>
                  <a:moveTo>
                    <a:pt x="26657" y="13944"/>
                  </a:moveTo>
                  <a:cubicBezTo>
                    <a:pt x="26627" y="13944"/>
                    <a:pt x="26602" y="13952"/>
                    <a:pt x="26586" y="13969"/>
                  </a:cubicBezTo>
                  <a:lnTo>
                    <a:pt x="25318" y="14702"/>
                  </a:lnTo>
                  <a:cubicBezTo>
                    <a:pt x="25285" y="14736"/>
                    <a:pt x="25251" y="14769"/>
                    <a:pt x="25318" y="14803"/>
                  </a:cubicBezTo>
                  <a:lnTo>
                    <a:pt x="26552" y="15503"/>
                  </a:lnTo>
                  <a:cubicBezTo>
                    <a:pt x="26569" y="15520"/>
                    <a:pt x="26594" y="15528"/>
                    <a:pt x="26623" y="15528"/>
                  </a:cubicBezTo>
                  <a:cubicBezTo>
                    <a:pt x="26652" y="15528"/>
                    <a:pt x="26686" y="15520"/>
                    <a:pt x="26719" y="15503"/>
                  </a:cubicBezTo>
                  <a:lnTo>
                    <a:pt x="26686" y="15503"/>
                  </a:lnTo>
                  <a:lnTo>
                    <a:pt x="27987" y="14769"/>
                  </a:lnTo>
                  <a:cubicBezTo>
                    <a:pt x="28020" y="14736"/>
                    <a:pt x="28020" y="14702"/>
                    <a:pt x="27987" y="14669"/>
                  </a:cubicBezTo>
                  <a:lnTo>
                    <a:pt x="26753" y="13969"/>
                  </a:lnTo>
                  <a:cubicBezTo>
                    <a:pt x="26719" y="13952"/>
                    <a:pt x="26686" y="13944"/>
                    <a:pt x="26657" y="13944"/>
                  </a:cubicBezTo>
                  <a:close/>
                  <a:moveTo>
                    <a:pt x="22616" y="14311"/>
                  </a:moveTo>
                  <a:cubicBezTo>
                    <a:pt x="22583" y="14311"/>
                    <a:pt x="22550" y="14319"/>
                    <a:pt x="22516" y="14336"/>
                  </a:cubicBezTo>
                  <a:lnTo>
                    <a:pt x="22550" y="14336"/>
                  </a:lnTo>
                  <a:lnTo>
                    <a:pt x="21282" y="15069"/>
                  </a:lnTo>
                  <a:cubicBezTo>
                    <a:pt x="21249" y="15103"/>
                    <a:pt x="21215" y="15136"/>
                    <a:pt x="21282" y="15169"/>
                  </a:cubicBezTo>
                  <a:lnTo>
                    <a:pt x="22516" y="15870"/>
                  </a:lnTo>
                  <a:cubicBezTo>
                    <a:pt x="22533" y="15887"/>
                    <a:pt x="22558" y="15895"/>
                    <a:pt x="22587" y="15895"/>
                  </a:cubicBezTo>
                  <a:cubicBezTo>
                    <a:pt x="22616" y="15895"/>
                    <a:pt x="22650" y="15887"/>
                    <a:pt x="22683" y="15870"/>
                  </a:cubicBezTo>
                  <a:lnTo>
                    <a:pt x="23951" y="15136"/>
                  </a:lnTo>
                  <a:cubicBezTo>
                    <a:pt x="23984" y="15103"/>
                    <a:pt x="23984" y="15069"/>
                    <a:pt x="23951" y="15036"/>
                  </a:cubicBezTo>
                  <a:lnTo>
                    <a:pt x="22716" y="14336"/>
                  </a:lnTo>
                  <a:cubicBezTo>
                    <a:pt x="22683" y="14319"/>
                    <a:pt x="22650" y="14311"/>
                    <a:pt x="22616" y="14311"/>
                  </a:cubicBezTo>
                  <a:close/>
                  <a:moveTo>
                    <a:pt x="29384" y="14377"/>
                  </a:moveTo>
                  <a:cubicBezTo>
                    <a:pt x="29354" y="14377"/>
                    <a:pt x="29321" y="14386"/>
                    <a:pt x="29288" y="14402"/>
                  </a:cubicBezTo>
                  <a:lnTo>
                    <a:pt x="28020" y="15136"/>
                  </a:lnTo>
                  <a:cubicBezTo>
                    <a:pt x="27987" y="15169"/>
                    <a:pt x="27987" y="15236"/>
                    <a:pt x="28020" y="15236"/>
                  </a:cubicBezTo>
                  <a:lnTo>
                    <a:pt x="29254" y="15937"/>
                  </a:lnTo>
                  <a:cubicBezTo>
                    <a:pt x="29321" y="15970"/>
                    <a:pt x="29388" y="15970"/>
                    <a:pt x="29421" y="15970"/>
                  </a:cubicBezTo>
                  <a:lnTo>
                    <a:pt x="30689" y="15236"/>
                  </a:lnTo>
                  <a:cubicBezTo>
                    <a:pt x="30722" y="15203"/>
                    <a:pt x="30755" y="15136"/>
                    <a:pt x="30689" y="15103"/>
                  </a:cubicBezTo>
                  <a:lnTo>
                    <a:pt x="29454" y="14402"/>
                  </a:lnTo>
                  <a:cubicBezTo>
                    <a:pt x="29438" y="14386"/>
                    <a:pt x="29413" y="14377"/>
                    <a:pt x="29384" y="14377"/>
                  </a:cubicBezTo>
                  <a:close/>
                  <a:moveTo>
                    <a:pt x="32894" y="14377"/>
                  </a:moveTo>
                  <a:cubicBezTo>
                    <a:pt x="32865" y="14377"/>
                    <a:pt x="32840" y="14386"/>
                    <a:pt x="32824" y="14402"/>
                  </a:cubicBezTo>
                  <a:lnTo>
                    <a:pt x="31256" y="15303"/>
                  </a:lnTo>
                  <a:cubicBezTo>
                    <a:pt x="31189" y="15336"/>
                    <a:pt x="31189" y="15370"/>
                    <a:pt x="31256" y="15403"/>
                  </a:cubicBezTo>
                  <a:lnTo>
                    <a:pt x="32457" y="16103"/>
                  </a:lnTo>
                  <a:cubicBezTo>
                    <a:pt x="32490" y="16120"/>
                    <a:pt x="32523" y="16129"/>
                    <a:pt x="32552" y="16129"/>
                  </a:cubicBezTo>
                  <a:cubicBezTo>
                    <a:pt x="32582" y="16129"/>
                    <a:pt x="32607" y="16120"/>
                    <a:pt x="32623" y="16103"/>
                  </a:cubicBezTo>
                  <a:lnTo>
                    <a:pt x="34191" y="15203"/>
                  </a:lnTo>
                  <a:cubicBezTo>
                    <a:pt x="34258" y="15169"/>
                    <a:pt x="34258" y="15136"/>
                    <a:pt x="34191" y="15103"/>
                  </a:cubicBezTo>
                  <a:lnTo>
                    <a:pt x="32990" y="14402"/>
                  </a:lnTo>
                  <a:cubicBezTo>
                    <a:pt x="32957" y="14386"/>
                    <a:pt x="32924" y="14377"/>
                    <a:pt x="32894" y="14377"/>
                  </a:cubicBezTo>
                  <a:close/>
                  <a:moveTo>
                    <a:pt x="14410" y="14611"/>
                  </a:moveTo>
                  <a:cubicBezTo>
                    <a:pt x="14377" y="14611"/>
                    <a:pt x="14344" y="14619"/>
                    <a:pt x="14310" y="14636"/>
                  </a:cubicBezTo>
                  <a:lnTo>
                    <a:pt x="13076" y="15370"/>
                  </a:lnTo>
                  <a:cubicBezTo>
                    <a:pt x="13009" y="15403"/>
                    <a:pt x="13009" y="15436"/>
                    <a:pt x="13076" y="15470"/>
                  </a:cubicBezTo>
                  <a:lnTo>
                    <a:pt x="14277" y="16170"/>
                  </a:lnTo>
                  <a:cubicBezTo>
                    <a:pt x="14310" y="16187"/>
                    <a:pt x="14344" y="16195"/>
                    <a:pt x="14377" y="16195"/>
                  </a:cubicBezTo>
                  <a:cubicBezTo>
                    <a:pt x="14410" y="16195"/>
                    <a:pt x="14444" y="16187"/>
                    <a:pt x="14477" y="16170"/>
                  </a:cubicBezTo>
                  <a:lnTo>
                    <a:pt x="15711" y="15436"/>
                  </a:lnTo>
                  <a:cubicBezTo>
                    <a:pt x="15778" y="15403"/>
                    <a:pt x="15778" y="15370"/>
                    <a:pt x="15711" y="15336"/>
                  </a:cubicBezTo>
                  <a:lnTo>
                    <a:pt x="14510" y="14636"/>
                  </a:lnTo>
                  <a:cubicBezTo>
                    <a:pt x="14477" y="14619"/>
                    <a:pt x="14444" y="14611"/>
                    <a:pt x="14410" y="14611"/>
                  </a:cubicBezTo>
                  <a:close/>
                  <a:moveTo>
                    <a:pt x="18363" y="14778"/>
                  </a:moveTo>
                  <a:cubicBezTo>
                    <a:pt x="18330" y="14778"/>
                    <a:pt x="18296" y="14786"/>
                    <a:pt x="18280" y="14803"/>
                  </a:cubicBezTo>
                  <a:lnTo>
                    <a:pt x="17012" y="15536"/>
                  </a:lnTo>
                  <a:cubicBezTo>
                    <a:pt x="16946" y="15570"/>
                    <a:pt x="16946" y="15603"/>
                    <a:pt x="17012" y="15636"/>
                  </a:cubicBezTo>
                  <a:lnTo>
                    <a:pt x="18213" y="16337"/>
                  </a:lnTo>
                  <a:cubicBezTo>
                    <a:pt x="18246" y="16354"/>
                    <a:pt x="18280" y="16362"/>
                    <a:pt x="18313" y="16362"/>
                  </a:cubicBezTo>
                  <a:cubicBezTo>
                    <a:pt x="18347" y="16362"/>
                    <a:pt x="18380" y="16354"/>
                    <a:pt x="18413" y="16337"/>
                  </a:cubicBezTo>
                  <a:lnTo>
                    <a:pt x="19681" y="15603"/>
                  </a:lnTo>
                  <a:cubicBezTo>
                    <a:pt x="19748" y="15570"/>
                    <a:pt x="19748" y="15536"/>
                    <a:pt x="19681" y="15503"/>
                  </a:cubicBezTo>
                  <a:lnTo>
                    <a:pt x="18447" y="14803"/>
                  </a:lnTo>
                  <a:cubicBezTo>
                    <a:pt x="18430" y="14786"/>
                    <a:pt x="18397" y="14778"/>
                    <a:pt x="18363" y="14778"/>
                  </a:cubicBezTo>
                  <a:close/>
                  <a:moveTo>
                    <a:pt x="24851" y="15011"/>
                  </a:moveTo>
                  <a:cubicBezTo>
                    <a:pt x="24818" y="15011"/>
                    <a:pt x="24784" y="15019"/>
                    <a:pt x="24751" y="15036"/>
                  </a:cubicBezTo>
                  <a:lnTo>
                    <a:pt x="23517" y="15770"/>
                  </a:lnTo>
                  <a:cubicBezTo>
                    <a:pt x="23450" y="15803"/>
                    <a:pt x="23450" y="15837"/>
                    <a:pt x="23517" y="15870"/>
                  </a:cubicBezTo>
                  <a:lnTo>
                    <a:pt x="24718" y="16570"/>
                  </a:lnTo>
                  <a:cubicBezTo>
                    <a:pt x="24751" y="16604"/>
                    <a:pt x="24818" y="16604"/>
                    <a:pt x="24851" y="16604"/>
                  </a:cubicBezTo>
                  <a:lnTo>
                    <a:pt x="24851" y="16570"/>
                  </a:lnTo>
                  <a:lnTo>
                    <a:pt x="26085" y="15837"/>
                  </a:lnTo>
                  <a:cubicBezTo>
                    <a:pt x="26152" y="15803"/>
                    <a:pt x="26152" y="15770"/>
                    <a:pt x="26085" y="15737"/>
                  </a:cubicBezTo>
                  <a:lnTo>
                    <a:pt x="24951" y="15036"/>
                  </a:lnTo>
                  <a:cubicBezTo>
                    <a:pt x="24918" y="15019"/>
                    <a:pt x="24885" y="15011"/>
                    <a:pt x="24851" y="15011"/>
                  </a:cubicBezTo>
                  <a:close/>
                  <a:moveTo>
                    <a:pt x="20769" y="15378"/>
                  </a:moveTo>
                  <a:cubicBezTo>
                    <a:pt x="20732" y="15378"/>
                    <a:pt x="20698" y="15386"/>
                    <a:pt x="20682" y="15403"/>
                  </a:cubicBezTo>
                  <a:lnTo>
                    <a:pt x="19447" y="16137"/>
                  </a:lnTo>
                  <a:cubicBezTo>
                    <a:pt x="19381" y="16170"/>
                    <a:pt x="19381" y="16204"/>
                    <a:pt x="19447" y="16237"/>
                  </a:cubicBezTo>
                  <a:lnTo>
                    <a:pt x="20648" y="16937"/>
                  </a:lnTo>
                  <a:cubicBezTo>
                    <a:pt x="20682" y="16954"/>
                    <a:pt x="20715" y="16962"/>
                    <a:pt x="20748" y="16962"/>
                  </a:cubicBezTo>
                  <a:cubicBezTo>
                    <a:pt x="20782" y="16962"/>
                    <a:pt x="20815" y="16954"/>
                    <a:pt x="20848" y="16937"/>
                  </a:cubicBezTo>
                  <a:lnTo>
                    <a:pt x="22083" y="16204"/>
                  </a:lnTo>
                  <a:cubicBezTo>
                    <a:pt x="22149" y="16170"/>
                    <a:pt x="22149" y="16137"/>
                    <a:pt x="22083" y="16103"/>
                  </a:cubicBezTo>
                  <a:lnTo>
                    <a:pt x="20882" y="15403"/>
                  </a:lnTo>
                  <a:cubicBezTo>
                    <a:pt x="20848" y="15386"/>
                    <a:pt x="20807" y="15378"/>
                    <a:pt x="20769" y="15378"/>
                  </a:cubicBezTo>
                  <a:close/>
                  <a:moveTo>
                    <a:pt x="27503" y="15445"/>
                  </a:moveTo>
                  <a:cubicBezTo>
                    <a:pt x="27470" y="15445"/>
                    <a:pt x="27436" y="15453"/>
                    <a:pt x="27420" y="15470"/>
                  </a:cubicBezTo>
                  <a:lnTo>
                    <a:pt x="26152" y="16204"/>
                  </a:lnTo>
                  <a:cubicBezTo>
                    <a:pt x="26119" y="16237"/>
                    <a:pt x="26085" y="16304"/>
                    <a:pt x="26152" y="16337"/>
                  </a:cubicBezTo>
                  <a:lnTo>
                    <a:pt x="27386" y="17037"/>
                  </a:lnTo>
                  <a:cubicBezTo>
                    <a:pt x="27420" y="17054"/>
                    <a:pt x="27453" y="17063"/>
                    <a:pt x="27486" y="17063"/>
                  </a:cubicBezTo>
                  <a:cubicBezTo>
                    <a:pt x="27520" y="17063"/>
                    <a:pt x="27553" y="17054"/>
                    <a:pt x="27586" y="17037"/>
                  </a:cubicBezTo>
                  <a:lnTo>
                    <a:pt x="27553" y="17037"/>
                  </a:lnTo>
                  <a:lnTo>
                    <a:pt x="28821" y="16304"/>
                  </a:lnTo>
                  <a:cubicBezTo>
                    <a:pt x="28854" y="16270"/>
                    <a:pt x="28854" y="16204"/>
                    <a:pt x="28821" y="16170"/>
                  </a:cubicBezTo>
                  <a:lnTo>
                    <a:pt x="27586" y="15470"/>
                  </a:lnTo>
                  <a:cubicBezTo>
                    <a:pt x="27570" y="15453"/>
                    <a:pt x="27536" y="15445"/>
                    <a:pt x="27503" y="15445"/>
                  </a:cubicBezTo>
                  <a:close/>
                  <a:moveTo>
                    <a:pt x="12547" y="15678"/>
                  </a:moveTo>
                  <a:cubicBezTo>
                    <a:pt x="12517" y="15678"/>
                    <a:pt x="12492" y="15687"/>
                    <a:pt x="12476" y="15703"/>
                  </a:cubicBezTo>
                  <a:lnTo>
                    <a:pt x="11208" y="16437"/>
                  </a:lnTo>
                  <a:cubicBezTo>
                    <a:pt x="11175" y="16470"/>
                    <a:pt x="11141" y="16504"/>
                    <a:pt x="11208" y="16537"/>
                  </a:cubicBezTo>
                  <a:lnTo>
                    <a:pt x="12442" y="17238"/>
                  </a:lnTo>
                  <a:cubicBezTo>
                    <a:pt x="12459" y="17254"/>
                    <a:pt x="12484" y="17263"/>
                    <a:pt x="12513" y="17263"/>
                  </a:cubicBezTo>
                  <a:cubicBezTo>
                    <a:pt x="12542" y="17263"/>
                    <a:pt x="12576" y="17254"/>
                    <a:pt x="12609" y="17238"/>
                  </a:cubicBezTo>
                  <a:lnTo>
                    <a:pt x="13877" y="16504"/>
                  </a:lnTo>
                  <a:cubicBezTo>
                    <a:pt x="13910" y="16470"/>
                    <a:pt x="13910" y="16437"/>
                    <a:pt x="13877" y="16404"/>
                  </a:cubicBezTo>
                  <a:lnTo>
                    <a:pt x="12642" y="15703"/>
                  </a:lnTo>
                  <a:cubicBezTo>
                    <a:pt x="12609" y="15687"/>
                    <a:pt x="12576" y="15678"/>
                    <a:pt x="12547" y="15678"/>
                  </a:cubicBezTo>
                  <a:close/>
                  <a:moveTo>
                    <a:pt x="30755" y="15611"/>
                  </a:moveTo>
                  <a:cubicBezTo>
                    <a:pt x="30722" y="15611"/>
                    <a:pt x="30689" y="15620"/>
                    <a:pt x="30655" y="15636"/>
                  </a:cubicBezTo>
                  <a:lnTo>
                    <a:pt x="29121" y="16537"/>
                  </a:lnTo>
                  <a:cubicBezTo>
                    <a:pt x="29054" y="16570"/>
                    <a:pt x="29054" y="16637"/>
                    <a:pt x="29121" y="16671"/>
                  </a:cubicBezTo>
                  <a:lnTo>
                    <a:pt x="30322" y="17371"/>
                  </a:lnTo>
                  <a:lnTo>
                    <a:pt x="30489" y="17371"/>
                  </a:lnTo>
                  <a:lnTo>
                    <a:pt x="32056" y="16437"/>
                  </a:lnTo>
                  <a:cubicBezTo>
                    <a:pt x="32123" y="16437"/>
                    <a:pt x="32123" y="16370"/>
                    <a:pt x="32056" y="16337"/>
                  </a:cubicBezTo>
                  <a:lnTo>
                    <a:pt x="30855" y="15636"/>
                  </a:lnTo>
                  <a:cubicBezTo>
                    <a:pt x="30822" y="15620"/>
                    <a:pt x="30789" y="15611"/>
                    <a:pt x="30755" y="15611"/>
                  </a:cubicBezTo>
                  <a:close/>
                  <a:moveTo>
                    <a:pt x="16495" y="15845"/>
                  </a:moveTo>
                  <a:cubicBezTo>
                    <a:pt x="16454" y="15845"/>
                    <a:pt x="16412" y="15853"/>
                    <a:pt x="16378" y="15870"/>
                  </a:cubicBezTo>
                  <a:lnTo>
                    <a:pt x="15111" y="16604"/>
                  </a:lnTo>
                  <a:cubicBezTo>
                    <a:pt x="15078" y="16637"/>
                    <a:pt x="15078" y="16671"/>
                    <a:pt x="15111" y="16704"/>
                  </a:cubicBezTo>
                  <a:lnTo>
                    <a:pt x="16345" y="17404"/>
                  </a:lnTo>
                  <a:cubicBezTo>
                    <a:pt x="16362" y="17421"/>
                    <a:pt x="16387" y="17429"/>
                    <a:pt x="16416" y="17429"/>
                  </a:cubicBezTo>
                  <a:cubicBezTo>
                    <a:pt x="16445" y="17429"/>
                    <a:pt x="16479" y="17421"/>
                    <a:pt x="16512" y="17404"/>
                  </a:cubicBezTo>
                  <a:lnTo>
                    <a:pt x="17779" y="16671"/>
                  </a:lnTo>
                  <a:cubicBezTo>
                    <a:pt x="17813" y="16637"/>
                    <a:pt x="17813" y="16604"/>
                    <a:pt x="17779" y="16570"/>
                  </a:cubicBezTo>
                  <a:lnTo>
                    <a:pt x="16612" y="15870"/>
                  </a:lnTo>
                  <a:cubicBezTo>
                    <a:pt x="16579" y="15853"/>
                    <a:pt x="16537" y="15845"/>
                    <a:pt x="16495" y="15845"/>
                  </a:cubicBezTo>
                  <a:close/>
                  <a:moveTo>
                    <a:pt x="22950" y="16078"/>
                  </a:moveTo>
                  <a:cubicBezTo>
                    <a:pt x="22916" y="16078"/>
                    <a:pt x="22883" y="16087"/>
                    <a:pt x="22850" y="16103"/>
                  </a:cubicBezTo>
                  <a:lnTo>
                    <a:pt x="21616" y="16837"/>
                  </a:lnTo>
                  <a:cubicBezTo>
                    <a:pt x="21549" y="16871"/>
                    <a:pt x="21549" y="16937"/>
                    <a:pt x="21616" y="16937"/>
                  </a:cubicBezTo>
                  <a:lnTo>
                    <a:pt x="22816" y="17638"/>
                  </a:lnTo>
                  <a:cubicBezTo>
                    <a:pt x="22872" y="17666"/>
                    <a:pt x="22928" y="17670"/>
                    <a:pt x="22983" y="17671"/>
                  </a:cubicBezTo>
                  <a:lnTo>
                    <a:pt x="22983" y="17671"/>
                  </a:lnTo>
                  <a:lnTo>
                    <a:pt x="24251" y="16937"/>
                  </a:lnTo>
                  <a:cubicBezTo>
                    <a:pt x="24317" y="16904"/>
                    <a:pt x="24317" y="16837"/>
                    <a:pt x="24251" y="16804"/>
                  </a:cubicBezTo>
                  <a:lnTo>
                    <a:pt x="23050" y="16103"/>
                  </a:lnTo>
                  <a:cubicBezTo>
                    <a:pt x="23017" y="16087"/>
                    <a:pt x="22983" y="16078"/>
                    <a:pt x="22950" y="16078"/>
                  </a:cubicBezTo>
                  <a:close/>
                  <a:moveTo>
                    <a:pt x="22983" y="17671"/>
                  </a:moveTo>
                  <a:lnTo>
                    <a:pt x="22983" y="17671"/>
                  </a:lnTo>
                  <a:lnTo>
                    <a:pt x="23017" y="17671"/>
                  </a:lnTo>
                  <a:cubicBezTo>
                    <a:pt x="23005" y="17671"/>
                    <a:pt x="22994" y="17671"/>
                    <a:pt x="22983" y="17671"/>
                  </a:cubicBezTo>
                  <a:close/>
                  <a:moveTo>
                    <a:pt x="18914" y="16445"/>
                  </a:moveTo>
                  <a:cubicBezTo>
                    <a:pt x="18880" y="16445"/>
                    <a:pt x="18847" y="16454"/>
                    <a:pt x="18814" y="16470"/>
                  </a:cubicBezTo>
                  <a:lnTo>
                    <a:pt x="17579" y="17204"/>
                  </a:lnTo>
                  <a:cubicBezTo>
                    <a:pt x="17513" y="17238"/>
                    <a:pt x="17513" y="17271"/>
                    <a:pt x="17579" y="17304"/>
                  </a:cubicBezTo>
                  <a:lnTo>
                    <a:pt x="18780" y="18005"/>
                  </a:lnTo>
                  <a:cubicBezTo>
                    <a:pt x="18814" y="18022"/>
                    <a:pt x="18847" y="18030"/>
                    <a:pt x="18880" y="18030"/>
                  </a:cubicBezTo>
                  <a:cubicBezTo>
                    <a:pt x="18914" y="18030"/>
                    <a:pt x="18947" y="18022"/>
                    <a:pt x="18980" y="18005"/>
                  </a:cubicBezTo>
                  <a:lnTo>
                    <a:pt x="20215" y="17271"/>
                  </a:lnTo>
                  <a:cubicBezTo>
                    <a:pt x="20281" y="17238"/>
                    <a:pt x="20281" y="17204"/>
                    <a:pt x="20215" y="17171"/>
                  </a:cubicBezTo>
                  <a:lnTo>
                    <a:pt x="19014" y="16470"/>
                  </a:lnTo>
                  <a:cubicBezTo>
                    <a:pt x="18980" y="16454"/>
                    <a:pt x="18947" y="16445"/>
                    <a:pt x="18914" y="16445"/>
                  </a:cubicBezTo>
                  <a:close/>
                  <a:moveTo>
                    <a:pt x="25685" y="16545"/>
                  </a:moveTo>
                  <a:cubicBezTo>
                    <a:pt x="25652" y="16545"/>
                    <a:pt x="25618" y="16554"/>
                    <a:pt x="25585" y="16570"/>
                  </a:cubicBezTo>
                  <a:lnTo>
                    <a:pt x="24351" y="17271"/>
                  </a:lnTo>
                  <a:cubicBezTo>
                    <a:pt x="24284" y="17304"/>
                    <a:pt x="24284" y="17371"/>
                    <a:pt x="24351" y="17404"/>
                  </a:cubicBezTo>
                  <a:lnTo>
                    <a:pt x="25552" y="18105"/>
                  </a:lnTo>
                  <a:lnTo>
                    <a:pt x="25685" y="18105"/>
                  </a:lnTo>
                  <a:lnTo>
                    <a:pt x="26986" y="17371"/>
                  </a:lnTo>
                  <a:cubicBezTo>
                    <a:pt x="27019" y="17338"/>
                    <a:pt x="27019" y="17271"/>
                    <a:pt x="26986" y="17271"/>
                  </a:cubicBezTo>
                  <a:lnTo>
                    <a:pt x="25785" y="16570"/>
                  </a:lnTo>
                  <a:cubicBezTo>
                    <a:pt x="25752" y="16554"/>
                    <a:pt x="25718" y="16545"/>
                    <a:pt x="25685" y="16545"/>
                  </a:cubicBezTo>
                  <a:close/>
                  <a:moveTo>
                    <a:pt x="14644" y="16912"/>
                  </a:moveTo>
                  <a:cubicBezTo>
                    <a:pt x="14611" y="16912"/>
                    <a:pt x="14577" y="16921"/>
                    <a:pt x="14544" y="16937"/>
                  </a:cubicBezTo>
                  <a:lnTo>
                    <a:pt x="13310" y="17671"/>
                  </a:lnTo>
                  <a:cubicBezTo>
                    <a:pt x="13243" y="17705"/>
                    <a:pt x="13243" y="17738"/>
                    <a:pt x="13310" y="17771"/>
                  </a:cubicBezTo>
                  <a:lnTo>
                    <a:pt x="14510" y="18472"/>
                  </a:lnTo>
                  <a:cubicBezTo>
                    <a:pt x="14544" y="18489"/>
                    <a:pt x="14577" y="18497"/>
                    <a:pt x="14611" y="18497"/>
                  </a:cubicBezTo>
                  <a:cubicBezTo>
                    <a:pt x="14644" y="18497"/>
                    <a:pt x="14677" y="18489"/>
                    <a:pt x="14711" y="18472"/>
                  </a:cubicBezTo>
                  <a:lnTo>
                    <a:pt x="15945" y="17738"/>
                  </a:lnTo>
                  <a:cubicBezTo>
                    <a:pt x="16012" y="17705"/>
                    <a:pt x="16012" y="17671"/>
                    <a:pt x="15945" y="17638"/>
                  </a:cubicBezTo>
                  <a:lnTo>
                    <a:pt x="14744" y="16937"/>
                  </a:lnTo>
                  <a:cubicBezTo>
                    <a:pt x="14711" y="16921"/>
                    <a:pt x="14677" y="16912"/>
                    <a:pt x="14644" y="16912"/>
                  </a:cubicBezTo>
                  <a:close/>
                  <a:moveTo>
                    <a:pt x="28587" y="16846"/>
                  </a:moveTo>
                  <a:cubicBezTo>
                    <a:pt x="28554" y="16846"/>
                    <a:pt x="28520" y="16854"/>
                    <a:pt x="28487" y="16871"/>
                  </a:cubicBezTo>
                  <a:lnTo>
                    <a:pt x="26953" y="17771"/>
                  </a:lnTo>
                  <a:cubicBezTo>
                    <a:pt x="26886" y="17805"/>
                    <a:pt x="26886" y="17871"/>
                    <a:pt x="26953" y="17871"/>
                  </a:cubicBezTo>
                  <a:lnTo>
                    <a:pt x="28154" y="18605"/>
                  </a:lnTo>
                  <a:lnTo>
                    <a:pt x="28354" y="18605"/>
                  </a:lnTo>
                  <a:lnTo>
                    <a:pt x="29888" y="17705"/>
                  </a:lnTo>
                  <a:cubicBezTo>
                    <a:pt x="29955" y="17638"/>
                    <a:pt x="29955" y="17605"/>
                    <a:pt x="29888" y="17571"/>
                  </a:cubicBezTo>
                  <a:lnTo>
                    <a:pt x="28687" y="16871"/>
                  </a:lnTo>
                  <a:cubicBezTo>
                    <a:pt x="28654" y="16854"/>
                    <a:pt x="28621" y="16846"/>
                    <a:pt x="28587" y="16846"/>
                  </a:cubicBezTo>
                  <a:close/>
                  <a:moveTo>
                    <a:pt x="21086" y="17146"/>
                  </a:moveTo>
                  <a:cubicBezTo>
                    <a:pt x="21057" y="17146"/>
                    <a:pt x="21032" y="17154"/>
                    <a:pt x="21015" y="17171"/>
                  </a:cubicBezTo>
                  <a:lnTo>
                    <a:pt x="19748" y="17905"/>
                  </a:lnTo>
                  <a:cubicBezTo>
                    <a:pt x="19714" y="17938"/>
                    <a:pt x="19681" y="18005"/>
                    <a:pt x="19748" y="18038"/>
                  </a:cubicBezTo>
                  <a:lnTo>
                    <a:pt x="20982" y="18739"/>
                  </a:lnTo>
                  <a:cubicBezTo>
                    <a:pt x="21004" y="18739"/>
                    <a:pt x="21041" y="18754"/>
                    <a:pt x="21083" y="18754"/>
                  </a:cubicBezTo>
                  <a:cubicBezTo>
                    <a:pt x="21104" y="18754"/>
                    <a:pt x="21126" y="18750"/>
                    <a:pt x="21149" y="18739"/>
                  </a:cubicBezTo>
                  <a:lnTo>
                    <a:pt x="22416" y="18005"/>
                  </a:lnTo>
                  <a:cubicBezTo>
                    <a:pt x="22449" y="17971"/>
                    <a:pt x="22483" y="17905"/>
                    <a:pt x="22416" y="17871"/>
                  </a:cubicBezTo>
                  <a:lnTo>
                    <a:pt x="21182" y="17171"/>
                  </a:lnTo>
                  <a:cubicBezTo>
                    <a:pt x="21149" y="17154"/>
                    <a:pt x="21115" y="17146"/>
                    <a:pt x="21086" y="17146"/>
                  </a:cubicBezTo>
                  <a:close/>
                  <a:moveTo>
                    <a:pt x="9807" y="17238"/>
                  </a:moveTo>
                  <a:lnTo>
                    <a:pt x="8540" y="17971"/>
                  </a:lnTo>
                  <a:cubicBezTo>
                    <a:pt x="8473" y="18005"/>
                    <a:pt x="8473" y="18072"/>
                    <a:pt x="8540" y="18105"/>
                  </a:cubicBezTo>
                  <a:lnTo>
                    <a:pt x="9740" y="18805"/>
                  </a:lnTo>
                  <a:lnTo>
                    <a:pt x="9941" y="18805"/>
                  </a:lnTo>
                  <a:lnTo>
                    <a:pt x="11175" y="18072"/>
                  </a:lnTo>
                  <a:cubicBezTo>
                    <a:pt x="11241" y="18038"/>
                    <a:pt x="11241" y="17971"/>
                    <a:pt x="11175" y="17938"/>
                  </a:cubicBezTo>
                  <a:lnTo>
                    <a:pt x="9974" y="17238"/>
                  </a:lnTo>
                  <a:close/>
                  <a:moveTo>
                    <a:pt x="17046" y="17513"/>
                  </a:moveTo>
                  <a:cubicBezTo>
                    <a:pt x="17012" y="17513"/>
                    <a:pt x="16979" y="17521"/>
                    <a:pt x="16946" y="17538"/>
                  </a:cubicBezTo>
                  <a:lnTo>
                    <a:pt x="16979" y="17538"/>
                  </a:lnTo>
                  <a:lnTo>
                    <a:pt x="15711" y="18272"/>
                  </a:lnTo>
                  <a:cubicBezTo>
                    <a:pt x="15678" y="18305"/>
                    <a:pt x="15645" y="18372"/>
                    <a:pt x="15711" y="18372"/>
                  </a:cubicBezTo>
                  <a:lnTo>
                    <a:pt x="16946" y="19072"/>
                  </a:lnTo>
                  <a:cubicBezTo>
                    <a:pt x="16962" y="19089"/>
                    <a:pt x="16987" y="19097"/>
                    <a:pt x="17016" y="19097"/>
                  </a:cubicBezTo>
                  <a:cubicBezTo>
                    <a:pt x="17046" y="19097"/>
                    <a:pt x="17079" y="19089"/>
                    <a:pt x="17112" y="19072"/>
                  </a:cubicBezTo>
                  <a:lnTo>
                    <a:pt x="18380" y="18338"/>
                  </a:lnTo>
                  <a:cubicBezTo>
                    <a:pt x="18413" y="18338"/>
                    <a:pt x="18447" y="18272"/>
                    <a:pt x="18380" y="18238"/>
                  </a:cubicBezTo>
                  <a:lnTo>
                    <a:pt x="17146" y="17538"/>
                  </a:lnTo>
                  <a:cubicBezTo>
                    <a:pt x="17112" y="17521"/>
                    <a:pt x="17079" y="17513"/>
                    <a:pt x="17046" y="17513"/>
                  </a:cubicBezTo>
                  <a:close/>
                  <a:moveTo>
                    <a:pt x="23784" y="17613"/>
                  </a:moveTo>
                  <a:cubicBezTo>
                    <a:pt x="23750" y="17613"/>
                    <a:pt x="23717" y="17621"/>
                    <a:pt x="23684" y="17638"/>
                  </a:cubicBezTo>
                  <a:lnTo>
                    <a:pt x="22483" y="18372"/>
                  </a:lnTo>
                  <a:cubicBezTo>
                    <a:pt x="22416" y="18405"/>
                    <a:pt x="22416" y="18438"/>
                    <a:pt x="22483" y="18472"/>
                  </a:cubicBezTo>
                  <a:lnTo>
                    <a:pt x="23684" y="19172"/>
                  </a:lnTo>
                  <a:cubicBezTo>
                    <a:pt x="23717" y="19189"/>
                    <a:pt x="23750" y="19197"/>
                    <a:pt x="23780" y="19197"/>
                  </a:cubicBezTo>
                  <a:cubicBezTo>
                    <a:pt x="23809" y="19197"/>
                    <a:pt x="23834" y="19189"/>
                    <a:pt x="23850" y="19172"/>
                  </a:cubicBezTo>
                  <a:lnTo>
                    <a:pt x="25085" y="18438"/>
                  </a:lnTo>
                  <a:cubicBezTo>
                    <a:pt x="25151" y="18405"/>
                    <a:pt x="25151" y="18338"/>
                    <a:pt x="25085" y="18338"/>
                  </a:cubicBezTo>
                  <a:lnTo>
                    <a:pt x="23884" y="17638"/>
                  </a:lnTo>
                  <a:cubicBezTo>
                    <a:pt x="23850" y="17621"/>
                    <a:pt x="23817" y="17613"/>
                    <a:pt x="23784" y="17613"/>
                  </a:cubicBezTo>
                  <a:close/>
                  <a:moveTo>
                    <a:pt x="12776" y="17980"/>
                  </a:moveTo>
                  <a:cubicBezTo>
                    <a:pt x="12743" y="17980"/>
                    <a:pt x="12709" y="17988"/>
                    <a:pt x="12676" y="18005"/>
                  </a:cubicBezTo>
                  <a:lnTo>
                    <a:pt x="12709" y="18005"/>
                  </a:lnTo>
                  <a:lnTo>
                    <a:pt x="11442" y="18739"/>
                  </a:lnTo>
                  <a:cubicBezTo>
                    <a:pt x="11408" y="18772"/>
                    <a:pt x="11375" y="18805"/>
                    <a:pt x="11442" y="18839"/>
                  </a:cubicBezTo>
                  <a:lnTo>
                    <a:pt x="12642" y="19539"/>
                  </a:lnTo>
                  <a:cubicBezTo>
                    <a:pt x="12676" y="19556"/>
                    <a:pt x="12709" y="19564"/>
                    <a:pt x="12743" y="19564"/>
                  </a:cubicBezTo>
                  <a:cubicBezTo>
                    <a:pt x="12776" y="19564"/>
                    <a:pt x="12809" y="19556"/>
                    <a:pt x="12843" y="19539"/>
                  </a:cubicBezTo>
                  <a:lnTo>
                    <a:pt x="14077" y="18805"/>
                  </a:lnTo>
                  <a:cubicBezTo>
                    <a:pt x="14144" y="18772"/>
                    <a:pt x="14144" y="18739"/>
                    <a:pt x="14077" y="18705"/>
                  </a:cubicBezTo>
                  <a:lnTo>
                    <a:pt x="12876" y="18005"/>
                  </a:lnTo>
                  <a:cubicBezTo>
                    <a:pt x="12843" y="17988"/>
                    <a:pt x="12809" y="17980"/>
                    <a:pt x="12776" y="17980"/>
                  </a:cubicBezTo>
                  <a:close/>
                  <a:moveTo>
                    <a:pt x="19247" y="18247"/>
                  </a:moveTo>
                  <a:cubicBezTo>
                    <a:pt x="19214" y="18247"/>
                    <a:pt x="19180" y="18255"/>
                    <a:pt x="19147" y="18272"/>
                  </a:cubicBezTo>
                  <a:lnTo>
                    <a:pt x="17913" y="19006"/>
                  </a:lnTo>
                  <a:cubicBezTo>
                    <a:pt x="17846" y="19039"/>
                    <a:pt x="17846" y="19072"/>
                    <a:pt x="17913" y="19106"/>
                  </a:cubicBezTo>
                  <a:lnTo>
                    <a:pt x="19114" y="19806"/>
                  </a:lnTo>
                  <a:cubicBezTo>
                    <a:pt x="19147" y="19823"/>
                    <a:pt x="19180" y="19831"/>
                    <a:pt x="19214" y="19831"/>
                  </a:cubicBezTo>
                  <a:cubicBezTo>
                    <a:pt x="19247" y="19831"/>
                    <a:pt x="19281" y="19823"/>
                    <a:pt x="19314" y="19806"/>
                  </a:cubicBezTo>
                  <a:lnTo>
                    <a:pt x="20548" y="19072"/>
                  </a:lnTo>
                  <a:cubicBezTo>
                    <a:pt x="20615" y="19039"/>
                    <a:pt x="20615" y="18972"/>
                    <a:pt x="20548" y="18972"/>
                  </a:cubicBezTo>
                  <a:lnTo>
                    <a:pt x="19347" y="18272"/>
                  </a:lnTo>
                  <a:cubicBezTo>
                    <a:pt x="19314" y="18255"/>
                    <a:pt x="19281" y="18247"/>
                    <a:pt x="19247" y="18247"/>
                  </a:cubicBezTo>
                  <a:close/>
                  <a:moveTo>
                    <a:pt x="8035" y="18313"/>
                  </a:moveTo>
                  <a:cubicBezTo>
                    <a:pt x="8006" y="18313"/>
                    <a:pt x="7972" y="18322"/>
                    <a:pt x="7939" y="18338"/>
                  </a:cubicBezTo>
                  <a:lnTo>
                    <a:pt x="6672" y="19072"/>
                  </a:lnTo>
                  <a:cubicBezTo>
                    <a:pt x="6638" y="19072"/>
                    <a:pt x="6638" y="19139"/>
                    <a:pt x="6672" y="19172"/>
                  </a:cubicBezTo>
                  <a:lnTo>
                    <a:pt x="7906" y="19873"/>
                  </a:lnTo>
                  <a:lnTo>
                    <a:pt x="8073" y="19873"/>
                  </a:lnTo>
                  <a:lnTo>
                    <a:pt x="9340" y="19139"/>
                  </a:lnTo>
                  <a:cubicBezTo>
                    <a:pt x="9373" y="19106"/>
                    <a:pt x="9407" y="19039"/>
                    <a:pt x="9340" y="19039"/>
                  </a:cubicBezTo>
                  <a:lnTo>
                    <a:pt x="8106" y="18338"/>
                  </a:lnTo>
                  <a:cubicBezTo>
                    <a:pt x="8089" y="18322"/>
                    <a:pt x="8064" y="18313"/>
                    <a:pt x="8035" y="18313"/>
                  </a:cubicBezTo>
                  <a:close/>
                  <a:moveTo>
                    <a:pt x="15198" y="18580"/>
                  </a:moveTo>
                  <a:cubicBezTo>
                    <a:pt x="15161" y="18580"/>
                    <a:pt x="15128" y="18589"/>
                    <a:pt x="15111" y="18605"/>
                  </a:cubicBezTo>
                  <a:lnTo>
                    <a:pt x="13877" y="19339"/>
                  </a:lnTo>
                  <a:cubicBezTo>
                    <a:pt x="13810" y="19372"/>
                    <a:pt x="13810" y="19439"/>
                    <a:pt x="13877" y="19473"/>
                  </a:cubicBezTo>
                  <a:lnTo>
                    <a:pt x="15078" y="20173"/>
                  </a:lnTo>
                  <a:lnTo>
                    <a:pt x="15278" y="20173"/>
                  </a:lnTo>
                  <a:lnTo>
                    <a:pt x="16512" y="19439"/>
                  </a:lnTo>
                  <a:cubicBezTo>
                    <a:pt x="16579" y="19406"/>
                    <a:pt x="16579" y="19339"/>
                    <a:pt x="16512" y="19306"/>
                  </a:cubicBezTo>
                  <a:lnTo>
                    <a:pt x="15311" y="18605"/>
                  </a:lnTo>
                  <a:cubicBezTo>
                    <a:pt x="15278" y="18589"/>
                    <a:pt x="15236" y="18580"/>
                    <a:pt x="15198" y="18580"/>
                  </a:cubicBezTo>
                  <a:close/>
                  <a:moveTo>
                    <a:pt x="21945" y="18680"/>
                  </a:moveTo>
                  <a:cubicBezTo>
                    <a:pt x="21916" y="18680"/>
                    <a:pt x="21882" y="18689"/>
                    <a:pt x="21849" y="18705"/>
                  </a:cubicBezTo>
                  <a:lnTo>
                    <a:pt x="20581" y="19439"/>
                  </a:lnTo>
                  <a:cubicBezTo>
                    <a:pt x="20548" y="19473"/>
                    <a:pt x="20548" y="19506"/>
                    <a:pt x="20581" y="19539"/>
                  </a:cubicBezTo>
                  <a:lnTo>
                    <a:pt x="21816" y="20240"/>
                  </a:lnTo>
                  <a:cubicBezTo>
                    <a:pt x="21849" y="20256"/>
                    <a:pt x="21882" y="20265"/>
                    <a:pt x="21916" y="20265"/>
                  </a:cubicBezTo>
                  <a:cubicBezTo>
                    <a:pt x="21949" y="20265"/>
                    <a:pt x="21982" y="20256"/>
                    <a:pt x="22016" y="20240"/>
                  </a:cubicBezTo>
                  <a:lnTo>
                    <a:pt x="21982" y="20240"/>
                  </a:lnTo>
                  <a:lnTo>
                    <a:pt x="23250" y="19506"/>
                  </a:lnTo>
                  <a:cubicBezTo>
                    <a:pt x="23283" y="19473"/>
                    <a:pt x="23283" y="19439"/>
                    <a:pt x="23250" y="19406"/>
                  </a:cubicBezTo>
                  <a:lnTo>
                    <a:pt x="22016" y="18705"/>
                  </a:lnTo>
                  <a:cubicBezTo>
                    <a:pt x="21999" y="18689"/>
                    <a:pt x="21974" y="18680"/>
                    <a:pt x="21945" y="18680"/>
                  </a:cubicBezTo>
                  <a:close/>
                  <a:moveTo>
                    <a:pt x="10841" y="19072"/>
                  </a:moveTo>
                  <a:lnTo>
                    <a:pt x="9574" y="19806"/>
                  </a:lnTo>
                  <a:cubicBezTo>
                    <a:pt x="9540" y="19839"/>
                    <a:pt x="9540" y="19906"/>
                    <a:pt x="9574" y="19906"/>
                  </a:cubicBezTo>
                  <a:lnTo>
                    <a:pt x="10774" y="20640"/>
                  </a:lnTo>
                  <a:lnTo>
                    <a:pt x="10941" y="20640"/>
                  </a:lnTo>
                  <a:lnTo>
                    <a:pt x="12209" y="19906"/>
                  </a:lnTo>
                  <a:cubicBezTo>
                    <a:pt x="12242" y="19873"/>
                    <a:pt x="12242" y="19806"/>
                    <a:pt x="12209" y="19773"/>
                  </a:cubicBezTo>
                  <a:lnTo>
                    <a:pt x="10975" y="19072"/>
                  </a:lnTo>
                  <a:close/>
                  <a:moveTo>
                    <a:pt x="17379" y="19314"/>
                  </a:moveTo>
                  <a:cubicBezTo>
                    <a:pt x="17346" y="19314"/>
                    <a:pt x="17312" y="19322"/>
                    <a:pt x="17279" y="19339"/>
                  </a:cubicBezTo>
                  <a:lnTo>
                    <a:pt x="16045" y="20073"/>
                  </a:lnTo>
                  <a:cubicBezTo>
                    <a:pt x="15978" y="20106"/>
                    <a:pt x="15978" y="20140"/>
                    <a:pt x="16045" y="20173"/>
                  </a:cubicBezTo>
                  <a:lnTo>
                    <a:pt x="17246" y="20874"/>
                  </a:lnTo>
                  <a:cubicBezTo>
                    <a:pt x="17279" y="20890"/>
                    <a:pt x="17312" y="20899"/>
                    <a:pt x="17346" y="20899"/>
                  </a:cubicBezTo>
                  <a:cubicBezTo>
                    <a:pt x="17379" y="20899"/>
                    <a:pt x="17413" y="20890"/>
                    <a:pt x="17446" y="20874"/>
                  </a:cubicBezTo>
                  <a:lnTo>
                    <a:pt x="18680" y="20140"/>
                  </a:lnTo>
                  <a:cubicBezTo>
                    <a:pt x="18747" y="20106"/>
                    <a:pt x="18747" y="20073"/>
                    <a:pt x="18680" y="20040"/>
                  </a:cubicBezTo>
                  <a:lnTo>
                    <a:pt x="17479" y="19339"/>
                  </a:lnTo>
                  <a:cubicBezTo>
                    <a:pt x="17446" y="19322"/>
                    <a:pt x="17413" y="19314"/>
                    <a:pt x="17379" y="19314"/>
                  </a:cubicBezTo>
                  <a:close/>
                  <a:moveTo>
                    <a:pt x="6171" y="19347"/>
                  </a:moveTo>
                  <a:cubicBezTo>
                    <a:pt x="6138" y="19347"/>
                    <a:pt x="6104" y="19356"/>
                    <a:pt x="6071" y="19372"/>
                  </a:cubicBezTo>
                  <a:lnTo>
                    <a:pt x="4837" y="20106"/>
                  </a:lnTo>
                  <a:cubicBezTo>
                    <a:pt x="4770" y="20140"/>
                    <a:pt x="4770" y="20173"/>
                    <a:pt x="4837" y="20206"/>
                  </a:cubicBezTo>
                  <a:lnTo>
                    <a:pt x="6038" y="20907"/>
                  </a:lnTo>
                  <a:cubicBezTo>
                    <a:pt x="6071" y="20924"/>
                    <a:pt x="6104" y="20932"/>
                    <a:pt x="6138" y="20932"/>
                  </a:cubicBezTo>
                  <a:cubicBezTo>
                    <a:pt x="6171" y="20932"/>
                    <a:pt x="6205" y="20924"/>
                    <a:pt x="6238" y="20907"/>
                  </a:cubicBezTo>
                  <a:lnTo>
                    <a:pt x="7472" y="20173"/>
                  </a:lnTo>
                  <a:cubicBezTo>
                    <a:pt x="7539" y="20140"/>
                    <a:pt x="7539" y="20106"/>
                    <a:pt x="7472" y="20073"/>
                  </a:cubicBezTo>
                  <a:lnTo>
                    <a:pt x="6271" y="19372"/>
                  </a:lnTo>
                  <a:cubicBezTo>
                    <a:pt x="6238" y="19356"/>
                    <a:pt x="6205" y="19347"/>
                    <a:pt x="6171" y="19347"/>
                  </a:cubicBezTo>
                  <a:close/>
                  <a:moveTo>
                    <a:pt x="13377" y="19651"/>
                  </a:moveTo>
                  <a:cubicBezTo>
                    <a:pt x="13338" y="19651"/>
                    <a:pt x="13296" y="19667"/>
                    <a:pt x="13276" y="19706"/>
                  </a:cubicBezTo>
                  <a:lnTo>
                    <a:pt x="12009" y="20440"/>
                  </a:lnTo>
                  <a:cubicBezTo>
                    <a:pt x="11942" y="20440"/>
                    <a:pt x="11942" y="20507"/>
                    <a:pt x="12009" y="20540"/>
                  </a:cubicBezTo>
                  <a:lnTo>
                    <a:pt x="13210" y="21240"/>
                  </a:lnTo>
                  <a:lnTo>
                    <a:pt x="13410" y="21240"/>
                  </a:lnTo>
                  <a:lnTo>
                    <a:pt x="14677" y="20507"/>
                  </a:lnTo>
                  <a:cubicBezTo>
                    <a:pt x="14744" y="20473"/>
                    <a:pt x="14744" y="20407"/>
                    <a:pt x="14677" y="20373"/>
                  </a:cubicBezTo>
                  <a:lnTo>
                    <a:pt x="13443" y="19673"/>
                  </a:lnTo>
                  <a:cubicBezTo>
                    <a:pt x="13429" y="19659"/>
                    <a:pt x="13404" y="19651"/>
                    <a:pt x="13377" y="19651"/>
                  </a:cubicBezTo>
                  <a:close/>
                  <a:moveTo>
                    <a:pt x="20081" y="19748"/>
                  </a:moveTo>
                  <a:cubicBezTo>
                    <a:pt x="20048" y="19748"/>
                    <a:pt x="20014" y="19756"/>
                    <a:pt x="19981" y="19773"/>
                  </a:cubicBezTo>
                  <a:lnTo>
                    <a:pt x="18747" y="20507"/>
                  </a:lnTo>
                  <a:cubicBezTo>
                    <a:pt x="18680" y="20540"/>
                    <a:pt x="18680" y="20573"/>
                    <a:pt x="18747" y="20607"/>
                  </a:cubicBezTo>
                  <a:lnTo>
                    <a:pt x="19948" y="21307"/>
                  </a:lnTo>
                  <a:cubicBezTo>
                    <a:pt x="19981" y="21324"/>
                    <a:pt x="20014" y="21332"/>
                    <a:pt x="20048" y="21332"/>
                  </a:cubicBezTo>
                  <a:cubicBezTo>
                    <a:pt x="20081" y="21332"/>
                    <a:pt x="20114" y="21324"/>
                    <a:pt x="20148" y="21307"/>
                  </a:cubicBezTo>
                  <a:lnTo>
                    <a:pt x="21382" y="20573"/>
                  </a:lnTo>
                  <a:cubicBezTo>
                    <a:pt x="21449" y="20540"/>
                    <a:pt x="21449" y="20507"/>
                    <a:pt x="21382" y="20473"/>
                  </a:cubicBezTo>
                  <a:lnTo>
                    <a:pt x="20181" y="19773"/>
                  </a:lnTo>
                  <a:cubicBezTo>
                    <a:pt x="20148" y="19756"/>
                    <a:pt x="20114" y="19748"/>
                    <a:pt x="20081" y="19748"/>
                  </a:cubicBezTo>
                  <a:close/>
                  <a:moveTo>
                    <a:pt x="8973" y="20140"/>
                  </a:moveTo>
                  <a:lnTo>
                    <a:pt x="8973" y="20173"/>
                  </a:lnTo>
                  <a:lnTo>
                    <a:pt x="7706" y="20907"/>
                  </a:lnTo>
                  <a:cubicBezTo>
                    <a:pt x="7672" y="20907"/>
                    <a:pt x="7672" y="20974"/>
                    <a:pt x="7706" y="21007"/>
                  </a:cubicBezTo>
                  <a:lnTo>
                    <a:pt x="8906" y="21707"/>
                  </a:lnTo>
                  <a:cubicBezTo>
                    <a:pt x="8940" y="21724"/>
                    <a:pt x="8973" y="21733"/>
                    <a:pt x="9002" y="21733"/>
                  </a:cubicBezTo>
                  <a:cubicBezTo>
                    <a:pt x="9032" y="21733"/>
                    <a:pt x="9057" y="21724"/>
                    <a:pt x="9073" y="21707"/>
                  </a:cubicBezTo>
                  <a:lnTo>
                    <a:pt x="10341" y="20940"/>
                  </a:lnTo>
                  <a:cubicBezTo>
                    <a:pt x="10408" y="20940"/>
                    <a:pt x="10408" y="20874"/>
                    <a:pt x="10341" y="20840"/>
                  </a:cubicBezTo>
                  <a:lnTo>
                    <a:pt x="9140" y="20140"/>
                  </a:lnTo>
                  <a:close/>
                  <a:moveTo>
                    <a:pt x="15528" y="20382"/>
                  </a:moveTo>
                  <a:cubicBezTo>
                    <a:pt x="15494" y="20382"/>
                    <a:pt x="15461" y="20390"/>
                    <a:pt x="15444" y="20407"/>
                  </a:cubicBezTo>
                  <a:lnTo>
                    <a:pt x="14177" y="21140"/>
                  </a:lnTo>
                  <a:cubicBezTo>
                    <a:pt x="14144" y="21174"/>
                    <a:pt x="14144" y="21207"/>
                    <a:pt x="14177" y="21240"/>
                  </a:cubicBezTo>
                  <a:lnTo>
                    <a:pt x="15411" y="21941"/>
                  </a:lnTo>
                  <a:cubicBezTo>
                    <a:pt x="15428" y="21958"/>
                    <a:pt x="15461" y="21966"/>
                    <a:pt x="15494" y="21966"/>
                  </a:cubicBezTo>
                  <a:cubicBezTo>
                    <a:pt x="15528" y="21966"/>
                    <a:pt x="15561" y="21958"/>
                    <a:pt x="15578" y="21941"/>
                  </a:cubicBezTo>
                  <a:lnTo>
                    <a:pt x="16845" y="21207"/>
                  </a:lnTo>
                  <a:cubicBezTo>
                    <a:pt x="16879" y="21174"/>
                    <a:pt x="16912" y="21140"/>
                    <a:pt x="16845" y="21107"/>
                  </a:cubicBezTo>
                  <a:lnTo>
                    <a:pt x="15611" y="20407"/>
                  </a:lnTo>
                  <a:cubicBezTo>
                    <a:pt x="15595" y="20390"/>
                    <a:pt x="15561" y="20382"/>
                    <a:pt x="15528" y="20382"/>
                  </a:cubicBezTo>
                  <a:close/>
                  <a:moveTo>
                    <a:pt x="4337" y="20448"/>
                  </a:moveTo>
                  <a:cubicBezTo>
                    <a:pt x="4303" y="20448"/>
                    <a:pt x="4270" y="20457"/>
                    <a:pt x="4236" y="20473"/>
                  </a:cubicBezTo>
                  <a:lnTo>
                    <a:pt x="3002" y="21207"/>
                  </a:lnTo>
                  <a:cubicBezTo>
                    <a:pt x="2936" y="21207"/>
                    <a:pt x="2936" y="21274"/>
                    <a:pt x="3002" y="21307"/>
                  </a:cubicBezTo>
                  <a:lnTo>
                    <a:pt x="4203" y="21974"/>
                  </a:lnTo>
                  <a:cubicBezTo>
                    <a:pt x="4236" y="21991"/>
                    <a:pt x="4270" y="21999"/>
                    <a:pt x="4299" y="21999"/>
                  </a:cubicBezTo>
                  <a:cubicBezTo>
                    <a:pt x="4328" y="21999"/>
                    <a:pt x="4353" y="21991"/>
                    <a:pt x="4370" y="21974"/>
                  </a:cubicBezTo>
                  <a:lnTo>
                    <a:pt x="5637" y="21240"/>
                  </a:lnTo>
                  <a:cubicBezTo>
                    <a:pt x="5704" y="21240"/>
                    <a:pt x="5704" y="21174"/>
                    <a:pt x="5637" y="21140"/>
                  </a:cubicBezTo>
                  <a:lnTo>
                    <a:pt x="4437" y="20473"/>
                  </a:lnTo>
                  <a:cubicBezTo>
                    <a:pt x="4403" y="20457"/>
                    <a:pt x="4370" y="20448"/>
                    <a:pt x="4337" y="20448"/>
                  </a:cubicBezTo>
                  <a:close/>
                  <a:moveTo>
                    <a:pt x="11513" y="20718"/>
                  </a:moveTo>
                  <a:cubicBezTo>
                    <a:pt x="11464" y="20718"/>
                    <a:pt x="11414" y="20734"/>
                    <a:pt x="11375" y="20773"/>
                  </a:cubicBezTo>
                  <a:lnTo>
                    <a:pt x="10107" y="21507"/>
                  </a:lnTo>
                  <a:cubicBezTo>
                    <a:pt x="10041" y="21541"/>
                    <a:pt x="10041" y="21574"/>
                    <a:pt x="10107" y="21607"/>
                  </a:cubicBezTo>
                  <a:lnTo>
                    <a:pt x="11308" y="22308"/>
                  </a:lnTo>
                  <a:cubicBezTo>
                    <a:pt x="11342" y="22325"/>
                    <a:pt x="11375" y="22333"/>
                    <a:pt x="11408" y="22333"/>
                  </a:cubicBezTo>
                  <a:cubicBezTo>
                    <a:pt x="11442" y="22333"/>
                    <a:pt x="11475" y="22325"/>
                    <a:pt x="11508" y="22308"/>
                  </a:cubicBezTo>
                  <a:lnTo>
                    <a:pt x="12743" y="21574"/>
                  </a:lnTo>
                  <a:cubicBezTo>
                    <a:pt x="12809" y="21541"/>
                    <a:pt x="12809" y="21507"/>
                    <a:pt x="12743" y="21474"/>
                  </a:cubicBezTo>
                  <a:lnTo>
                    <a:pt x="11608" y="20740"/>
                  </a:lnTo>
                  <a:cubicBezTo>
                    <a:pt x="11581" y="20726"/>
                    <a:pt x="11547" y="20718"/>
                    <a:pt x="11513" y="20718"/>
                  </a:cubicBezTo>
                  <a:close/>
                  <a:moveTo>
                    <a:pt x="18217" y="20815"/>
                  </a:moveTo>
                  <a:cubicBezTo>
                    <a:pt x="18188" y="20815"/>
                    <a:pt x="18163" y="20824"/>
                    <a:pt x="18146" y="20840"/>
                  </a:cubicBezTo>
                  <a:lnTo>
                    <a:pt x="16879" y="21574"/>
                  </a:lnTo>
                  <a:cubicBezTo>
                    <a:pt x="16812" y="21607"/>
                    <a:pt x="16812" y="21641"/>
                    <a:pt x="16879" y="21674"/>
                  </a:cubicBezTo>
                  <a:lnTo>
                    <a:pt x="18080" y="22375"/>
                  </a:lnTo>
                  <a:cubicBezTo>
                    <a:pt x="18113" y="22391"/>
                    <a:pt x="18155" y="22400"/>
                    <a:pt x="18196" y="22400"/>
                  </a:cubicBezTo>
                  <a:cubicBezTo>
                    <a:pt x="18238" y="22400"/>
                    <a:pt x="18280" y="22391"/>
                    <a:pt x="18313" y="22375"/>
                  </a:cubicBezTo>
                  <a:lnTo>
                    <a:pt x="18280" y="22375"/>
                  </a:lnTo>
                  <a:lnTo>
                    <a:pt x="19514" y="21641"/>
                  </a:lnTo>
                  <a:cubicBezTo>
                    <a:pt x="19581" y="21607"/>
                    <a:pt x="19581" y="21574"/>
                    <a:pt x="19514" y="21541"/>
                  </a:cubicBezTo>
                  <a:lnTo>
                    <a:pt x="18313" y="20840"/>
                  </a:lnTo>
                  <a:cubicBezTo>
                    <a:pt x="18280" y="20824"/>
                    <a:pt x="18246" y="20815"/>
                    <a:pt x="18217" y="20815"/>
                  </a:cubicBezTo>
                  <a:close/>
                  <a:moveTo>
                    <a:pt x="7189" y="21215"/>
                  </a:moveTo>
                  <a:cubicBezTo>
                    <a:pt x="7164" y="21215"/>
                    <a:pt x="7139" y="21224"/>
                    <a:pt x="7105" y="21240"/>
                  </a:cubicBezTo>
                  <a:lnTo>
                    <a:pt x="5838" y="21974"/>
                  </a:lnTo>
                  <a:cubicBezTo>
                    <a:pt x="5771" y="21974"/>
                    <a:pt x="5771" y="22041"/>
                    <a:pt x="5838" y="22074"/>
                  </a:cubicBezTo>
                  <a:lnTo>
                    <a:pt x="7038" y="22775"/>
                  </a:lnTo>
                  <a:cubicBezTo>
                    <a:pt x="7072" y="22792"/>
                    <a:pt x="7105" y="22800"/>
                    <a:pt x="7139" y="22800"/>
                  </a:cubicBezTo>
                  <a:cubicBezTo>
                    <a:pt x="7172" y="22800"/>
                    <a:pt x="7205" y="22792"/>
                    <a:pt x="7239" y="22775"/>
                  </a:cubicBezTo>
                  <a:lnTo>
                    <a:pt x="8473" y="22041"/>
                  </a:lnTo>
                  <a:cubicBezTo>
                    <a:pt x="8540" y="22008"/>
                    <a:pt x="8540" y="21941"/>
                    <a:pt x="8473" y="21941"/>
                  </a:cubicBezTo>
                  <a:lnTo>
                    <a:pt x="7272" y="21240"/>
                  </a:lnTo>
                  <a:cubicBezTo>
                    <a:pt x="7239" y="21224"/>
                    <a:pt x="7214" y="21215"/>
                    <a:pt x="7189" y="21215"/>
                  </a:cubicBezTo>
                  <a:close/>
                  <a:moveTo>
                    <a:pt x="13677" y="21449"/>
                  </a:moveTo>
                  <a:cubicBezTo>
                    <a:pt x="13643" y="21449"/>
                    <a:pt x="13610" y="21457"/>
                    <a:pt x="13576" y="21474"/>
                  </a:cubicBezTo>
                  <a:lnTo>
                    <a:pt x="12342" y="22208"/>
                  </a:lnTo>
                  <a:cubicBezTo>
                    <a:pt x="12276" y="22241"/>
                    <a:pt x="12276" y="22275"/>
                    <a:pt x="12342" y="22308"/>
                  </a:cubicBezTo>
                  <a:lnTo>
                    <a:pt x="13543" y="23008"/>
                  </a:lnTo>
                  <a:cubicBezTo>
                    <a:pt x="13576" y="23025"/>
                    <a:pt x="13610" y="23033"/>
                    <a:pt x="13643" y="23033"/>
                  </a:cubicBezTo>
                  <a:cubicBezTo>
                    <a:pt x="13677" y="23033"/>
                    <a:pt x="13710" y="23025"/>
                    <a:pt x="13743" y="23008"/>
                  </a:cubicBezTo>
                  <a:lnTo>
                    <a:pt x="14977" y="22275"/>
                  </a:lnTo>
                  <a:cubicBezTo>
                    <a:pt x="15044" y="22241"/>
                    <a:pt x="15044" y="22208"/>
                    <a:pt x="14977" y="22174"/>
                  </a:cubicBezTo>
                  <a:lnTo>
                    <a:pt x="13777" y="21474"/>
                  </a:lnTo>
                  <a:cubicBezTo>
                    <a:pt x="13743" y="21457"/>
                    <a:pt x="13710" y="21449"/>
                    <a:pt x="13677" y="21449"/>
                  </a:cubicBezTo>
                  <a:close/>
                  <a:moveTo>
                    <a:pt x="9607" y="21816"/>
                  </a:moveTo>
                  <a:cubicBezTo>
                    <a:pt x="9582" y="21816"/>
                    <a:pt x="9557" y="21824"/>
                    <a:pt x="9540" y="21841"/>
                  </a:cubicBezTo>
                  <a:lnTo>
                    <a:pt x="8273" y="22575"/>
                  </a:lnTo>
                  <a:cubicBezTo>
                    <a:pt x="8239" y="22608"/>
                    <a:pt x="8239" y="22641"/>
                    <a:pt x="8273" y="22675"/>
                  </a:cubicBezTo>
                  <a:lnTo>
                    <a:pt x="9474" y="23375"/>
                  </a:lnTo>
                  <a:cubicBezTo>
                    <a:pt x="9490" y="23392"/>
                    <a:pt x="9524" y="23400"/>
                    <a:pt x="9557" y="23400"/>
                  </a:cubicBezTo>
                  <a:cubicBezTo>
                    <a:pt x="9590" y="23400"/>
                    <a:pt x="9624" y="23392"/>
                    <a:pt x="9640" y="23375"/>
                  </a:cubicBezTo>
                  <a:lnTo>
                    <a:pt x="10908" y="22641"/>
                  </a:lnTo>
                  <a:cubicBezTo>
                    <a:pt x="10941" y="22608"/>
                    <a:pt x="10975" y="22575"/>
                    <a:pt x="10908" y="22541"/>
                  </a:cubicBezTo>
                  <a:lnTo>
                    <a:pt x="9674" y="21841"/>
                  </a:lnTo>
                  <a:cubicBezTo>
                    <a:pt x="9657" y="21824"/>
                    <a:pt x="9632" y="21816"/>
                    <a:pt x="9607" y="21816"/>
                  </a:cubicBezTo>
                  <a:close/>
                  <a:moveTo>
                    <a:pt x="16412" y="21883"/>
                  </a:moveTo>
                  <a:cubicBezTo>
                    <a:pt x="16378" y="21883"/>
                    <a:pt x="16345" y="21891"/>
                    <a:pt x="16312" y="21908"/>
                  </a:cubicBezTo>
                  <a:lnTo>
                    <a:pt x="15078" y="22641"/>
                  </a:lnTo>
                  <a:cubicBezTo>
                    <a:pt x="15011" y="22675"/>
                    <a:pt x="15011" y="22708"/>
                    <a:pt x="15078" y="22742"/>
                  </a:cubicBezTo>
                  <a:lnTo>
                    <a:pt x="16278" y="23442"/>
                  </a:lnTo>
                  <a:cubicBezTo>
                    <a:pt x="16312" y="23459"/>
                    <a:pt x="16337" y="23467"/>
                    <a:pt x="16362" y="23467"/>
                  </a:cubicBezTo>
                  <a:cubicBezTo>
                    <a:pt x="16387" y="23467"/>
                    <a:pt x="16412" y="23459"/>
                    <a:pt x="16445" y="23442"/>
                  </a:cubicBezTo>
                  <a:lnTo>
                    <a:pt x="17713" y="22708"/>
                  </a:lnTo>
                  <a:cubicBezTo>
                    <a:pt x="17779" y="22675"/>
                    <a:pt x="17779" y="22641"/>
                    <a:pt x="17713" y="22608"/>
                  </a:cubicBezTo>
                  <a:lnTo>
                    <a:pt x="16512" y="21908"/>
                  </a:lnTo>
                  <a:cubicBezTo>
                    <a:pt x="16479" y="21891"/>
                    <a:pt x="16445" y="21883"/>
                    <a:pt x="16412" y="21883"/>
                  </a:cubicBezTo>
                  <a:close/>
                  <a:moveTo>
                    <a:pt x="1701" y="21949"/>
                  </a:moveTo>
                  <a:cubicBezTo>
                    <a:pt x="1668" y="21949"/>
                    <a:pt x="1635" y="21958"/>
                    <a:pt x="1601" y="21974"/>
                  </a:cubicBezTo>
                  <a:lnTo>
                    <a:pt x="33" y="22875"/>
                  </a:lnTo>
                  <a:cubicBezTo>
                    <a:pt x="0" y="22908"/>
                    <a:pt x="0" y="22942"/>
                    <a:pt x="33" y="22975"/>
                  </a:cubicBezTo>
                  <a:lnTo>
                    <a:pt x="1268" y="23676"/>
                  </a:lnTo>
                  <a:cubicBezTo>
                    <a:pt x="1284" y="23692"/>
                    <a:pt x="1309" y="23701"/>
                    <a:pt x="1339" y="23701"/>
                  </a:cubicBezTo>
                  <a:cubicBezTo>
                    <a:pt x="1368" y="23701"/>
                    <a:pt x="1401" y="23692"/>
                    <a:pt x="1434" y="23676"/>
                  </a:cubicBezTo>
                  <a:lnTo>
                    <a:pt x="3002" y="22775"/>
                  </a:lnTo>
                  <a:cubicBezTo>
                    <a:pt x="3036" y="22742"/>
                    <a:pt x="3036" y="22708"/>
                    <a:pt x="3002" y="22675"/>
                  </a:cubicBezTo>
                  <a:lnTo>
                    <a:pt x="1801" y="21974"/>
                  </a:lnTo>
                  <a:cubicBezTo>
                    <a:pt x="1768" y="21958"/>
                    <a:pt x="1735" y="21949"/>
                    <a:pt x="1701" y="21949"/>
                  </a:cubicBezTo>
                  <a:close/>
                  <a:moveTo>
                    <a:pt x="5341" y="22283"/>
                  </a:moveTo>
                  <a:cubicBezTo>
                    <a:pt x="5312" y="22283"/>
                    <a:pt x="5287" y="22291"/>
                    <a:pt x="5271" y="22308"/>
                  </a:cubicBezTo>
                  <a:lnTo>
                    <a:pt x="5237" y="22308"/>
                  </a:lnTo>
                  <a:lnTo>
                    <a:pt x="4003" y="23042"/>
                  </a:lnTo>
                  <a:cubicBezTo>
                    <a:pt x="3936" y="23042"/>
                    <a:pt x="3936" y="23109"/>
                    <a:pt x="4003" y="23142"/>
                  </a:cubicBezTo>
                  <a:lnTo>
                    <a:pt x="5204" y="23842"/>
                  </a:lnTo>
                  <a:cubicBezTo>
                    <a:pt x="5237" y="23859"/>
                    <a:pt x="5271" y="23867"/>
                    <a:pt x="5304" y="23867"/>
                  </a:cubicBezTo>
                  <a:cubicBezTo>
                    <a:pt x="5337" y="23867"/>
                    <a:pt x="5371" y="23859"/>
                    <a:pt x="5404" y="23842"/>
                  </a:cubicBezTo>
                  <a:lnTo>
                    <a:pt x="6638" y="23109"/>
                  </a:lnTo>
                  <a:cubicBezTo>
                    <a:pt x="6705" y="23075"/>
                    <a:pt x="6705" y="23042"/>
                    <a:pt x="6638" y="23008"/>
                  </a:cubicBezTo>
                  <a:lnTo>
                    <a:pt x="5437" y="22308"/>
                  </a:lnTo>
                  <a:cubicBezTo>
                    <a:pt x="5404" y="22291"/>
                    <a:pt x="5371" y="22283"/>
                    <a:pt x="5341" y="22283"/>
                  </a:cubicBezTo>
                  <a:close/>
                  <a:moveTo>
                    <a:pt x="11842" y="22516"/>
                  </a:moveTo>
                  <a:cubicBezTo>
                    <a:pt x="11809" y="22516"/>
                    <a:pt x="11775" y="22525"/>
                    <a:pt x="11742" y="22541"/>
                  </a:cubicBezTo>
                  <a:lnTo>
                    <a:pt x="10508" y="23275"/>
                  </a:lnTo>
                  <a:cubicBezTo>
                    <a:pt x="10441" y="23309"/>
                    <a:pt x="10441" y="23342"/>
                    <a:pt x="10508" y="23375"/>
                  </a:cubicBezTo>
                  <a:lnTo>
                    <a:pt x="11675" y="24109"/>
                  </a:lnTo>
                  <a:lnTo>
                    <a:pt x="11875" y="24109"/>
                  </a:lnTo>
                  <a:lnTo>
                    <a:pt x="13143" y="23375"/>
                  </a:lnTo>
                  <a:cubicBezTo>
                    <a:pt x="13176" y="23342"/>
                    <a:pt x="13176" y="23275"/>
                    <a:pt x="13143" y="23242"/>
                  </a:cubicBezTo>
                  <a:lnTo>
                    <a:pt x="11942" y="22541"/>
                  </a:lnTo>
                  <a:cubicBezTo>
                    <a:pt x="11909" y="22525"/>
                    <a:pt x="11875" y="22516"/>
                    <a:pt x="11842" y="22516"/>
                  </a:cubicBezTo>
                  <a:close/>
                  <a:moveTo>
                    <a:pt x="7735" y="22883"/>
                  </a:moveTo>
                  <a:cubicBezTo>
                    <a:pt x="7706" y="22883"/>
                    <a:pt x="7672" y="22892"/>
                    <a:pt x="7639" y="22908"/>
                  </a:cubicBezTo>
                  <a:lnTo>
                    <a:pt x="6371" y="23642"/>
                  </a:lnTo>
                  <a:cubicBezTo>
                    <a:pt x="6338" y="23676"/>
                    <a:pt x="6338" y="23709"/>
                    <a:pt x="6371" y="23742"/>
                  </a:cubicBezTo>
                  <a:lnTo>
                    <a:pt x="7606" y="24443"/>
                  </a:lnTo>
                  <a:cubicBezTo>
                    <a:pt x="7622" y="24459"/>
                    <a:pt x="7656" y="24468"/>
                    <a:pt x="7689" y="24468"/>
                  </a:cubicBezTo>
                  <a:cubicBezTo>
                    <a:pt x="7722" y="24468"/>
                    <a:pt x="7756" y="24459"/>
                    <a:pt x="7772" y="24443"/>
                  </a:cubicBezTo>
                  <a:lnTo>
                    <a:pt x="9040" y="23709"/>
                  </a:lnTo>
                  <a:cubicBezTo>
                    <a:pt x="9073" y="23676"/>
                    <a:pt x="9107" y="23642"/>
                    <a:pt x="9040" y="23609"/>
                  </a:cubicBezTo>
                  <a:lnTo>
                    <a:pt x="7806" y="22908"/>
                  </a:lnTo>
                  <a:cubicBezTo>
                    <a:pt x="7789" y="22892"/>
                    <a:pt x="7764" y="22883"/>
                    <a:pt x="7735" y="22883"/>
                  </a:cubicBezTo>
                  <a:close/>
                  <a:moveTo>
                    <a:pt x="14544" y="22950"/>
                  </a:moveTo>
                  <a:cubicBezTo>
                    <a:pt x="14510" y="22950"/>
                    <a:pt x="14477" y="22958"/>
                    <a:pt x="14444" y="22975"/>
                  </a:cubicBezTo>
                  <a:lnTo>
                    <a:pt x="13176" y="23709"/>
                  </a:lnTo>
                  <a:cubicBezTo>
                    <a:pt x="13143" y="23742"/>
                    <a:pt x="13143" y="23809"/>
                    <a:pt x="13176" y="23842"/>
                  </a:cubicBezTo>
                  <a:lnTo>
                    <a:pt x="14410" y="24543"/>
                  </a:lnTo>
                  <a:cubicBezTo>
                    <a:pt x="14444" y="24543"/>
                    <a:pt x="14544" y="24543"/>
                    <a:pt x="14577" y="24510"/>
                  </a:cubicBezTo>
                  <a:lnTo>
                    <a:pt x="14611" y="24510"/>
                  </a:lnTo>
                  <a:lnTo>
                    <a:pt x="15845" y="23809"/>
                  </a:lnTo>
                  <a:cubicBezTo>
                    <a:pt x="15911" y="23776"/>
                    <a:pt x="15911" y="23709"/>
                    <a:pt x="15845" y="23676"/>
                  </a:cubicBezTo>
                  <a:lnTo>
                    <a:pt x="14644" y="22975"/>
                  </a:lnTo>
                  <a:cubicBezTo>
                    <a:pt x="14611" y="22958"/>
                    <a:pt x="14577" y="22950"/>
                    <a:pt x="14544" y="22950"/>
                  </a:cubicBezTo>
                  <a:close/>
                  <a:moveTo>
                    <a:pt x="3503" y="23350"/>
                  </a:moveTo>
                  <a:cubicBezTo>
                    <a:pt x="3469" y="23350"/>
                    <a:pt x="3436" y="23359"/>
                    <a:pt x="3403" y="23375"/>
                  </a:cubicBezTo>
                  <a:lnTo>
                    <a:pt x="2135" y="24109"/>
                  </a:lnTo>
                  <a:cubicBezTo>
                    <a:pt x="2102" y="24143"/>
                    <a:pt x="2102" y="24176"/>
                    <a:pt x="2135" y="24209"/>
                  </a:cubicBezTo>
                  <a:lnTo>
                    <a:pt x="3369" y="24910"/>
                  </a:lnTo>
                  <a:cubicBezTo>
                    <a:pt x="3403" y="24926"/>
                    <a:pt x="3436" y="24935"/>
                    <a:pt x="3465" y="24935"/>
                  </a:cubicBezTo>
                  <a:cubicBezTo>
                    <a:pt x="3494" y="24935"/>
                    <a:pt x="3519" y="24926"/>
                    <a:pt x="3536" y="24910"/>
                  </a:cubicBezTo>
                  <a:lnTo>
                    <a:pt x="4804" y="24176"/>
                  </a:lnTo>
                  <a:cubicBezTo>
                    <a:pt x="4837" y="24143"/>
                    <a:pt x="4837" y="24076"/>
                    <a:pt x="4804" y="24076"/>
                  </a:cubicBezTo>
                  <a:lnTo>
                    <a:pt x="3603" y="23375"/>
                  </a:lnTo>
                  <a:cubicBezTo>
                    <a:pt x="3569" y="23359"/>
                    <a:pt x="3536" y="23350"/>
                    <a:pt x="3503" y="23350"/>
                  </a:cubicBezTo>
                  <a:close/>
                  <a:moveTo>
                    <a:pt x="26452" y="18113"/>
                  </a:moveTo>
                  <a:cubicBezTo>
                    <a:pt x="26419" y="18113"/>
                    <a:pt x="26386" y="18122"/>
                    <a:pt x="26352" y="18138"/>
                  </a:cubicBezTo>
                  <a:lnTo>
                    <a:pt x="15911" y="24143"/>
                  </a:lnTo>
                  <a:cubicBezTo>
                    <a:pt x="15845" y="24176"/>
                    <a:pt x="15845" y="24243"/>
                    <a:pt x="15911" y="24276"/>
                  </a:cubicBezTo>
                  <a:lnTo>
                    <a:pt x="17112" y="24977"/>
                  </a:lnTo>
                  <a:cubicBezTo>
                    <a:pt x="17146" y="24993"/>
                    <a:pt x="17179" y="25002"/>
                    <a:pt x="17212" y="25002"/>
                  </a:cubicBezTo>
                  <a:cubicBezTo>
                    <a:pt x="17246" y="25002"/>
                    <a:pt x="17279" y="24993"/>
                    <a:pt x="17312" y="24977"/>
                  </a:cubicBezTo>
                  <a:lnTo>
                    <a:pt x="27753" y="18939"/>
                  </a:lnTo>
                  <a:cubicBezTo>
                    <a:pt x="27820" y="18905"/>
                    <a:pt x="27820" y="18839"/>
                    <a:pt x="27753" y="18839"/>
                  </a:cubicBezTo>
                  <a:lnTo>
                    <a:pt x="26552" y="18138"/>
                  </a:lnTo>
                  <a:cubicBezTo>
                    <a:pt x="26519" y="18122"/>
                    <a:pt x="26486" y="18113"/>
                    <a:pt x="26452" y="18113"/>
                  </a:cubicBezTo>
                  <a:close/>
                  <a:moveTo>
                    <a:pt x="9957" y="23617"/>
                  </a:moveTo>
                  <a:cubicBezTo>
                    <a:pt x="9924" y="23617"/>
                    <a:pt x="9890" y="23626"/>
                    <a:pt x="9874" y="23642"/>
                  </a:cubicBezTo>
                  <a:lnTo>
                    <a:pt x="8606" y="24376"/>
                  </a:lnTo>
                  <a:cubicBezTo>
                    <a:pt x="8573" y="24409"/>
                    <a:pt x="8540" y="24443"/>
                    <a:pt x="8606" y="24476"/>
                  </a:cubicBezTo>
                  <a:lnTo>
                    <a:pt x="9840" y="25177"/>
                  </a:lnTo>
                  <a:lnTo>
                    <a:pt x="10007" y="25177"/>
                  </a:lnTo>
                  <a:lnTo>
                    <a:pt x="11275" y="24443"/>
                  </a:lnTo>
                  <a:cubicBezTo>
                    <a:pt x="11308" y="24409"/>
                    <a:pt x="11342" y="24343"/>
                    <a:pt x="11275" y="24343"/>
                  </a:cubicBezTo>
                  <a:lnTo>
                    <a:pt x="10041" y="23642"/>
                  </a:lnTo>
                  <a:cubicBezTo>
                    <a:pt x="10024" y="23626"/>
                    <a:pt x="9991" y="23617"/>
                    <a:pt x="9957" y="23617"/>
                  </a:cubicBezTo>
                  <a:close/>
                  <a:moveTo>
                    <a:pt x="12576" y="24043"/>
                  </a:moveTo>
                  <a:lnTo>
                    <a:pt x="11308" y="24776"/>
                  </a:lnTo>
                  <a:cubicBezTo>
                    <a:pt x="11275" y="24810"/>
                    <a:pt x="11275" y="24876"/>
                    <a:pt x="11308" y="24910"/>
                  </a:cubicBezTo>
                  <a:lnTo>
                    <a:pt x="12542" y="25610"/>
                  </a:lnTo>
                  <a:cubicBezTo>
                    <a:pt x="12576" y="25627"/>
                    <a:pt x="12609" y="25635"/>
                    <a:pt x="12642" y="25635"/>
                  </a:cubicBezTo>
                  <a:cubicBezTo>
                    <a:pt x="12676" y="25635"/>
                    <a:pt x="12709" y="25627"/>
                    <a:pt x="12743" y="25610"/>
                  </a:cubicBezTo>
                  <a:lnTo>
                    <a:pt x="12709" y="25610"/>
                  </a:lnTo>
                  <a:lnTo>
                    <a:pt x="13977" y="24876"/>
                  </a:lnTo>
                  <a:cubicBezTo>
                    <a:pt x="14010" y="24843"/>
                    <a:pt x="14043" y="24776"/>
                    <a:pt x="13977" y="24743"/>
                  </a:cubicBezTo>
                  <a:lnTo>
                    <a:pt x="12743" y="24043"/>
                  </a:lnTo>
                  <a:close/>
                  <a:moveTo>
                    <a:pt x="5938" y="23951"/>
                  </a:moveTo>
                  <a:cubicBezTo>
                    <a:pt x="5904" y="23951"/>
                    <a:pt x="5871" y="23959"/>
                    <a:pt x="5838" y="23976"/>
                  </a:cubicBezTo>
                  <a:lnTo>
                    <a:pt x="3870" y="25077"/>
                  </a:lnTo>
                  <a:cubicBezTo>
                    <a:pt x="3836" y="25143"/>
                    <a:pt x="3836" y="25177"/>
                    <a:pt x="3870" y="25210"/>
                  </a:cubicBezTo>
                  <a:lnTo>
                    <a:pt x="5104" y="25911"/>
                  </a:lnTo>
                  <a:cubicBezTo>
                    <a:pt x="5137" y="25927"/>
                    <a:pt x="5170" y="25936"/>
                    <a:pt x="5200" y="25936"/>
                  </a:cubicBezTo>
                  <a:cubicBezTo>
                    <a:pt x="5229" y="25936"/>
                    <a:pt x="5254" y="25927"/>
                    <a:pt x="5271" y="25911"/>
                  </a:cubicBezTo>
                  <a:lnTo>
                    <a:pt x="7239" y="24776"/>
                  </a:lnTo>
                  <a:cubicBezTo>
                    <a:pt x="7272" y="24743"/>
                    <a:pt x="7272" y="24710"/>
                    <a:pt x="7205" y="24676"/>
                  </a:cubicBezTo>
                  <a:lnTo>
                    <a:pt x="7239" y="24676"/>
                  </a:lnTo>
                  <a:lnTo>
                    <a:pt x="6038" y="23976"/>
                  </a:lnTo>
                  <a:cubicBezTo>
                    <a:pt x="6004" y="23959"/>
                    <a:pt x="5971" y="23951"/>
                    <a:pt x="5938" y="23951"/>
                  </a:cubicBezTo>
                  <a:close/>
                  <a:moveTo>
                    <a:pt x="15411" y="24484"/>
                  </a:moveTo>
                  <a:cubicBezTo>
                    <a:pt x="15378" y="24484"/>
                    <a:pt x="15344" y="24493"/>
                    <a:pt x="15311" y="24510"/>
                  </a:cubicBezTo>
                  <a:lnTo>
                    <a:pt x="13777" y="25410"/>
                  </a:lnTo>
                  <a:cubicBezTo>
                    <a:pt x="13710" y="25444"/>
                    <a:pt x="13710" y="25477"/>
                    <a:pt x="13777" y="25510"/>
                  </a:cubicBezTo>
                  <a:lnTo>
                    <a:pt x="14977" y="26211"/>
                  </a:lnTo>
                  <a:cubicBezTo>
                    <a:pt x="15011" y="26227"/>
                    <a:pt x="15044" y="26236"/>
                    <a:pt x="15073" y="26236"/>
                  </a:cubicBezTo>
                  <a:cubicBezTo>
                    <a:pt x="15103" y="26236"/>
                    <a:pt x="15128" y="26227"/>
                    <a:pt x="15144" y="26211"/>
                  </a:cubicBezTo>
                  <a:lnTo>
                    <a:pt x="16712" y="25310"/>
                  </a:lnTo>
                  <a:cubicBezTo>
                    <a:pt x="16779" y="25277"/>
                    <a:pt x="16779" y="25243"/>
                    <a:pt x="16712" y="25210"/>
                  </a:cubicBezTo>
                  <a:lnTo>
                    <a:pt x="15511" y="24510"/>
                  </a:lnTo>
                  <a:cubicBezTo>
                    <a:pt x="15478" y="24493"/>
                    <a:pt x="15444" y="24484"/>
                    <a:pt x="15411" y="24484"/>
                  </a:cubicBezTo>
                  <a:close/>
                  <a:moveTo>
                    <a:pt x="10808" y="25118"/>
                  </a:moveTo>
                  <a:cubicBezTo>
                    <a:pt x="10774" y="25118"/>
                    <a:pt x="10741" y="25127"/>
                    <a:pt x="10708" y="25143"/>
                  </a:cubicBezTo>
                  <a:lnTo>
                    <a:pt x="9507" y="25877"/>
                  </a:lnTo>
                  <a:cubicBezTo>
                    <a:pt x="9440" y="25911"/>
                    <a:pt x="9440" y="25944"/>
                    <a:pt x="9507" y="25977"/>
                  </a:cubicBezTo>
                  <a:lnTo>
                    <a:pt x="10674" y="26678"/>
                  </a:lnTo>
                  <a:cubicBezTo>
                    <a:pt x="10708" y="26694"/>
                    <a:pt x="10741" y="26703"/>
                    <a:pt x="10774" y="26703"/>
                  </a:cubicBezTo>
                  <a:cubicBezTo>
                    <a:pt x="10808" y="26703"/>
                    <a:pt x="10841" y="26694"/>
                    <a:pt x="10875" y="26678"/>
                  </a:cubicBezTo>
                  <a:lnTo>
                    <a:pt x="12109" y="25944"/>
                  </a:lnTo>
                  <a:cubicBezTo>
                    <a:pt x="12175" y="25911"/>
                    <a:pt x="12175" y="25877"/>
                    <a:pt x="12109" y="25844"/>
                  </a:cubicBezTo>
                  <a:lnTo>
                    <a:pt x="10908" y="25143"/>
                  </a:lnTo>
                  <a:cubicBezTo>
                    <a:pt x="10875" y="25127"/>
                    <a:pt x="10841" y="25118"/>
                    <a:pt x="10808" y="25118"/>
                  </a:cubicBezTo>
                  <a:close/>
                  <a:moveTo>
                    <a:pt x="8073" y="24676"/>
                  </a:moveTo>
                  <a:lnTo>
                    <a:pt x="5604" y="26111"/>
                  </a:lnTo>
                  <a:cubicBezTo>
                    <a:pt x="5571" y="26144"/>
                    <a:pt x="5571" y="26177"/>
                    <a:pt x="5604" y="26211"/>
                  </a:cubicBezTo>
                  <a:lnTo>
                    <a:pt x="6838" y="26911"/>
                  </a:lnTo>
                  <a:cubicBezTo>
                    <a:pt x="6855" y="26928"/>
                    <a:pt x="6888" y="26936"/>
                    <a:pt x="6922" y="26936"/>
                  </a:cubicBezTo>
                  <a:cubicBezTo>
                    <a:pt x="6955" y="26936"/>
                    <a:pt x="6988" y="26928"/>
                    <a:pt x="7005" y="26911"/>
                  </a:cubicBezTo>
                  <a:lnTo>
                    <a:pt x="9440" y="25510"/>
                  </a:lnTo>
                  <a:cubicBezTo>
                    <a:pt x="9507" y="25477"/>
                    <a:pt x="9507" y="25410"/>
                    <a:pt x="9440" y="25377"/>
                  </a:cubicBezTo>
                  <a:lnTo>
                    <a:pt x="9474" y="25377"/>
                  </a:lnTo>
                  <a:lnTo>
                    <a:pt x="8239" y="24676"/>
                  </a:lnTo>
                  <a:close/>
                  <a:moveTo>
                    <a:pt x="13276" y="25719"/>
                  </a:moveTo>
                  <a:cubicBezTo>
                    <a:pt x="13243" y="25719"/>
                    <a:pt x="13210" y="25727"/>
                    <a:pt x="13176" y="25744"/>
                  </a:cubicBezTo>
                  <a:lnTo>
                    <a:pt x="11608" y="26644"/>
                  </a:lnTo>
                  <a:cubicBezTo>
                    <a:pt x="11575" y="26678"/>
                    <a:pt x="11542" y="26711"/>
                    <a:pt x="11608" y="26744"/>
                  </a:cubicBezTo>
                  <a:lnTo>
                    <a:pt x="12843" y="27445"/>
                  </a:lnTo>
                  <a:cubicBezTo>
                    <a:pt x="12859" y="27462"/>
                    <a:pt x="12884" y="27470"/>
                    <a:pt x="12913" y="27470"/>
                  </a:cubicBezTo>
                  <a:cubicBezTo>
                    <a:pt x="12943" y="27470"/>
                    <a:pt x="12976" y="27462"/>
                    <a:pt x="13009" y="27445"/>
                  </a:cubicBezTo>
                  <a:lnTo>
                    <a:pt x="14577" y="26544"/>
                  </a:lnTo>
                  <a:cubicBezTo>
                    <a:pt x="14644" y="26511"/>
                    <a:pt x="14644" y="26444"/>
                    <a:pt x="14577" y="26444"/>
                  </a:cubicBezTo>
                  <a:lnTo>
                    <a:pt x="13376" y="25744"/>
                  </a:lnTo>
                  <a:cubicBezTo>
                    <a:pt x="13343" y="25727"/>
                    <a:pt x="13310" y="25719"/>
                    <a:pt x="13276" y="25719"/>
                  </a:cubicBezTo>
                  <a:close/>
                  <a:moveTo>
                    <a:pt x="9007" y="26186"/>
                  </a:moveTo>
                  <a:cubicBezTo>
                    <a:pt x="8973" y="26186"/>
                    <a:pt x="8940" y="26194"/>
                    <a:pt x="8906" y="26211"/>
                  </a:cubicBezTo>
                  <a:lnTo>
                    <a:pt x="7339" y="27145"/>
                  </a:lnTo>
                  <a:cubicBezTo>
                    <a:pt x="7272" y="27145"/>
                    <a:pt x="7272" y="27211"/>
                    <a:pt x="7339" y="27245"/>
                  </a:cubicBezTo>
                  <a:lnTo>
                    <a:pt x="8540" y="27945"/>
                  </a:lnTo>
                  <a:lnTo>
                    <a:pt x="8740" y="27945"/>
                  </a:lnTo>
                  <a:lnTo>
                    <a:pt x="10307" y="27045"/>
                  </a:lnTo>
                  <a:cubicBezTo>
                    <a:pt x="10341" y="26978"/>
                    <a:pt x="10341" y="26945"/>
                    <a:pt x="10307" y="26911"/>
                  </a:cubicBezTo>
                  <a:lnTo>
                    <a:pt x="9107" y="26211"/>
                  </a:lnTo>
                  <a:cubicBezTo>
                    <a:pt x="9073" y="26194"/>
                    <a:pt x="9040" y="26186"/>
                    <a:pt x="9007" y="26186"/>
                  </a:cubicBezTo>
                  <a:close/>
                  <a:moveTo>
                    <a:pt x="11137" y="26953"/>
                  </a:moveTo>
                  <a:cubicBezTo>
                    <a:pt x="11108" y="26953"/>
                    <a:pt x="11075" y="26961"/>
                    <a:pt x="11041" y="26978"/>
                  </a:cubicBezTo>
                  <a:lnTo>
                    <a:pt x="9107" y="28112"/>
                  </a:lnTo>
                  <a:cubicBezTo>
                    <a:pt x="9040" y="28145"/>
                    <a:pt x="9040" y="28179"/>
                    <a:pt x="9107" y="28212"/>
                  </a:cubicBezTo>
                  <a:lnTo>
                    <a:pt x="10307" y="28913"/>
                  </a:lnTo>
                  <a:cubicBezTo>
                    <a:pt x="10341" y="28929"/>
                    <a:pt x="10374" y="28938"/>
                    <a:pt x="10408" y="28938"/>
                  </a:cubicBezTo>
                  <a:cubicBezTo>
                    <a:pt x="10441" y="28938"/>
                    <a:pt x="10474" y="28929"/>
                    <a:pt x="10508" y="28913"/>
                  </a:cubicBezTo>
                  <a:lnTo>
                    <a:pt x="12442" y="27779"/>
                  </a:lnTo>
                  <a:cubicBezTo>
                    <a:pt x="12509" y="27745"/>
                    <a:pt x="12509" y="27712"/>
                    <a:pt x="12442" y="27678"/>
                  </a:cubicBezTo>
                  <a:lnTo>
                    <a:pt x="11208" y="26978"/>
                  </a:lnTo>
                  <a:cubicBezTo>
                    <a:pt x="11191" y="26961"/>
                    <a:pt x="11166" y="26953"/>
                    <a:pt x="11137" y="2695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52"/>
            <p:cNvSpPr/>
            <p:nvPr/>
          </p:nvSpPr>
          <p:spPr>
            <a:xfrm>
              <a:off x="2781050" y="2364825"/>
              <a:ext cx="480375" cy="277725"/>
            </a:xfrm>
            <a:custGeom>
              <a:avLst/>
              <a:gdLst/>
              <a:ahLst/>
              <a:cxnLst/>
              <a:rect l="l" t="t" r="r" b="b"/>
              <a:pathLst>
                <a:path w="19215" h="11109" extrusionOk="0">
                  <a:moveTo>
                    <a:pt x="12309" y="1"/>
                  </a:moveTo>
                  <a:lnTo>
                    <a:pt x="1" y="7106"/>
                  </a:lnTo>
                  <a:lnTo>
                    <a:pt x="6939" y="11109"/>
                  </a:lnTo>
                  <a:lnTo>
                    <a:pt x="19214" y="4004"/>
                  </a:lnTo>
                  <a:lnTo>
                    <a:pt x="12309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52"/>
            <p:cNvSpPr/>
            <p:nvPr/>
          </p:nvSpPr>
          <p:spPr>
            <a:xfrm>
              <a:off x="2781050" y="2364825"/>
              <a:ext cx="480375" cy="277725"/>
            </a:xfrm>
            <a:custGeom>
              <a:avLst/>
              <a:gdLst/>
              <a:ahLst/>
              <a:cxnLst/>
              <a:rect l="l" t="t" r="r" b="b"/>
              <a:pathLst>
                <a:path w="19215" h="11109" extrusionOk="0">
                  <a:moveTo>
                    <a:pt x="12309" y="1"/>
                  </a:moveTo>
                  <a:lnTo>
                    <a:pt x="1" y="7106"/>
                  </a:lnTo>
                  <a:lnTo>
                    <a:pt x="6939" y="11109"/>
                  </a:lnTo>
                  <a:lnTo>
                    <a:pt x="19214" y="4004"/>
                  </a:lnTo>
                  <a:lnTo>
                    <a:pt x="123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52"/>
            <p:cNvSpPr/>
            <p:nvPr/>
          </p:nvSpPr>
          <p:spPr>
            <a:xfrm>
              <a:off x="1885425" y="2504925"/>
              <a:ext cx="11700" cy="5025"/>
            </a:xfrm>
            <a:custGeom>
              <a:avLst/>
              <a:gdLst/>
              <a:ahLst/>
              <a:cxnLst/>
              <a:rect l="l" t="t" r="r" b="b"/>
              <a:pathLst>
                <a:path w="468" h="201" extrusionOk="0">
                  <a:moveTo>
                    <a:pt x="0" y="1"/>
                  </a:moveTo>
                  <a:lnTo>
                    <a:pt x="133" y="67"/>
                  </a:lnTo>
                  <a:cubicBezTo>
                    <a:pt x="67" y="34"/>
                    <a:pt x="33" y="1"/>
                    <a:pt x="0" y="1"/>
                  </a:cubicBezTo>
                  <a:close/>
                  <a:moveTo>
                    <a:pt x="133" y="67"/>
                  </a:moveTo>
                  <a:lnTo>
                    <a:pt x="133" y="67"/>
                  </a:lnTo>
                  <a:cubicBezTo>
                    <a:pt x="234" y="134"/>
                    <a:pt x="334" y="168"/>
                    <a:pt x="467" y="201"/>
                  </a:cubicBezTo>
                  <a:cubicBezTo>
                    <a:pt x="334" y="168"/>
                    <a:pt x="234" y="101"/>
                    <a:pt x="133" y="67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52"/>
            <p:cNvSpPr/>
            <p:nvPr/>
          </p:nvSpPr>
          <p:spPr>
            <a:xfrm>
              <a:off x="1937950" y="2509100"/>
              <a:ext cx="850" cy="25"/>
            </a:xfrm>
            <a:custGeom>
              <a:avLst/>
              <a:gdLst/>
              <a:ahLst/>
              <a:cxnLst/>
              <a:rect l="l" t="t" r="r" b="b"/>
              <a:pathLst>
                <a:path w="34" h="1" extrusionOk="0">
                  <a:moveTo>
                    <a:pt x="1" y="1"/>
                  </a:moveTo>
                  <a:lnTo>
                    <a:pt x="34" y="1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52"/>
            <p:cNvSpPr/>
            <p:nvPr/>
          </p:nvSpPr>
          <p:spPr>
            <a:xfrm>
              <a:off x="4356350" y="1867600"/>
              <a:ext cx="1836325" cy="1097050"/>
            </a:xfrm>
            <a:custGeom>
              <a:avLst/>
              <a:gdLst/>
              <a:ahLst/>
              <a:cxnLst/>
              <a:rect l="l" t="t" r="r" b="b"/>
              <a:pathLst>
                <a:path w="73453" h="43882" extrusionOk="0">
                  <a:moveTo>
                    <a:pt x="27487" y="1"/>
                  </a:moveTo>
                  <a:cubicBezTo>
                    <a:pt x="27095" y="1"/>
                    <a:pt x="26703" y="92"/>
                    <a:pt x="26352" y="276"/>
                  </a:cubicBezTo>
                  <a:lnTo>
                    <a:pt x="1535" y="14619"/>
                  </a:lnTo>
                  <a:cubicBezTo>
                    <a:pt x="0" y="15420"/>
                    <a:pt x="0" y="17588"/>
                    <a:pt x="1535" y="18389"/>
                  </a:cubicBezTo>
                  <a:lnTo>
                    <a:pt x="45233" y="43607"/>
                  </a:lnTo>
                  <a:cubicBezTo>
                    <a:pt x="45583" y="43790"/>
                    <a:pt x="45975" y="43882"/>
                    <a:pt x="46367" y="43882"/>
                  </a:cubicBezTo>
                  <a:cubicBezTo>
                    <a:pt x="46759" y="43882"/>
                    <a:pt x="47151" y="43790"/>
                    <a:pt x="47501" y="43607"/>
                  </a:cubicBezTo>
                  <a:lnTo>
                    <a:pt x="72319" y="29297"/>
                  </a:lnTo>
                  <a:cubicBezTo>
                    <a:pt x="72986" y="28863"/>
                    <a:pt x="73386" y="28162"/>
                    <a:pt x="73453" y="27395"/>
                  </a:cubicBezTo>
                  <a:cubicBezTo>
                    <a:pt x="73386" y="26628"/>
                    <a:pt x="72952" y="25927"/>
                    <a:pt x="72319" y="25494"/>
                  </a:cubicBezTo>
                  <a:lnTo>
                    <a:pt x="28621" y="276"/>
                  </a:lnTo>
                  <a:cubicBezTo>
                    <a:pt x="28270" y="92"/>
                    <a:pt x="27879" y="1"/>
                    <a:pt x="27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52"/>
            <p:cNvSpPr/>
            <p:nvPr/>
          </p:nvSpPr>
          <p:spPr>
            <a:xfrm>
              <a:off x="5042675" y="921375"/>
              <a:ext cx="1191700" cy="1591025"/>
            </a:xfrm>
            <a:custGeom>
              <a:avLst/>
              <a:gdLst/>
              <a:ahLst/>
              <a:cxnLst/>
              <a:rect l="l" t="t" r="r" b="b"/>
              <a:pathLst>
                <a:path w="47668" h="63641" extrusionOk="0">
                  <a:moveTo>
                    <a:pt x="1621" y="0"/>
                  </a:moveTo>
                  <a:cubicBezTo>
                    <a:pt x="1273" y="0"/>
                    <a:pt x="926" y="76"/>
                    <a:pt x="601" y="231"/>
                  </a:cubicBezTo>
                  <a:cubicBezTo>
                    <a:pt x="0" y="598"/>
                    <a:pt x="34" y="1165"/>
                    <a:pt x="34" y="1899"/>
                  </a:cubicBezTo>
                  <a:lnTo>
                    <a:pt x="34" y="36157"/>
                  </a:lnTo>
                  <a:cubicBezTo>
                    <a:pt x="67" y="36957"/>
                    <a:pt x="501" y="37691"/>
                    <a:pt x="1168" y="38125"/>
                  </a:cubicBezTo>
                  <a:lnTo>
                    <a:pt x="44866" y="63343"/>
                  </a:lnTo>
                  <a:cubicBezTo>
                    <a:pt x="45223" y="63539"/>
                    <a:pt x="45628" y="63640"/>
                    <a:pt x="46035" y="63640"/>
                  </a:cubicBezTo>
                  <a:cubicBezTo>
                    <a:pt x="46388" y="63640"/>
                    <a:pt x="46742" y="63564"/>
                    <a:pt x="47067" y="63409"/>
                  </a:cubicBezTo>
                  <a:cubicBezTo>
                    <a:pt x="47668" y="63043"/>
                    <a:pt x="47634" y="62475"/>
                    <a:pt x="47634" y="61742"/>
                  </a:cubicBezTo>
                  <a:lnTo>
                    <a:pt x="47634" y="27484"/>
                  </a:lnTo>
                  <a:cubicBezTo>
                    <a:pt x="47601" y="26683"/>
                    <a:pt x="47167" y="25949"/>
                    <a:pt x="46500" y="25516"/>
                  </a:cubicBezTo>
                  <a:lnTo>
                    <a:pt x="2802" y="298"/>
                  </a:lnTo>
                  <a:cubicBezTo>
                    <a:pt x="2427" y="101"/>
                    <a:pt x="2023" y="0"/>
                    <a:pt x="1621" y="0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52"/>
            <p:cNvSpPr/>
            <p:nvPr/>
          </p:nvSpPr>
          <p:spPr>
            <a:xfrm>
              <a:off x="5042675" y="921375"/>
              <a:ext cx="1191700" cy="1591025"/>
            </a:xfrm>
            <a:custGeom>
              <a:avLst/>
              <a:gdLst/>
              <a:ahLst/>
              <a:cxnLst/>
              <a:rect l="l" t="t" r="r" b="b"/>
              <a:pathLst>
                <a:path w="47668" h="63641" extrusionOk="0">
                  <a:moveTo>
                    <a:pt x="1621" y="0"/>
                  </a:moveTo>
                  <a:cubicBezTo>
                    <a:pt x="1273" y="0"/>
                    <a:pt x="926" y="76"/>
                    <a:pt x="601" y="231"/>
                  </a:cubicBezTo>
                  <a:cubicBezTo>
                    <a:pt x="0" y="598"/>
                    <a:pt x="34" y="1165"/>
                    <a:pt x="34" y="1899"/>
                  </a:cubicBezTo>
                  <a:lnTo>
                    <a:pt x="34" y="36157"/>
                  </a:lnTo>
                  <a:cubicBezTo>
                    <a:pt x="67" y="36957"/>
                    <a:pt x="501" y="37691"/>
                    <a:pt x="1168" y="38125"/>
                  </a:cubicBezTo>
                  <a:lnTo>
                    <a:pt x="44866" y="63343"/>
                  </a:lnTo>
                  <a:cubicBezTo>
                    <a:pt x="45223" y="63539"/>
                    <a:pt x="45628" y="63640"/>
                    <a:pt x="46035" y="63640"/>
                  </a:cubicBezTo>
                  <a:cubicBezTo>
                    <a:pt x="46388" y="63640"/>
                    <a:pt x="46742" y="63564"/>
                    <a:pt x="47067" y="63409"/>
                  </a:cubicBezTo>
                  <a:cubicBezTo>
                    <a:pt x="47668" y="63043"/>
                    <a:pt x="47634" y="62475"/>
                    <a:pt x="47634" y="61742"/>
                  </a:cubicBezTo>
                  <a:lnTo>
                    <a:pt x="47634" y="27484"/>
                  </a:lnTo>
                  <a:cubicBezTo>
                    <a:pt x="47601" y="26683"/>
                    <a:pt x="47167" y="25949"/>
                    <a:pt x="46500" y="25516"/>
                  </a:cubicBezTo>
                  <a:lnTo>
                    <a:pt x="2802" y="298"/>
                  </a:lnTo>
                  <a:cubicBezTo>
                    <a:pt x="2427" y="101"/>
                    <a:pt x="2023" y="0"/>
                    <a:pt x="16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52"/>
            <p:cNvSpPr/>
            <p:nvPr/>
          </p:nvSpPr>
          <p:spPr>
            <a:xfrm>
              <a:off x="5043500" y="948250"/>
              <a:ext cx="1149175" cy="1560800"/>
            </a:xfrm>
            <a:custGeom>
              <a:avLst/>
              <a:gdLst/>
              <a:ahLst/>
              <a:cxnLst/>
              <a:rect l="l" t="t" r="r" b="b"/>
              <a:pathLst>
                <a:path w="45967" h="62432" extrusionOk="0">
                  <a:moveTo>
                    <a:pt x="626" y="0"/>
                  </a:moveTo>
                  <a:cubicBezTo>
                    <a:pt x="253" y="0"/>
                    <a:pt x="1" y="303"/>
                    <a:pt x="1" y="824"/>
                  </a:cubicBezTo>
                  <a:lnTo>
                    <a:pt x="1" y="35082"/>
                  </a:lnTo>
                  <a:cubicBezTo>
                    <a:pt x="34" y="35882"/>
                    <a:pt x="468" y="36616"/>
                    <a:pt x="1135" y="37050"/>
                  </a:cubicBezTo>
                  <a:lnTo>
                    <a:pt x="44833" y="62268"/>
                  </a:lnTo>
                  <a:cubicBezTo>
                    <a:pt x="45024" y="62378"/>
                    <a:pt x="45203" y="62431"/>
                    <a:pt x="45359" y="62431"/>
                  </a:cubicBezTo>
                  <a:cubicBezTo>
                    <a:pt x="45723" y="62431"/>
                    <a:pt x="45967" y="62147"/>
                    <a:pt x="45967" y="61634"/>
                  </a:cubicBezTo>
                  <a:lnTo>
                    <a:pt x="45967" y="27343"/>
                  </a:lnTo>
                  <a:cubicBezTo>
                    <a:pt x="45933" y="26542"/>
                    <a:pt x="45500" y="25808"/>
                    <a:pt x="44833" y="25375"/>
                  </a:cubicBezTo>
                  <a:lnTo>
                    <a:pt x="1135" y="157"/>
                  </a:lnTo>
                  <a:cubicBezTo>
                    <a:pt x="951" y="50"/>
                    <a:pt x="779" y="0"/>
                    <a:pt x="6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52"/>
            <p:cNvSpPr/>
            <p:nvPr/>
          </p:nvSpPr>
          <p:spPr>
            <a:xfrm>
              <a:off x="4378850" y="1867600"/>
              <a:ext cx="1801325" cy="1035350"/>
            </a:xfrm>
            <a:custGeom>
              <a:avLst/>
              <a:gdLst/>
              <a:ahLst/>
              <a:cxnLst/>
              <a:rect l="l" t="t" r="r" b="b"/>
              <a:pathLst>
                <a:path w="72053" h="41414" extrusionOk="0">
                  <a:moveTo>
                    <a:pt x="26570" y="1"/>
                  </a:moveTo>
                  <a:cubicBezTo>
                    <a:pt x="26178" y="1"/>
                    <a:pt x="25786" y="92"/>
                    <a:pt x="25419" y="276"/>
                  </a:cubicBezTo>
                  <a:lnTo>
                    <a:pt x="635" y="14619"/>
                  </a:lnTo>
                  <a:cubicBezTo>
                    <a:pt x="1" y="14986"/>
                    <a:pt x="1" y="15553"/>
                    <a:pt x="635" y="15920"/>
                  </a:cubicBezTo>
                  <a:lnTo>
                    <a:pt x="44299" y="41138"/>
                  </a:lnTo>
                  <a:cubicBezTo>
                    <a:pt x="44666" y="41322"/>
                    <a:pt x="45058" y="41414"/>
                    <a:pt x="45450" y="41414"/>
                  </a:cubicBezTo>
                  <a:cubicBezTo>
                    <a:pt x="45842" y="41414"/>
                    <a:pt x="46234" y="41322"/>
                    <a:pt x="46601" y="41138"/>
                  </a:cubicBezTo>
                  <a:lnTo>
                    <a:pt x="71419" y="26828"/>
                  </a:lnTo>
                  <a:cubicBezTo>
                    <a:pt x="72052" y="26461"/>
                    <a:pt x="72052" y="25861"/>
                    <a:pt x="71419" y="25494"/>
                  </a:cubicBezTo>
                  <a:lnTo>
                    <a:pt x="27721" y="276"/>
                  </a:lnTo>
                  <a:cubicBezTo>
                    <a:pt x="27354" y="92"/>
                    <a:pt x="26962" y="1"/>
                    <a:pt x="265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52"/>
            <p:cNvSpPr/>
            <p:nvPr/>
          </p:nvSpPr>
          <p:spPr>
            <a:xfrm>
              <a:off x="4356350" y="2236400"/>
              <a:ext cx="1159175" cy="728875"/>
            </a:xfrm>
            <a:custGeom>
              <a:avLst/>
              <a:gdLst/>
              <a:ahLst/>
              <a:cxnLst/>
              <a:rect l="l" t="t" r="r" b="b"/>
              <a:pathLst>
                <a:path w="46367" h="29155" extrusionOk="0">
                  <a:moveTo>
                    <a:pt x="1335" y="1"/>
                  </a:moveTo>
                  <a:lnTo>
                    <a:pt x="1335" y="1"/>
                  </a:lnTo>
                  <a:cubicBezTo>
                    <a:pt x="0" y="901"/>
                    <a:pt x="100" y="2903"/>
                    <a:pt x="1535" y="3637"/>
                  </a:cubicBezTo>
                  <a:lnTo>
                    <a:pt x="45233" y="28855"/>
                  </a:lnTo>
                  <a:cubicBezTo>
                    <a:pt x="45566" y="29055"/>
                    <a:pt x="45966" y="29155"/>
                    <a:pt x="46367" y="29155"/>
                  </a:cubicBezTo>
                  <a:lnTo>
                    <a:pt x="46367" y="26687"/>
                  </a:lnTo>
                  <a:cubicBezTo>
                    <a:pt x="45966" y="26687"/>
                    <a:pt x="45566" y="26586"/>
                    <a:pt x="45233" y="26386"/>
                  </a:cubicBezTo>
                  <a:lnTo>
                    <a:pt x="1535" y="1168"/>
                  </a:lnTo>
                  <a:cubicBezTo>
                    <a:pt x="968" y="868"/>
                    <a:pt x="901" y="368"/>
                    <a:pt x="1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7" name="Google Shape;2307;p52"/>
            <p:cNvSpPr/>
            <p:nvPr/>
          </p:nvSpPr>
          <p:spPr>
            <a:xfrm>
              <a:off x="5078525" y="1005550"/>
              <a:ext cx="1087475" cy="1441000"/>
            </a:xfrm>
            <a:custGeom>
              <a:avLst/>
              <a:gdLst/>
              <a:ahLst/>
              <a:cxnLst/>
              <a:rect l="l" t="t" r="r" b="b"/>
              <a:pathLst>
                <a:path w="43499" h="57640" extrusionOk="0">
                  <a:moveTo>
                    <a:pt x="384" y="1"/>
                  </a:moveTo>
                  <a:cubicBezTo>
                    <a:pt x="153" y="1"/>
                    <a:pt x="1" y="191"/>
                    <a:pt x="1" y="500"/>
                  </a:cubicBezTo>
                  <a:lnTo>
                    <a:pt x="1" y="32056"/>
                  </a:lnTo>
                  <a:cubicBezTo>
                    <a:pt x="34" y="32523"/>
                    <a:pt x="301" y="32956"/>
                    <a:pt x="701" y="33223"/>
                  </a:cubicBezTo>
                  <a:lnTo>
                    <a:pt x="42798" y="57541"/>
                  </a:lnTo>
                  <a:cubicBezTo>
                    <a:pt x="42913" y="57608"/>
                    <a:pt x="43020" y="57639"/>
                    <a:pt x="43114" y="57639"/>
                  </a:cubicBezTo>
                  <a:cubicBezTo>
                    <a:pt x="43346" y="57639"/>
                    <a:pt x="43498" y="57449"/>
                    <a:pt x="43498" y="57140"/>
                  </a:cubicBezTo>
                  <a:lnTo>
                    <a:pt x="43498" y="25584"/>
                  </a:lnTo>
                  <a:cubicBezTo>
                    <a:pt x="43465" y="25117"/>
                    <a:pt x="43231" y="24650"/>
                    <a:pt x="42831" y="24417"/>
                  </a:cubicBezTo>
                  <a:lnTo>
                    <a:pt x="701" y="100"/>
                  </a:lnTo>
                  <a:cubicBezTo>
                    <a:pt x="586" y="32"/>
                    <a:pt x="478" y="1"/>
                    <a:pt x="3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52"/>
            <p:cNvSpPr/>
            <p:nvPr/>
          </p:nvSpPr>
          <p:spPr>
            <a:xfrm>
              <a:off x="5516350" y="1442500"/>
              <a:ext cx="212675" cy="567100"/>
            </a:xfrm>
            <a:custGeom>
              <a:avLst/>
              <a:gdLst/>
              <a:ahLst/>
              <a:cxnLst/>
              <a:rect l="l" t="t" r="r" b="b"/>
              <a:pathLst>
                <a:path w="8507" h="22684" extrusionOk="0">
                  <a:moveTo>
                    <a:pt x="2735" y="5938"/>
                  </a:moveTo>
                  <a:lnTo>
                    <a:pt x="3069" y="6138"/>
                  </a:lnTo>
                  <a:lnTo>
                    <a:pt x="5471" y="7506"/>
                  </a:lnTo>
                  <a:cubicBezTo>
                    <a:pt x="5938" y="7773"/>
                    <a:pt x="6305" y="8674"/>
                    <a:pt x="6305" y="9507"/>
                  </a:cubicBezTo>
                  <a:lnTo>
                    <a:pt x="6305" y="9774"/>
                  </a:lnTo>
                  <a:cubicBezTo>
                    <a:pt x="6305" y="10436"/>
                    <a:pt x="6074" y="10866"/>
                    <a:pt x="5745" y="10866"/>
                  </a:cubicBezTo>
                  <a:cubicBezTo>
                    <a:pt x="5660" y="10866"/>
                    <a:pt x="5567" y="10837"/>
                    <a:pt x="5471" y="10775"/>
                  </a:cubicBezTo>
                  <a:lnTo>
                    <a:pt x="2735" y="9207"/>
                  </a:lnTo>
                  <a:lnTo>
                    <a:pt x="2735" y="5938"/>
                  </a:lnTo>
                  <a:close/>
                  <a:moveTo>
                    <a:pt x="2735" y="12543"/>
                  </a:moveTo>
                  <a:lnTo>
                    <a:pt x="5471" y="14111"/>
                  </a:lnTo>
                  <a:lnTo>
                    <a:pt x="5704" y="14244"/>
                  </a:lnTo>
                  <a:cubicBezTo>
                    <a:pt x="6204" y="14544"/>
                    <a:pt x="6638" y="15545"/>
                    <a:pt x="6638" y="16479"/>
                  </a:cubicBezTo>
                  <a:lnTo>
                    <a:pt x="6638" y="16779"/>
                  </a:lnTo>
                  <a:cubicBezTo>
                    <a:pt x="6638" y="17530"/>
                    <a:pt x="6380" y="18001"/>
                    <a:pt x="6001" y="18001"/>
                  </a:cubicBezTo>
                  <a:cubicBezTo>
                    <a:pt x="5909" y="18001"/>
                    <a:pt x="5809" y="17972"/>
                    <a:pt x="5704" y="17914"/>
                  </a:cubicBezTo>
                  <a:lnTo>
                    <a:pt x="3069" y="16412"/>
                  </a:lnTo>
                  <a:lnTo>
                    <a:pt x="2735" y="16212"/>
                  </a:lnTo>
                  <a:lnTo>
                    <a:pt x="2735" y="12543"/>
                  </a:lnTo>
                  <a:close/>
                  <a:moveTo>
                    <a:pt x="1301" y="1"/>
                  </a:moveTo>
                  <a:lnTo>
                    <a:pt x="1301" y="1769"/>
                  </a:lnTo>
                  <a:lnTo>
                    <a:pt x="0" y="1035"/>
                  </a:lnTo>
                  <a:lnTo>
                    <a:pt x="0" y="4370"/>
                  </a:lnTo>
                  <a:lnTo>
                    <a:pt x="867" y="4871"/>
                  </a:lnTo>
                  <a:lnTo>
                    <a:pt x="867" y="15145"/>
                  </a:lnTo>
                  <a:lnTo>
                    <a:pt x="0" y="14645"/>
                  </a:lnTo>
                  <a:lnTo>
                    <a:pt x="0" y="17980"/>
                  </a:lnTo>
                  <a:lnTo>
                    <a:pt x="1301" y="18714"/>
                  </a:lnTo>
                  <a:lnTo>
                    <a:pt x="1301" y="20148"/>
                  </a:lnTo>
                  <a:lnTo>
                    <a:pt x="3169" y="21216"/>
                  </a:lnTo>
                  <a:lnTo>
                    <a:pt x="3169" y="19782"/>
                  </a:lnTo>
                  <a:lnTo>
                    <a:pt x="3803" y="20148"/>
                  </a:lnTo>
                  <a:lnTo>
                    <a:pt x="3803" y="21616"/>
                  </a:lnTo>
                  <a:lnTo>
                    <a:pt x="5671" y="22684"/>
                  </a:lnTo>
                  <a:lnTo>
                    <a:pt x="5671" y="21216"/>
                  </a:lnTo>
                  <a:lnTo>
                    <a:pt x="5704" y="21216"/>
                  </a:lnTo>
                  <a:cubicBezTo>
                    <a:pt x="6006" y="21393"/>
                    <a:pt x="6297" y="21477"/>
                    <a:pt x="6571" y="21477"/>
                  </a:cubicBezTo>
                  <a:cubicBezTo>
                    <a:pt x="7688" y="21477"/>
                    <a:pt x="8506" y="20071"/>
                    <a:pt x="8506" y="17847"/>
                  </a:cubicBezTo>
                  <a:lnTo>
                    <a:pt x="8506" y="17547"/>
                  </a:lnTo>
                  <a:cubicBezTo>
                    <a:pt x="8506" y="16146"/>
                    <a:pt x="8206" y="14745"/>
                    <a:pt x="7639" y="13444"/>
                  </a:cubicBezTo>
                  <a:cubicBezTo>
                    <a:pt x="8006" y="12643"/>
                    <a:pt x="8206" y="11742"/>
                    <a:pt x="8173" y="10842"/>
                  </a:cubicBezTo>
                  <a:lnTo>
                    <a:pt x="8173" y="10575"/>
                  </a:lnTo>
                  <a:cubicBezTo>
                    <a:pt x="8173" y="8073"/>
                    <a:pt x="7072" y="5338"/>
                    <a:pt x="5671" y="4337"/>
                  </a:cubicBezTo>
                  <a:lnTo>
                    <a:pt x="5671" y="2536"/>
                  </a:lnTo>
                  <a:lnTo>
                    <a:pt x="3803" y="1435"/>
                  </a:lnTo>
                  <a:lnTo>
                    <a:pt x="3803" y="3236"/>
                  </a:lnTo>
                  <a:lnTo>
                    <a:pt x="3169" y="2836"/>
                  </a:lnTo>
                  <a:lnTo>
                    <a:pt x="3169" y="1068"/>
                  </a:lnTo>
                  <a:lnTo>
                    <a:pt x="1301" y="1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52"/>
            <p:cNvSpPr/>
            <p:nvPr/>
          </p:nvSpPr>
          <p:spPr>
            <a:xfrm>
              <a:off x="5516350" y="1442500"/>
              <a:ext cx="212675" cy="567100"/>
            </a:xfrm>
            <a:custGeom>
              <a:avLst/>
              <a:gdLst/>
              <a:ahLst/>
              <a:cxnLst/>
              <a:rect l="l" t="t" r="r" b="b"/>
              <a:pathLst>
                <a:path w="8507" h="22684" extrusionOk="0">
                  <a:moveTo>
                    <a:pt x="2735" y="5938"/>
                  </a:moveTo>
                  <a:lnTo>
                    <a:pt x="3069" y="6138"/>
                  </a:lnTo>
                  <a:lnTo>
                    <a:pt x="5471" y="7506"/>
                  </a:lnTo>
                  <a:cubicBezTo>
                    <a:pt x="5938" y="7773"/>
                    <a:pt x="6305" y="8674"/>
                    <a:pt x="6305" y="9507"/>
                  </a:cubicBezTo>
                  <a:lnTo>
                    <a:pt x="6305" y="9774"/>
                  </a:lnTo>
                  <a:cubicBezTo>
                    <a:pt x="6305" y="10436"/>
                    <a:pt x="6074" y="10866"/>
                    <a:pt x="5745" y="10866"/>
                  </a:cubicBezTo>
                  <a:cubicBezTo>
                    <a:pt x="5660" y="10866"/>
                    <a:pt x="5567" y="10837"/>
                    <a:pt x="5471" y="10775"/>
                  </a:cubicBezTo>
                  <a:lnTo>
                    <a:pt x="2735" y="9207"/>
                  </a:lnTo>
                  <a:lnTo>
                    <a:pt x="2735" y="5938"/>
                  </a:lnTo>
                  <a:close/>
                  <a:moveTo>
                    <a:pt x="2735" y="12543"/>
                  </a:moveTo>
                  <a:lnTo>
                    <a:pt x="5471" y="14111"/>
                  </a:lnTo>
                  <a:lnTo>
                    <a:pt x="5704" y="14244"/>
                  </a:lnTo>
                  <a:cubicBezTo>
                    <a:pt x="6204" y="14544"/>
                    <a:pt x="6638" y="15545"/>
                    <a:pt x="6638" y="16479"/>
                  </a:cubicBezTo>
                  <a:lnTo>
                    <a:pt x="6638" y="16779"/>
                  </a:lnTo>
                  <a:cubicBezTo>
                    <a:pt x="6638" y="17530"/>
                    <a:pt x="6380" y="18001"/>
                    <a:pt x="6001" y="18001"/>
                  </a:cubicBezTo>
                  <a:cubicBezTo>
                    <a:pt x="5909" y="18001"/>
                    <a:pt x="5809" y="17972"/>
                    <a:pt x="5704" y="17914"/>
                  </a:cubicBezTo>
                  <a:lnTo>
                    <a:pt x="3069" y="16412"/>
                  </a:lnTo>
                  <a:lnTo>
                    <a:pt x="2735" y="16212"/>
                  </a:lnTo>
                  <a:lnTo>
                    <a:pt x="2735" y="12543"/>
                  </a:lnTo>
                  <a:close/>
                  <a:moveTo>
                    <a:pt x="1301" y="1"/>
                  </a:moveTo>
                  <a:lnTo>
                    <a:pt x="1301" y="1769"/>
                  </a:lnTo>
                  <a:lnTo>
                    <a:pt x="0" y="1035"/>
                  </a:lnTo>
                  <a:lnTo>
                    <a:pt x="0" y="4370"/>
                  </a:lnTo>
                  <a:lnTo>
                    <a:pt x="867" y="4871"/>
                  </a:lnTo>
                  <a:lnTo>
                    <a:pt x="867" y="15145"/>
                  </a:lnTo>
                  <a:lnTo>
                    <a:pt x="0" y="14645"/>
                  </a:lnTo>
                  <a:lnTo>
                    <a:pt x="0" y="17980"/>
                  </a:lnTo>
                  <a:lnTo>
                    <a:pt x="1301" y="18714"/>
                  </a:lnTo>
                  <a:lnTo>
                    <a:pt x="1301" y="20148"/>
                  </a:lnTo>
                  <a:lnTo>
                    <a:pt x="3169" y="21216"/>
                  </a:lnTo>
                  <a:lnTo>
                    <a:pt x="3169" y="19782"/>
                  </a:lnTo>
                  <a:lnTo>
                    <a:pt x="3803" y="20148"/>
                  </a:lnTo>
                  <a:lnTo>
                    <a:pt x="3803" y="21616"/>
                  </a:lnTo>
                  <a:lnTo>
                    <a:pt x="5671" y="22684"/>
                  </a:lnTo>
                  <a:lnTo>
                    <a:pt x="5671" y="21216"/>
                  </a:lnTo>
                  <a:lnTo>
                    <a:pt x="5704" y="21216"/>
                  </a:lnTo>
                  <a:cubicBezTo>
                    <a:pt x="6006" y="21393"/>
                    <a:pt x="6297" y="21477"/>
                    <a:pt x="6571" y="21477"/>
                  </a:cubicBezTo>
                  <a:cubicBezTo>
                    <a:pt x="7688" y="21477"/>
                    <a:pt x="8506" y="20071"/>
                    <a:pt x="8506" y="17847"/>
                  </a:cubicBezTo>
                  <a:lnTo>
                    <a:pt x="8506" y="17547"/>
                  </a:lnTo>
                  <a:cubicBezTo>
                    <a:pt x="8506" y="16146"/>
                    <a:pt x="8206" y="14745"/>
                    <a:pt x="7639" y="13444"/>
                  </a:cubicBezTo>
                  <a:cubicBezTo>
                    <a:pt x="8006" y="12643"/>
                    <a:pt x="8206" y="11742"/>
                    <a:pt x="8173" y="10842"/>
                  </a:cubicBezTo>
                  <a:lnTo>
                    <a:pt x="8173" y="10575"/>
                  </a:lnTo>
                  <a:cubicBezTo>
                    <a:pt x="8173" y="8073"/>
                    <a:pt x="7072" y="5338"/>
                    <a:pt x="5671" y="4337"/>
                  </a:cubicBezTo>
                  <a:lnTo>
                    <a:pt x="5671" y="2536"/>
                  </a:lnTo>
                  <a:lnTo>
                    <a:pt x="3803" y="1435"/>
                  </a:lnTo>
                  <a:lnTo>
                    <a:pt x="3803" y="3236"/>
                  </a:lnTo>
                  <a:lnTo>
                    <a:pt x="3169" y="2836"/>
                  </a:lnTo>
                  <a:lnTo>
                    <a:pt x="3169" y="1068"/>
                  </a:lnTo>
                  <a:lnTo>
                    <a:pt x="13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52"/>
            <p:cNvSpPr/>
            <p:nvPr/>
          </p:nvSpPr>
          <p:spPr>
            <a:xfrm>
              <a:off x="5018475" y="1918250"/>
              <a:ext cx="1074975" cy="617975"/>
            </a:xfrm>
            <a:custGeom>
              <a:avLst/>
              <a:gdLst/>
              <a:ahLst/>
              <a:cxnLst/>
              <a:rect l="l" t="t" r="r" b="b"/>
              <a:pathLst>
                <a:path w="42999" h="24719" extrusionOk="0">
                  <a:moveTo>
                    <a:pt x="1552" y="1"/>
                  </a:moveTo>
                  <a:cubicBezTo>
                    <a:pt x="1352" y="1"/>
                    <a:pt x="1152" y="51"/>
                    <a:pt x="968" y="151"/>
                  </a:cubicBezTo>
                  <a:lnTo>
                    <a:pt x="301" y="518"/>
                  </a:lnTo>
                  <a:cubicBezTo>
                    <a:pt x="1" y="618"/>
                    <a:pt x="1" y="1052"/>
                    <a:pt x="301" y="1152"/>
                  </a:cubicBezTo>
                  <a:lnTo>
                    <a:pt x="40863" y="24569"/>
                  </a:lnTo>
                  <a:cubicBezTo>
                    <a:pt x="41047" y="24669"/>
                    <a:pt x="41247" y="24719"/>
                    <a:pt x="41443" y="24719"/>
                  </a:cubicBezTo>
                  <a:cubicBezTo>
                    <a:pt x="41639" y="24719"/>
                    <a:pt x="41831" y="24669"/>
                    <a:pt x="41997" y="24569"/>
                  </a:cubicBezTo>
                  <a:lnTo>
                    <a:pt x="42665" y="24202"/>
                  </a:lnTo>
                  <a:cubicBezTo>
                    <a:pt x="42998" y="24102"/>
                    <a:pt x="42998" y="23668"/>
                    <a:pt x="42665" y="23534"/>
                  </a:cubicBezTo>
                  <a:lnTo>
                    <a:pt x="2136" y="151"/>
                  </a:lnTo>
                  <a:cubicBezTo>
                    <a:pt x="1952" y="51"/>
                    <a:pt x="1752" y="1"/>
                    <a:pt x="1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52"/>
            <p:cNvSpPr/>
            <p:nvPr/>
          </p:nvSpPr>
          <p:spPr>
            <a:xfrm>
              <a:off x="4696575" y="1964725"/>
              <a:ext cx="1318475" cy="759375"/>
            </a:xfrm>
            <a:custGeom>
              <a:avLst/>
              <a:gdLst/>
              <a:ahLst/>
              <a:cxnLst/>
              <a:rect l="l" t="t" r="r" b="b"/>
              <a:pathLst>
                <a:path w="52739" h="30375" extrusionOk="0">
                  <a:moveTo>
                    <a:pt x="11250" y="0"/>
                  </a:moveTo>
                  <a:cubicBezTo>
                    <a:pt x="11089" y="0"/>
                    <a:pt x="10925" y="33"/>
                    <a:pt x="10775" y="93"/>
                  </a:cubicBezTo>
                  <a:lnTo>
                    <a:pt x="268" y="6231"/>
                  </a:lnTo>
                  <a:cubicBezTo>
                    <a:pt x="1" y="6365"/>
                    <a:pt x="68" y="6665"/>
                    <a:pt x="368" y="6832"/>
                  </a:cubicBezTo>
                  <a:lnTo>
                    <a:pt x="40863" y="30215"/>
                  </a:lnTo>
                  <a:cubicBezTo>
                    <a:pt x="41047" y="30325"/>
                    <a:pt x="41251" y="30375"/>
                    <a:pt x="41453" y="30375"/>
                  </a:cubicBezTo>
                  <a:cubicBezTo>
                    <a:pt x="41618" y="30375"/>
                    <a:pt x="41781" y="30342"/>
                    <a:pt x="41931" y="30282"/>
                  </a:cubicBezTo>
                  <a:lnTo>
                    <a:pt x="52472" y="24177"/>
                  </a:lnTo>
                  <a:cubicBezTo>
                    <a:pt x="52739" y="24044"/>
                    <a:pt x="52705" y="23777"/>
                    <a:pt x="52372" y="23577"/>
                  </a:cubicBezTo>
                  <a:lnTo>
                    <a:pt x="11809" y="160"/>
                  </a:lnTo>
                  <a:cubicBezTo>
                    <a:pt x="11644" y="50"/>
                    <a:pt x="11449" y="0"/>
                    <a:pt x="11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52"/>
            <p:cNvSpPr/>
            <p:nvPr/>
          </p:nvSpPr>
          <p:spPr>
            <a:xfrm>
              <a:off x="4720775" y="1979775"/>
              <a:ext cx="1253425" cy="730325"/>
            </a:xfrm>
            <a:custGeom>
              <a:avLst/>
              <a:gdLst/>
              <a:ahLst/>
              <a:cxnLst/>
              <a:rect l="l" t="t" r="r" b="b"/>
              <a:pathLst>
                <a:path w="50137" h="29213" extrusionOk="0">
                  <a:moveTo>
                    <a:pt x="10408" y="0"/>
                  </a:moveTo>
                  <a:cubicBezTo>
                    <a:pt x="10374" y="0"/>
                    <a:pt x="10341" y="8"/>
                    <a:pt x="10308" y="25"/>
                  </a:cubicBezTo>
                  <a:lnTo>
                    <a:pt x="9107" y="759"/>
                  </a:lnTo>
                  <a:cubicBezTo>
                    <a:pt x="9040" y="759"/>
                    <a:pt x="9073" y="826"/>
                    <a:pt x="9107" y="859"/>
                  </a:cubicBezTo>
                  <a:lnTo>
                    <a:pt x="10675" y="1760"/>
                  </a:lnTo>
                  <a:cubicBezTo>
                    <a:pt x="10694" y="1769"/>
                    <a:pt x="10714" y="1773"/>
                    <a:pt x="10733" y="1773"/>
                  </a:cubicBezTo>
                  <a:cubicBezTo>
                    <a:pt x="10780" y="1773"/>
                    <a:pt x="10828" y="1750"/>
                    <a:pt x="10875" y="1726"/>
                  </a:cubicBezTo>
                  <a:lnTo>
                    <a:pt x="10841" y="1726"/>
                  </a:lnTo>
                  <a:lnTo>
                    <a:pt x="12076" y="1026"/>
                  </a:lnTo>
                  <a:cubicBezTo>
                    <a:pt x="12109" y="992"/>
                    <a:pt x="12109" y="959"/>
                    <a:pt x="12076" y="926"/>
                  </a:cubicBezTo>
                  <a:lnTo>
                    <a:pt x="10508" y="25"/>
                  </a:lnTo>
                  <a:cubicBezTo>
                    <a:pt x="10474" y="8"/>
                    <a:pt x="10441" y="0"/>
                    <a:pt x="10408" y="0"/>
                  </a:cubicBezTo>
                  <a:close/>
                  <a:moveTo>
                    <a:pt x="8240" y="1226"/>
                  </a:moveTo>
                  <a:lnTo>
                    <a:pt x="7005" y="1926"/>
                  </a:lnTo>
                  <a:cubicBezTo>
                    <a:pt x="6972" y="1960"/>
                    <a:pt x="6972" y="2027"/>
                    <a:pt x="7005" y="2060"/>
                  </a:cubicBezTo>
                  <a:lnTo>
                    <a:pt x="8273" y="2794"/>
                  </a:lnTo>
                  <a:cubicBezTo>
                    <a:pt x="8306" y="2810"/>
                    <a:pt x="8340" y="2819"/>
                    <a:pt x="8373" y="2819"/>
                  </a:cubicBezTo>
                  <a:cubicBezTo>
                    <a:pt x="8406" y="2819"/>
                    <a:pt x="8440" y="2810"/>
                    <a:pt x="8473" y="2794"/>
                  </a:cubicBezTo>
                  <a:lnTo>
                    <a:pt x="8440" y="2760"/>
                  </a:lnTo>
                  <a:lnTo>
                    <a:pt x="9674" y="2060"/>
                  </a:lnTo>
                  <a:cubicBezTo>
                    <a:pt x="9707" y="2060"/>
                    <a:pt x="9707" y="1993"/>
                    <a:pt x="9674" y="1960"/>
                  </a:cubicBezTo>
                  <a:lnTo>
                    <a:pt x="8406" y="1226"/>
                  </a:lnTo>
                  <a:close/>
                  <a:moveTo>
                    <a:pt x="13347" y="1701"/>
                  </a:moveTo>
                  <a:cubicBezTo>
                    <a:pt x="13318" y="1701"/>
                    <a:pt x="13293" y="1710"/>
                    <a:pt x="13276" y="1726"/>
                  </a:cubicBezTo>
                  <a:lnTo>
                    <a:pt x="12042" y="2427"/>
                  </a:lnTo>
                  <a:cubicBezTo>
                    <a:pt x="12009" y="2460"/>
                    <a:pt x="12009" y="2494"/>
                    <a:pt x="12042" y="2527"/>
                  </a:cubicBezTo>
                  <a:lnTo>
                    <a:pt x="13310" y="3261"/>
                  </a:lnTo>
                  <a:cubicBezTo>
                    <a:pt x="13327" y="3277"/>
                    <a:pt x="13360" y="3286"/>
                    <a:pt x="13393" y="3286"/>
                  </a:cubicBezTo>
                  <a:cubicBezTo>
                    <a:pt x="13427" y="3286"/>
                    <a:pt x="13460" y="3277"/>
                    <a:pt x="13477" y="3261"/>
                  </a:cubicBezTo>
                  <a:lnTo>
                    <a:pt x="14711" y="2560"/>
                  </a:lnTo>
                  <a:cubicBezTo>
                    <a:pt x="14744" y="2527"/>
                    <a:pt x="14744" y="2494"/>
                    <a:pt x="14711" y="2460"/>
                  </a:cubicBezTo>
                  <a:lnTo>
                    <a:pt x="13443" y="1726"/>
                  </a:lnTo>
                  <a:cubicBezTo>
                    <a:pt x="13410" y="1710"/>
                    <a:pt x="13377" y="1701"/>
                    <a:pt x="13347" y="1701"/>
                  </a:cubicBezTo>
                  <a:close/>
                  <a:moveTo>
                    <a:pt x="10174" y="2302"/>
                  </a:moveTo>
                  <a:cubicBezTo>
                    <a:pt x="10141" y="2302"/>
                    <a:pt x="10108" y="2310"/>
                    <a:pt x="10074" y="2327"/>
                  </a:cubicBezTo>
                  <a:lnTo>
                    <a:pt x="8873" y="3027"/>
                  </a:lnTo>
                  <a:cubicBezTo>
                    <a:pt x="8840" y="3061"/>
                    <a:pt x="8840" y="3094"/>
                    <a:pt x="8873" y="3127"/>
                  </a:cubicBezTo>
                  <a:lnTo>
                    <a:pt x="10108" y="3861"/>
                  </a:lnTo>
                  <a:cubicBezTo>
                    <a:pt x="10141" y="3878"/>
                    <a:pt x="10174" y="3886"/>
                    <a:pt x="10208" y="3886"/>
                  </a:cubicBezTo>
                  <a:cubicBezTo>
                    <a:pt x="10241" y="3886"/>
                    <a:pt x="10274" y="3878"/>
                    <a:pt x="10308" y="3861"/>
                  </a:cubicBezTo>
                  <a:lnTo>
                    <a:pt x="11509" y="3161"/>
                  </a:lnTo>
                  <a:cubicBezTo>
                    <a:pt x="11575" y="3127"/>
                    <a:pt x="11575" y="3094"/>
                    <a:pt x="11509" y="3061"/>
                  </a:cubicBezTo>
                  <a:lnTo>
                    <a:pt x="10274" y="2327"/>
                  </a:lnTo>
                  <a:cubicBezTo>
                    <a:pt x="10241" y="2310"/>
                    <a:pt x="10208" y="2302"/>
                    <a:pt x="10174" y="2302"/>
                  </a:cubicBezTo>
                  <a:close/>
                  <a:moveTo>
                    <a:pt x="6472" y="2227"/>
                  </a:moveTo>
                  <a:lnTo>
                    <a:pt x="5271" y="2927"/>
                  </a:lnTo>
                  <a:cubicBezTo>
                    <a:pt x="5204" y="2961"/>
                    <a:pt x="5204" y="3027"/>
                    <a:pt x="5271" y="3027"/>
                  </a:cubicBezTo>
                  <a:lnTo>
                    <a:pt x="7205" y="4161"/>
                  </a:lnTo>
                  <a:cubicBezTo>
                    <a:pt x="7272" y="4195"/>
                    <a:pt x="7339" y="4195"/>
                    <a:pt x="7406" y="4195"/>
                  </a:cubicBezTo>
                  <a:lnTo>
                    <a:pt x="7406" y="4161"/>
                  </a:lnTo>
                  <a:lnTo>
                    <a:pt x="8606" y="3461"/>
                  </a:lnTo>
                  <a:cubicBezTo>
                    <a:pt x="8673" y="3428"/>
                    <a:pt x="8673" y="3394"/>
                    <a:pt x="8606" y="3361"/>
                  </a:cubicBezTo>
                  <a:lnTo>
                    <a:pt x="6672" y="2227"/>
                  </a:lnTo>
                  <a:close/>
                  <a:moveTo>
                    <a:pt x="15211" y="2769"/>
                  </a:moveTo>
                  <a:cubicBezTo>
                    <a:pt x="15178" y="2769"/>
                    <a:pt x="15144" y="2777"/>
                    <a:pt x="15111" y="2794"/>
                  </a:cubicBezTo>
                  <a:lnTo>
                    <a:pt x="13910" y="3494"/>
                  </a:lnTo>
                  <a:cubicBezTo>
                    <a:pt x="13877" y="3528"/>
                    <a:pt x="13877" y="3561"/>
                    <a:pt x="13910" y="3594"/>
                  </a:cubicBezTo>
                  <a:lnTo>
                    <a:pt x="15144" y="4328"/>
                  </a:lnTo>
                  <a:cubicBezTo>
                    <a:pt x="15178" y="4345"/>
                    <a:pt x="15211" y="4353"/>
                    <a:pt x="15245" y="4353"/>
                  </a:cubicBezTo>
                  <a:cubicBezTo>
                    <a:pt x="15278" y="4353"/>
                    <a:pt x="15311" y="4345"/>
                    <a:pt x="15345" y="4328"/>
                  </a:cubicBezTo>
                  <a:lnTo>
                    <a:pt x="16545" y="3628"/>
                  </a:lnTo>
                  <a:cubicBezTo>
                    <a:pt x="16612" y="3594"/>
                    <a:pt x="16612" y="3561"/>
                    <a:pt x="16545" y="3528"/>
                  </a:cubicBezTo>
                  <a:lnTo>
                    <a:pt x="15311" y="2794"/>
                  </a:lnTo>
                  <a:cubicBezTo>
                    <a:pt x="15278" y="2777"/>
                    <a:pt x="15245" y="2769"/>
                    <a:pt x="15211" y="2769"/>
                  </a:cubicBezTo>
                  <a:close/>
                  <a:moveTo>
                    <a:pt x="12038" y="3336"/>
                  </a:moveTo>
                  <a:cubicBezTo>
                    <a:pt x="12009" y="3336"/>
                    <a:pt x="11976" y="3344"/>
                    <a:pt x="11942" y="3361"/>
                  </a:cubicBezTo>
                  <a:lnTo>
                    <a:pt x="10708" y="4095"/>
                  </a:lnTo>
                  <a:cubicBezTo>
                    <a:pt x="10675" y="4095"/>
                    <a:pt x="10675" y="4161"/>
                    <a:pt x="10708" y="4195"/>
                  </a:cubicBezTo>
                  <a:lnTo>
                    <a:pt x="11942" y="4929"/>
                  </a:lnTo>
                  <a:cubicBezTo>
                    <a:pt x="11976" y="4945"/>
                    <a:pt x="12009" y="4954"/>
                    <a:pt x="12042" y="4954"/>
                  </a:cubicBezTo>
                  <a:cubicBezTo>
                    <a:pt x="12076" y="4954"/>
                    <a:pt x="12109" y="4945"/>
                    <a:pt x="12142" y="4929"/>
                  </a:cubicBezTo>
                  <a:lnTo>
                    <a:pt x="13343" y="4228"/>
                  </a:lnTo>
                  <a:cubicBezTo>
                    <a:pt x="13443" y="4195"/>
                    <a:pt x="13443" y="4161"/>
                    <a:pt x="13377" y="4128"/>
                  </a:cubicBezTo>
                  <a:lnTo>
                    <a:pt x="13377" y="4095"/>
                  </a:lnTo>
                  <a:lnTo>
                    <a:pt x="12109" y="3361"/>
                  </a:lnTo>
                  <a:cubicBezTo>
                    <a:pt x="12092" y="3344"/>
                    <a:pt x="12067" y="3336"/>
                    <a:pt x="12038" y="3336"/>
                  </a:cubicBezTo>
                  <a:close/>
                  <a:moveTo>
                    <a:pt x="9007" y="3694"/>
                  </a:moveTo>
                  <a:lnTo>
                    <a:pt x="7806" y="4395"/>
                  </a:lnTo>
                  <a:cubicBezTo>
                    <a:pt x="7739" y="4428"/>
                    <a:pt x="7773" y="4495"/>
                    <a:pt x="7806" y="4528"/>
                  </a:cubicBezTo>
                  <a:lnTo>
                    <a:pt x="9073" y="5262"/>
                  </a:lnTo>
                  <a:lnTo>
                    <a:pt x="9274" y="5262"/>
                  </a:lnTo>
                  <a:lnTo>
                    <a:pt x="10474" y="4562"/>
                  </a:lnTo>
                  <a:cubicBezTo>
                    <a:pt x="10508" y="4528"/>
                    <a:pt x="10508" y="4462"/>
                    <a:pt x="10474" y="4428"/>
                  </a:cubicBezTo>
                  <a:lnTo>
                    <a:pt x="9207" y="3694"/>
                  </a:lnTo>
                  <a:close/>
                  <a:moveTo>
                    <a:pt x="17079" y="3870"/>
                  </a:moveTo>
                  <a:cubicBezTo>
                    <a:pt x="17046" y="3870"/>
                    <a:pt x="17012" y="3878"/>
                    <a:pt x="16979" y="3895"/>
                  </a:cubicBezTo>
                  <a:lnTo>
                    <a:pt x="15778" y="4595"/>
                  </a:lnTo>
                  <a:cubicBezTo>
                    <a:pt x="15712" y="4628"/>
                    <a:pt x="15712" y="4662"/>
                    <a:pt x="15778" y="4695"/>
                  </a:cubicBezTo>
                  <a:lnTo>
                    <a:pt x="17012" y="5429"/>
                  </a:lnTo>
                  <a:cubicBezTo>
                    <a:pt x="17046" y="5446"/>
                    <a:pt x="17079" y="5454"/>
                    <a:pt x="17113" y="5454"/>
                  </a:cubicBezTo>
                  <a:cubicBezTo>
                    <a:pt x="17146" y="5454"/>
                    <a:pt x="17179" y="5446"/>
                    <a:pt x="17213" y="5429"/>
                  </a:cubicBezTo>
                  <a:lnTo>
                    <a:pt x="18413" y="4728"/>
                  </a:lnTo>
                  <a:cubicBezTo>
                    <a:pt x="18447" y="4695"/>
                    <a:pt x="18447" y="4662"/>
                    <a:pt x="18413" y="4628"/>
                  </a:cubicBezTo>
                  <a:lnTo>
                    <a:pt x="17179" y="3895"/>
                  </a:lnTo>
                  <a:cubicBezTo>
                    <a:pt x="17146" y="3878"/>
                    <a:pt x="17113" y="3870"/>
                    <a:pt x="17079" y="3870"/>
                  </a:cubicBezTo>
                  <a:close/>
                  <a:moveTo>
                    <a:pt x="4837" y="3236"/>
                  </a:moveTo>
                  <a:cubicBezTo>
                    <a:pt x="4804" y="3236"/>
                    <a:pt x="4770" y="3244"/>
                    <a:pt x="4737" y="3261"/>
                  </a:cubicBezTo>
                  <a:lnTo>
                    <a:pt x="3536" y="3928"/>
                  </a:lnTo>
                  <a:cubicBezTo>
                    <a:pt x="3469" y="3961"/>
                    <a:pt x="3469" y="4028"/>
                    <a:pt x="3536" y="4061"/>
                  </a:cubicBezTo>
                  <a:lnTo>
                    <a:pt x="5971" y="5462"/>
                  </a:lnTo>
                  <a:cubicBezTo>
                    <a:pt x="6005" y="5479"/>
                    <a:pt x="6038" y="5487"/>
                    <a:pt x="6071" y="5487"/>
                  </a:cubicBezTo>
                  <a:cubicBezTo>
                    <a:pt x="6105" y="5487"/>
                    <a:pt x="6138" y="5479"/>
                    <a:pt x="6171" y="5462"/>
                  </a:cubicBezTo>
                  <a:lnTo>
                    <a:pt x="7372" y="4762"/>
                  </a:lnTo>
                  <a:cubicBezTo>
                    <a:pt x="7406" y="4728"/>
                    <a:pt x="7406" y="4695"/>
                    <a:pt x="7372" y="4662"/>
                  </a:cubicBezTo>
                  <a:lnTo>
                    <a:pt x="4937" y="3261"/>
                  </a:lnTo>
                  <a:cubicBezTo>
                    <a:pt x="4904" y="3244"/>
                    <a:pt x="4870" y="3236"/>
                    <a:pt x="4837" y="3236"/>
                  </a:cubicBezTo>
                  <a:close/>
                  <a:moveTo>
                    <a:pt x="3002" y="4228"/>
                  </a:moveTo>
                  <a:lnTo>
                    <a:pt x="1802" y="4929"/>
                  </a:lnTo>
                  <a:cubicBezTo>
                    <a:pt x="1735" y="4962"/>
                    <a:pt x="1735" y="5029"/>
                    <a:pt x="1802" y="5062"/>
                  </a:cubicBezTo>
                  <a:lnTo>
                    <a:pt x="3369" y="5963"/>
                  </a:lnTo>
                  <a:cubicBezTo>
                    <a:pt x="3386" y="5979"/>
                    <a:pt x="3411" y="5988"/>
                    <a:pt x="3440" y="5988"/>
                  </a:cubicBezTo>
                  <a:cubicBezTo>
                    <a:pt x="3469" y="5988"/>
                    <a:pt x="3503" y="5979"/>
                    <a:pt x="3536" y="5963"/>
                  </a:cubicBezTo>
                  <a:lnTo>
                    <a:pt x="4770" y="5262"/>
                  </a:lnTo>
                  <a:cubicBezTo>
                    <a:pt x="4804" y="5229"/>
                    <a:pt x="4804" y="5162"/>
                    <a:pt x="4770" y="5129"/>
                  </a:cubicBezTo>
                  <a:lnTo>
                    <a:pt x="3203" y="4228"/>
                  </a:lnTo>
                  <a:close/>
                  <a:moveTo>
                    <a:pt x="13881" y="4403"/>
                  </a:moveTo>
                  <a:cubicBezTo>
                    <a:pt x="13852" y="4403"/>
                    <a:pt x="13827" y="4412"/>
                    <a:pt x="13810" y="4428"/>
                  </a:cubicBezTo>
                  <a:lnTo>
                    <a:pt x="12576" y="5129"/>
                  </a:lnTo>
                  <a:cubicBezTo>
                    <a:pt x="12543" y="5162"/>
                    <a:pt x="12543" y="5229"/>
                    <a:pt x="12576" y="5262"/>
                  </a:cubicBezTo>
                  <a:lnTo>
                    <a:pt x="13844" y="5996"/>
                  </a:lnTo>
                  <a:lnTo>
                    <a:pt x="14010" y="5996"/>
                  </a:lnTo>
                  <a:lnTo>
                    <a:pt x="15245" y="5296"/>
                  </a:lnTo>
                  <a:cubicBezTo>
                    <a:pt x="15278" y="5262"/>
                    <a:pt x="15278" y="5229"/>
                    <a:pt x="15245" y="5195"/>
                  </a:cubicBezTo>
                  <a:lnTo>
                    <a:pt x="15245" y="5162"/>
                  </a:lnTo>
                  <a:lnTo>
                    <a:pt x="13977" y="4428"/>
                  </a:lnTo>
                  <a:cubicBezTo>
                    <a:pt x="13944" y="4412"/>
                    <a:pt x="13910" y="4403"/>
                    <a:pt x="13881" y="4403"/>
                  </a:cubicBezTo>
                  <a:close/>
                  <a:moveTo>
                    <a:pt x="10958" y="4770"/>
                  </a:moveTo>
                  <a:cubicBezTo>
                    <a:pt x="10925" y="4770"/>
                    <a:pt x="10891" y="4778"/>
                    <a:pt x="10875" y="4795"/>
                  </a:cubicBezTo>
                  <a:lnTo>
                    <a:pt x="9641" y="5496"/>
                  </a:lnTo>
                  <a:cubicBezTo>
                    <a:pt x="9607" y="5496"/>
                    <a:pt x="9607" y="5562"/>
                    <a:pt x="9641" y="5596"/>
                  </a:cubicBezTo>
                  <a:lnTo>
                    <a:pt x="10908" y="6330"/>
                  </a:lnTo>
                  <a:cubicBezTo>
                    <a:pt x="10941" y="6346"/>
                    <a:pt x="10975" y="6355"/>
                    <a:pt x="11004" y="6355"/>
                  </a:cubicBezTo>
                  <a:cubicBezTo>
                    <a:pt x="11033" y="6355"/>
                    <a:pt x="11058" y="6346"/>
                    <a:pt x="11075" y="6330"/>
                  </a:cubicBezTo>
                  <a:lnTo>
                    <a:pt x="12309" y="5629"/>
                  </a:lnTo>
                  <a:cubicBezTo>
                    <a:pt x="12376" y="5596"/>
                    <a:pt x="12376" y="5562"/>
                    <a:pt x="12309" y="5529"/>
                  </a:cubicBezTo>
                  <a:lnTo>
                    <a:pt x="12309" y="5496"/>
                  </a:lnTo>
                  <a:lnTo>
                    <a:pt x="11042" y="4795"/>
                  </a:lnTo>
                  <a:cubicBezTo>
                    <a:pt x="11025" y="4778"/>
                    <a:pt x="10992" y="4770"/>
                    <a:pt x="10958" y="4770"/>
                  </a:cubicBezTo>
                  <a:close/>
                  <a:moveTo>
                    <a:pt x="18918" y="4937"/>
                  </a:moveTo>
                  <a:cubicBezTo>
                    <a:pt x="18889" y="4937"/>
                    <a:pt x="18864" y="4945"/>
                    <a:pt x="18847" y="4962"/>
                  </a:cubicBezTo>
                  <a:lnTo>
                    <a:pt x="17613" y="5662"/>
                  </a:lnTo>
                  <a:cubicBezTo>
                    <a:pt x="17580" y="5696"/>
                    <a:pt x="17580" y="5729"/>
                    <a:pt x="17613" y="5763"/>
                  </a:cubicBezTo>
                  <a:lnTo>
                    <a:pt x="18880" y="6496"/>
                  </a:lnTo>
                  <a:cubicBezTo>
                    <a:pt x="18897" y="6513"/>
                    <a:pt x="18922" y="6521"/>
                    <a:pt x="18951" y="6521"/>
                  </a:cubicBezTo>
                  <a:cubicBezTo>
                    <a:pt x="18981" y="6521"/>
                    <a:pt x="19014" y="6513"/>
                    <a:pt x="19047" y="6496"/>
                  </a:cubicBezTo>
                  <a:lnTo>
                    <a:pt x="20281" y="5796"/>
                  </a:lnTo>
                  <a:cubicBezTo>
                    <a:pt x="20315" y="5763"/>
                    <a:pt x="20315" y="5729"/>
                    <a:pt x="20281" y="5696"/>
                  </a:cubicBezTo>
                  <a:lnTo>
                    <a:pt x="19014" y="4962"/>
                  </a:lnTo>
                  <a:cubicBezTo>
                    <a:pt x="18981" y="4945"/>
                    <a:pt x="18947" y="4937"/>
                    <a:pt x="18918" y="4937"/>
                  </a:cubicBezTo>
                  <a:close/>
                  <a:moveTo>
                    <a:pt x="7839" y="4970"/>
                  </a:moveTo>
                  <a:cubicBezTo>
                    <a:pt x="7806" y="4970"/>
                    <a:pt x="7773" y="4979"/>
                    <a:pt x="7739" y="4995"/>
                  </a:cubicBezTo>
                  <a:lnTo>
                    <a:pt x="6572" y="5696"/>
                  </a:lnTo>
                  <a:cubicBezTo>
                    <a:pt x="6505" y="5729"/>
                    <a:pt x="6505" y="5763"/>
                    <a:pt x="6572" y="5796"/>
                  </a:cubicBezTo>
                  <a:lnTo>
                    <a:pt x="7806" y="6530"/>
                  </a:lnTo>
                  <a:cubicBezTo>
                    <a:pt x="7839" y="6546"/>
                    <a:pt x="7873" y="6555"/>
                    <a:pt x="7906" y="6555"/>
                  </a:cubicBezTo>
                  <a:cubicBezTo>
                    <a:pt x="7939" y="6555"/>
                    <a:pt x="7973" y="6546"/>
                    <a:pt x="8006" y="6530"/>
                  </a:cubicBezTo>
                  <a:lnTo>
                    <a:pt x="9207" y="5829"/>
                  </a:lnTo>
                  <a:cubicBezTo>
                    <a:pt x="9240" y="5796"/>
                    <a:pt x="9240" y="5763"/>
                    <a:pt x="9207" y="5729"/>
                  </a:cubicBezTo>
                  <a:lnTo>
                    <a:pt x="7939" y="4995"/>
                  </a:lnTo>
                  <a:cubicBezTo>
                    <a:pt x="7906" y="4979"/>
                    <a:pt x="7873" y="4970"/>
                    <a:pt x="7839" y="4970"/>
                  </a:cubicBezTo>
                  <a:close/>
                  <a:moveTo>
                    <a:pt x="5271" y="5471"/>
                  </a:moveTo>
                  <a:cubicBezTo>
                    <a:pt x="5237" y="5471"/>
                    <a:pt x="5204" y="5479"/>
                    <a:pt x="5171" y="5496"/>
                  </a:cubicBezTo>
                  <a:lnTo>
                    <a:pt x="3936" y="6196"/>
                  </a:lnTo>
                  <a:cubicBezTo>
                    <a:pt x="3903" y="6196"/>
                    <a:pt x="3903" y="6263"/>
                    <a:pt x="3936" y="6296"/>
                  </a:cubicBezTo>
                  <a:lnTo>
                    <a:pt x="5204" y="7030"/>
                  </a:lnTo>
                  <a:cubicBezTo>
                    <a:pt x="5237" y="7047"/>
                    <a:pt x="5271" y="7055"/>
                    <a:pt x="5304" y="7055"/>
                  </a:cubicBezTo>
                  <a:cubicBezTo>
                    <a:pt x="5337" y="7055"/>
                    <a:pt x="5371" y="7047"/>
                    <a:pt x="5404" y="7030"/>
                  </a:cubicBezTo>
                  <a:lnTo>
                    <a:pt x="6605" y="6330"/>
                  </a:lnTo>
                  <a:cubicBezTo>
                    <a:pt x="6672" y="6296"/>
                    <a:pt x="6638" y="6230"/>
                    <a:pt x="6605" y="6230"/>
                  </a:cubicBezTo>
                  <a:lnTo>
                    <a:pt x="5371" y="5496"/>
                  </a:lnTo>
                  <a:cubicBezTo>
                    <a:pt x="5337" y="5479"/>
                    <a:pt x="5304" y="5471"/>
                    <a:pt x="5271" y="5471"/>
                  </a:cubicBezTo>
                  <a:close/>
                  <a:moveTo>
                    <a:pt x="15745" y="5504"/>
                  </a:moveTo>
                  <a:cubicBezTo>
                    <a:pt x="15712" y="5504"/>
                    <a:pt x="15678" y="5512"/>
                    <a:pt x="15645" y="5529"/>
                  </a:cubicBezTo>
                  <a:lnTo>
                    <a:pt x="14444" y="6230"/>
                  </a:lnTo>
                  <a:cubicBezTo>
                    <a:pt x="14411" y="6263"/>
                    <a:pt x="14411" y="6296"/>
                    <a:pt x="14444" y="6330"/>
                  </a:cubicBezTo>
                  <a:lnTo>
                    <a:pt x="15678" y="7063"/>
                  </a:lnTo>
                  <a:cubicBezTo>
                    <a:pt x="15712" y="7080"/>
                    <a:pt x="15745" y="7088"/>
                    <a:pt x="15778" y="7088"/>
                  </a:cubicBezTo>
                  <a:cubicBezTo>
                    <a:pt x="15812" y="7088"/>
                    <a:pt x="15845" y="7080"/>
                    <a:pt x="15878" y="7063"/>
                  </a:cubicBezTo>
                  <a:lnTo>
                    <a:pt x="17079" y="6363"/>
                  </a:lnTo>
                  <a:cubicBezTo>
                    <a:pt x="17146" y="6330"/>
                    <a:pt x="17146" y="6296"/>
                    <a:pt x="17079" y="6263"/>
                  </a:cubicBezTo>
                  <a:lnTo>
                    <a:pt x="15845" y="5529"/>
                  </a:lnTo>
                  <a:cubicBezTo>
                    <a:pt x="15812" y="5512"/>
                    <a:pt x="15778" y="5504"/>
                    <a:pt x="15745" y="5504"/>
                  </a:cubicBezTo>
                  <a:close/>
                  <a:moveTo>
                    <a:pt x="1368" y="5237"/>
                  </a:moveTo>
                  <a:cubicBezTo>
                    <a:pt x="1335" y="5237"/>
                    <a:pt x="1301" y="5245"/>
                    <a:pt x="1268" y="5262"/>
                  </a:cubicBezTo>
                  <a:lnTo>
                    <a:pt x="67" y="5963"/>
                  </a:lnTo>
                  <a:cubicBezTo>
                    <a:pt x="0" y="5996"/>
                    <a:pt x="34" y="6029"/>
                    <a:pt x="67" y="6063"/>
                  </a:cubicBezTo>
                  <a:lnTo>
                    <a:pt x="2002" y="7197"/>
                  </a:lnTo>
                  <a:cubicBezTo>
                    <a:pt x="2035" y="7214"/>
                    <a:pt x="2068" y="7222"/>
                    <a:pt x="2102" y="7222"/>
                  </a:cubicBezTo>
                  <a:cubicBezTo>
                    <a:pt x="2135" y="7222"/>
                    <a:pt x="2169" y="7214"/>
                    <a:pt x="2202" y="7197"/>
                  </a:cubicBezTo>
                  <a:lnTo>
                    <a:pt x="3403" y="6496"/>
                  </a:lnTo>
                  <a:cubicBezTo>
                    <a:pt x="3469" y="6463"/>
                    <a:pt x="3469" y="6430"/>
                    <a:pt x="3403" y="6396"/>
                  </a:cubicBezTo>
                  <a:lnTo>
                    <a:pt x="1468" y="5262"/>
                  </a:lnTo>
                  <a:cubicBezTo>
                    <a:pt x="1435" y="5245"/>
                    <a:pt x="1401" y="5237"/>
                    <a:pt x="1368" y="5237"/>
                  </a:cubicBezTo>
                  <a:close/>
                  <a:moveTo>
                    <a:pt x="12839" y="5838"/>
                  </a:moveTo>
                  <a:cubicBezTo>
                    <a:pt x="12809" y="5838"/>
                    <a:pt x="12776" y="5846"/>
                    <a:pt x="12743" y="5863"/>
                  </a:cubicBezTo>
                  <a:lnTo>
                    <a:pt x="11509" y="6563"/>
                  </a:lnTo>
                  <a:cubicBezTo>
                    <a:pt x="11475" y="6596"/>
                    <a:pt x="11475" y="6630"/>
                    <a:pt x="11509" y="6663"/>
                  </a:cubicBezTo>
                  <a:lnTo>
                    <a:pt x="12776" y="7397"/>
                  </a:lnTo>
                  <a:cubicBezTo>
                    <a:pt x="12809" y="7414"/>
                    <a:pt x="12843" y="7422"/>
                    <a:pt x="12872" y="7422"/>
                  </a:cubicBezTo>
                  <a:cubicBezTo>
                    <a:pt x="12901" y="7422"/>
                    <a:pt x="12926" y="7414"/>
                    <a:pt x="12943" y="7397"/>
                  </a:cubicBezTo>
                  <a:lnTo>
                    <a:pt x="14177" y="6697"/>
                  </a:lnTo>
                  <a:cubicBezTo>
                    <a:pt x="14244" y="6663"/>
                    <a:pt x="14244" y="6630"/>
                    <a:pt x="14177" y="6596"/>
                  </a:cubicBezTo>
                  <a:lnTo>
                    <a:pt x="12910" y="5863"/>
                  </a:lnTo>
                  <a:cubicBezTo>
                    <a:pt x="12893" y="5846"/>
                    <a:pt x="12868" y="5838"/>
                    <a:pt x="12839" y="5838"/>
                  </a:cubicBezTo>
                  <a:close/>
                  <a:moveTo>
                    <a:pt x="9711" y="6038"/>
                  </a:moveTo>
                  <a:cubicBezTo>
                    <a:pt x="9682" y="6038"/>
                    <a:pt x="9657" y="6046"/>
                    <a:pt x="9641" y="6063"/>
                  </a:cubicBezTo>
                  <a:lnTo>
                    <a:pt x="8406" y="6763"/>
                  </a:lnTo>
                  <a:cubicBezTo>
                    <a:pt x="8373" y="6797"/>
                    <a:pt x="8373" y="6830"/>
                    <a:pt x="8406" y="6863"/>
                  </a:cubicBezTo>
                  <a:lnTo>
                    <a:pt x="9674" y="7597"/>
                  </a:lnTo>
                  <a:cubicBezTo>
                    <a:pt x="9707" y="7614"/>
                    <a:pt x="9741" y="7622"/>
                    <a:pt x="9774" y="7622"/>
                  </a:cubicBezTo>
                  <a:cubicBezTo>
                    <a:pt x="9807" y="7622"/>
                    <a:pt x="9841" y="7614"/>
                    <a:pt x="9874" y="7597"/>
                  </a:cubicBezTo>
                  <a:lnTo>
                    <a:pt x="11075" y="6897"/>
                  </a:lnTo>
                  <a:cubicBezTo>
                    <a:pt x="11142" y="6863"/>
                    <a:pt x="11108" y="6830"/>
                    <a:pt x="11075" y="6797"/>
                  </a:cubicBezTo>
                  <a:lnTo>
                    <a:pt x="9807" y="6063"/>
                  </a:lnTo>
                  <a:cubicBezTo>
                    <a:pt x="9774" y="6046"/>
                    <a:pt x="9741" y="6038"/>
                    <a:pt x="9711" y="6038"/>
                  </a:cubicBezTo>
                  <a:close/>
                  <a:moveTo>
                    <a:pt x="21582" y="6471"/>
                  </a:moveTo>
                  <a:cubicBezTo>
                    <a:pt x="21549" y="6471"/>
                    <a:pt x="21516" y="6480"/>
                    <a:pt x="21482" y="6496"/>
                  </a:cubicBezTo>
                  <a:lnTo>
                    <a:pt x="20281" y="7197"/>
                  </a:lnTo>
                  <a:cubicBezTo>
                    <a:pt x="20248" y="7197"/>
                    <a:pt x="20248" y="7264"/>
                    <a:pt x="20281" y="7297"/>
                  </a:cubicBezTo>
                  <a:lnTo>
                    <a:pt x="21549" y="8031"/>
                  </a:lnTo>
                  <a:cubicBezTo>
                    <a:pt x="21566" y="8048"/>
                    <a:pt x="21591" y="8056"/>
                    <a:pt x="21620" y="8056"/>
                  </a:cubicBezTo>
                  <a:cubicBezTo>
                    <a:pt x="21649" y="8056"/>
                    <a:pt x="21682" y="8048"/>
                    <a:pt x="21716" y="8031"/>
                  </a:cubicBezTo>
                  <a:lnTo>
                    <a:pt x="22950" y="7330"/>
                  </a:lnTo>
                  <a:cubicBezTo>
                    <a:pt x="22983" y="7297"/>
                    <a:pt x="22983" y="7230"/>
                    <a:pt x="22950" y="7230"/>
                  </a:cubicBezTo>
                  <a:lnTo>
                    <a:pt x="21682" y="6496"/>
                  </a:lnTo>
                  <a:cubicBezTo>
                    <a:pt x="21649" y="6480"/>
                    <a:pt x="21616" y="6471"/>
                    <a:pt x="21582" y="6471"/>
                  </a:cubicBezTo>
                  <a:close/>
                  <a:moveTo>
                    <a:pt x="7105" y="6571"/>
                  </a:moveTo>
                  <a:cubicBezTo>
                    <a:pt x="7072" y="6571"/>
                    <a:pt x="7039" y="6580"/>
                    <a:pt x="7005" y="6596"/>
                  </a:cubicBezTo>
                  <a:lnTo>
                    <a:pt x="5804" y="7297"/>
                  </a:lnTo>
                  <a:cubicBezTo>
                    <a:pt x="5738" y="7297"/>
                    <a:pt x="5738" y="7330"/>
                    <a:pt x="5804" y="7364"/>
                  </a:cubicBezTo>
                  <a:lnTo>
                    <a:pt x="7072" y="8098"/>
                  </a:lnTo>
                  <a:cubicBezTo>
                    <a:pt x="7089" y="8114"/>
                    <a:pt x="7114" y="8123"/>
                    <a:pt x="7143" y="8123"/>
                  </a:cubicBezTo>
                  <a:cubicBezTo>
                    <a:pt x="7172" y="8123"/>
                    <a:pt x="7205" y="8114"/>
                    <a:pt x="7239" y="8098"/>
                  </a:cubicBezTo>
                  <a:lnTo>
                    <a:pt x="8473" y="7397"/>
                  </a:lnTo>
                  <a:cubicBezTo>
                    <a:pt x="8506" y="7364"/>
                    <a:pt x="8506" y="7330"/>
                    <a:pt x="8473" y="7297"/>
                  </a:cubicBezTo>
                  <a:lnTo>
                    <a:pt x="7205" y="6596"/>
                  </a:lnTo>
                  <a:cubicBezTo>
                    <a:pt x="7172" y="6580"/>
                    <a:pt x="7139" y="6571"/>
                    <a:pt x="7105" y="6571"/>
                  </a:cubicBezTo>
                  <a:close/>
                  <a:moveTo>
                    <a:pt x="17613" y="6571"/>
                  </a:moveTo>
                  <a:cubicBezTo>
                    <a:pt x="17580" y="6571"/>
                    <a:pt x="17546" y="6580"/>
                    <a:pt x="17513" y="6596"/>
                  </a:cubicBezTo>
                  <a:lnTo>
                    <a:pt x="16312" y="7297"/>
                  </a:lnTo>
                  <a:cubicBezTo>
                    <a:pt x="16245" y="7330"/>
                    <a:pt x="16245" y="7364"/>
                    <a:pt x="16312" y="7397"/>
                  </a:cubicBezTo>
                  <a:lnTo>
                    <a:pt x="17546" y="8131"/>
                  </a:lnTo>
                  <a:cubicBezTo>
                    <a:pt x="17580" y="8148"/>
                    <a:pt x="17613" y="8156"/>
                    <a:pt x="17646" y="8156"/>
                  </a:cubicBezTo>
                  <a:cubicBezTo>
                    <a:pt x="17680" y="8156"/>
                    <a:pt x="17713" y="8148"/>
                    <a:pt x="17746" y="8131"/>
                  </a:cubicBezTo>
                  <a:lnTo>
                    <a:pt x="18947" y="7430"/>
                  </a:lnTo>
                  <a:cubicBezTo>
                    <a:pt x="19014" y="7430"/>
                    <a:pt x="18981" y="7364"/>
                    <a:pt x="18947" y="7330"/>
                  </a:cubicBezTo>
                  <a:lnTo>
                    <a:pt x="17713" y="6596"/>
                  </a:lnTo>
                  <a:cubicBezTo>
                    <a:pt x="17680" y="6580"/>
                    <a:pt x="17646" y="6571"/>
                    <a:pt x="17613" y="6571"/>
                  </a:cubicBezTo>
                  <a:close/>
                  <a:moveTo>
                    <a:pt x="3903" y="6705"/>
                  </a:moveTo>
                  <a:cubicBezTo>
                    <a:pt x="3870" y="6705"/>
                    <a:pt x="3836" y="6713"/>
                    <a:pt x="3803" y="6730"/>
                  </a:cubicBezTo>
                  <a:lnTo>
                    <a:pt x="2602" y="7430"/>
                  </a:lnTo>
                  <a:cubicBezTo>
                    <a:pt x="2535" y="7430"/>
                    <a:pt x="2535" y="7497"/>
                    <a:pt x="2602" y="7530"/>
                  </a:cubicBezTo>
                  <a:lnTo>
                    <a:pt x="4170" y="8431"/>
                  </a:lnTo>
                  <a:cubicBezTo>
                    <a:pt x="4187" y="8448"/>
                    <a:pt x="4212" y="8456"/>
                    <a:pt x="4241" y="8456"/>
                  </a:cubicBezTo>
                  <a:cubicBezTo>
                    <a:pt x="4270" y="8456"/>
                    <a:pt x="4303" y="8448"/>
                    <a:pt x="4337" y="8431"/>
                  </a:cubicBezTo>
                  <a:lnTo>
                    <a:pt x="5571" y="7731"/>
                  </a:lnTo>
                  <a:cubicBezTo>
                    <a:pt x="5604" y="7697"/>
                    <a:pt x="5604" y="7664"/>
                    <a:pt x="5571" y="7631"/>
                  </a:cubicBezTo>
                  <a:lnTo>
                    <a:pt x="4003" y="6730"/>
                  </a:lnTo>
                  <a:cubicBezTo>
                    <a:pt x="3970" y="6713"/>
                    <a:pt x="3936" y="6705"/>
                    <a:pt x="3903" y="6705"/>
                  </a:cubicBezTo>
                  <a:close/>
                  <a:moveTo>
                    <a:pt x="14677" y="6905"/>
                  </a:moveTo>
                  <a:cubicBezTo>
                    <a:pt x="14644" y="6905"/>
                    <a:pt x="14611" y="6913"/>
                    <a:pt x="14577" y="6930"/>
                  </a:cubicBezTo>
                  <a:lnTo>
                    <a:pt x="13377" y="7631"/>
                  </a:lnTo>
                  <a:cubicBezTo>
                    <a:pt x="13343" y="7664"/>
                    <a:pt x="13343" y="7697"/>
                    <a:pt x="13377" y="7731"/>
                  </a:cubicBezTo>
                  <a:lnTo>
                    <a:pt x="14644" y="8464"/>
                  </a:lnTo>
                  <a:cubicBezTo>
                    <a:pt x="14661" y="8481"/>
                    <a:pt x="14686" y="8489"/>
                    <a:pt x="14715" y="8489"/>
                  </a:cubicBezTo>
                  <a:cubicBezTo>
                    <a:pt x="14744" y="8489"/>
                    <a:pt x="14778" y="8481"/>
                    <a:pt x="14811" y="8464"/>
                  </a:cubicBezTo>
                  <a:lnTo>
                    <a:pt x="16045" y="7764"/>
                  </a:lnTo>
                  <a:cubicBezTo>
                    <a:pt x="16078" y="7731"/>
                    <a:pt x="16078" y="7697"/>
                    <a:pt x="16045" y="7664"/>
                  </a:cubicBezTo>
                  <a:lnTo>
                    <a:pt x="14778" y="6930"/>
                  </a:lnTo>
                  <a:cubicBezTo>
                    <a:pt x="14744" y="6913"/>
                    <a:pt x="14711" y="6905"/>
                    <a:pt x="14677" y="6905"/>
                  </a:cubicBezTo>
                  <a:close/>
                  <a:moveTo>
                    <a:pt x="11571" y="7105"/>
                  </a:moveTo>
                  <a:cubicBezTo>
                    <a:pt x="11542" y="7105"/>
                    <a:pt x="11509" y="7114"/>
                    <a:pt x="11475" y="7130"/>
                  </a:cubicBezTo>
                  <a:lnTo>
                    <a:pt x="10274" y="7831"/>
                  </a:lnTo>
                  <a:cubicBezTo>
                    <a:pt x="10208" y="7864"/>
                    <a:pt x="10208" y="7897"/>
                    <a:pt x="10274" y="7931"/>
                  </a:cubicBezTo>
                  <a:lnTo>
                    <a:pt x="11542" y="8665"/>
                  </a:lnTo>
                  <a:cubicBezTo>
                    <a:pt x="11559" y="8681"/>
                    <a:pt x="11584" y="8690"/>
                    <a:pt x="11613" y="8690"/>
                  </a:cubicBezTo>
                  <a:cubicBezTo>
                    <a:pt x="11642" y="8690"/>
                    <a:pt x="11675" y="8681"/>
                    <a:pt x="11709" y="8665"/>
                  </a:cubicBezTo>
                  <a:lnTo>
                    <a:pt x="12943" y="7964"/>
                  </a:lnTo>
                  <a:cubicBezTo>
                    <a:pt x="12976" y="7931"/>
                    <a:pt x="12976" y="7897"/>
                    <a:pt x="12943" y="7864"/>
                  </a:cubicBezTo>
                  <a:lnTo>
                    <a:pt x="11642" y="7130"/>
                  </a:lnTo>
                  <a:cubicBezTo>
                    <a:pt x="11625" y="7114"/>
                    <a:pt x="11600" y="7105"/>
                    <a:pt x="11571" y="7105"/>
                  </a:cubicBezTo>
                  <a:close/>
                  <a:moveTo>
                    <a:pt x="23350" y="7530"/>
                  </a:moveTo>
                  <a:lnTo>
                    <a:pt x="22149" y="8231"/>
                  </a:lnTo>
                  <a:cubicBezTo>
                    <a:pt x="22083" y="8264"/>
                    <a:pt x="22083" y="8331"/>
                    <a:pt x="22149" y="8364"/>
                  </a:cubicBezTo>
                  <a:lnTo>
                    <a:pt x="23384" y="9098"/>
                  </a:lnTo>
                  <a:lnTo>
                    <a:pt x="23584" y="9098"/>
                  </a:lnTo>
                  <a:lnTo>
                    <a:pt x="24785" y="8364"/>
                  </a:lnTo>
                  <a:cubicBezTo>
                    <a:pt x="24851" y="8364"/>
                    <a:pt x="24818" y="8298"/>
                    <a:pt x="24785" y="8264"/>
                  </a:cubicBezTo>
                  <a:lnTo>
                    <a:pt x="23550" y="7530"/>
                  </a:lnTo>
                  <a:close/>
                  <a:moveTo>
                    <a:pt x="8973" y="7606"/>
                  </a:moveTo>
                  <a:cubicBezTo>
                    <a:pt x="8940" y="7606"/>
                    <a:pt x="8907" y="7614"/>
                    <a:pt x="8873" y="7631"/>
                  </a:cubicBezTo>
                  <a:lnTo>
                    <a:pt x="7672" y="8331"/>
                  </a:lnTo>
                  <a:cubicBezTo>
                    <a:pt x="7606" y="8364"/>
                    <a:pt x="7606" y="8398"/>
                    <a:pt x="7672" y="8431"/>
                  </a:cubicBezTo>
                  <a:lnTo>
                    <a:pt x="7639" y="8431"/>
                  </a:lnTo>
                  <a:lnTo>
                    <a:pt x="8940" y="9165"/>
                  </a:lnTo>
                  <a:cubicBezTo>
                    <a:pt x="8973" y="9182"/>
                    <a:pt x="9007" y="9190"/>
                    <a:pt x="9040" y="9190"/>
                  </a:cubicBezTo>
                  <a:cubicBezTo>
                    <a:pt x="9073" y="9190"/>
                    <a:pt x="9107" y="9182"/>
                    <a:pt x="9140" y="9165"/>
                  </a:cubicBezTo>
                  <a:lnTo>
                    <a:pt x="10341" y="8464"/>
                  </a:lnTo>
                  <a:cubicBezTo>
                    <a:pt x="10374" y="8431"/>
                    <a:pt x="10374" y="8398"/>
                    <a:pt x="10341" y="8364"/>
                  </a:cubicBezTo>
                  <a:lnTo>
                    <a:pt x="9073" y="7631"/>
                  </a:lnTo>
                  <a:cubicBezTo>
                    <a:pt x="9040" y="7614"/>
                    <a:pt x="9007" y="7606"/>
                    <a:pt x="8973" y="7606"/>
                  </a:cubicBezTo>
                  <a:close/>
                  <a:moveTo>
                    <a:pt x="19443" y="7639"/>
                  </a:moveTo>
                  <a:cubicBezTo>
                    <a:pt x="19414" y="7639"/>
                    <a:pt x="19381" y="7647"/>
                    <a:pt x="19347" y="7664"/>
                  </a:cubicBezTo>
                  <a:lnTo>
                    <a:pt x="18113" y="8364"/>
                  </a:lnTo>
                  <a:cubicBezTo>
                    <a:pt x="18080" y="8398"/>
                    <a:pt x="18080" y="8431"/>
                    <a:pt x="18113" y="8464"/>
                  </a:cubicBezTo>
                  <a:lnTo>
                    <a:pt x="19381" y="9198"/>
                  </a:lnTo>
                  <a:cubicBezTo>
                    <a:pt x="19414" y="9215"/>
                    <a:pt x="19448" y="9223"/>
                    <a:pt x="19481" y="9223"/>
                  </a:cubicBezTo>
                  <a:cubicBezTo>
                    <a:pt x="19514" y="9223"/>
                    <a:pt x="19548" y="9215"/>
                    <a:pt x="19581" y="9198"/>
                  </a:cubicBezTo>
                  <a:lnTo>
                    <a:pt x="20782" y="8498"/>
                  </a:lnTo>
                  <a:cubicBezTo>
                    <a:pt x="20849" y="8498"/>
                    <a:pt x="20849" y="8431"/>
                    <a:pt x="20815" y="8398"/>
                  </a:cubicBezTo>
                  <a:lnTo>
                    <a:pt x="19514" y="7664"/>
                  </a:lnTo>
                  <a:cubicBezTo>
                    <a:pt x="19498" y="7647"/>
                    <a:pt x="19473" y="7639"/>
                    <a:pt x="19443" y="7639"/>
                  </a:cubicBezTo>
                  <a:close/>
                  <a:moveTo>
                    <a:pt x="16545" y="7972"/>
                  </a:moveTo>
                  <a:cubicBezTo>
                    <a:pt x="16512" y="7972"/>
                    <a:pt x="16479" y="7981"/>
                    <a:pt x="16445" y="7997"/>
                  </a:cubicBezTo>
                  <a:lnTo>
                    <a:pt x="15245" y="8698"/>
                  </a:lnTo>
                  <a:cubicBezTo>
                    <a:pt x="15178" y="8731"/>
                    <a:pt x="15178" y="8765"/>
                    <a:pt x="15245" y="8798"/>
                  </a:cubicBezTo>
                  <a:lnTo>
                    <a:pt x="16479" y="9532"/>
                  </a:lnTo>
                  <a:cubicBezTo>
                    <a:pt x="16512" y="9549"/>
                    <a:pt x="16545" y="9557"/>
                    <a:pt x="16579" y="9557"/>
                  </a:cubicBezTo>
                  <a:cubicBezTo>
                    <a:pt x="16612" y="9557"/>
                    <a:pt x="16646" y="9549"/>
                    <a:pt x="16679" y="9532"/>
                  </a:cubicBezTo>
                  <a:lnTo>
                    <a:pt x="17880" y="8831"/>
                  </a:lnTo>
                  <a:cubicBezTo>
                    <a:pt x="17946" y="8798"/>
                    <a:pt x="17946" y="8765"/>
                    <a:pt x="17880" y="8731"/>
                  </a:cubicBezTo>
                  <a:lnTo>
                    <a:pt x="16646" y="7997"/>
                  </a:lnTo>
                  <a:cubicBezTo>
                    <a:pt x="16612" y="7981"/>
                    <a:pt x="16579" y="7972"/>
                    <a:pt x="16545" y="7972"/>
                  </a:cubicBezTo>
                  <a:close/>
                  <a:moveTo>
                    <a:pt x="6067" y="7939"/>
                  </a:moveTo>
                  <a:cubicBezTo>
                    <a:pt x="6038" y="7939"/>
                    <a:pt x="6005" y="7947"/>
                    <a:pt x="5971" y="7964"/>
                  </a:cubicBezTo>
                  <a:lnTo>
                    <a:pt x="4737" y="8665"/>
                  </a:lnTo>
                  <a:cubicBezTo>
                    <a:pt x="4704" y="8698"/>
                    <a:pt x="4704" y="8731"/>
                    <a:pt x="4737" y="8765"/>
                  </a:cubicBezTo>
                  <a:lnTo>
                    <a:pt x="6305" y="9665"/>
                  </a:lnTo>
                  <a:cubicBezTo>
                    <a:pt x="6338" y="9682"/>
                    <a:pt x="6372" y="9690"/>
                    <a:pt x="6405" y="9690"/>
                  </a:cubicBezTo>
                  <a:cubicBezTo>
                    <a:pt x="6438" y="9690"/>
                    <a:pt x="6472" y="9682"/>
                    <a:pt x="6505" y="9665"/>
                  </a:cubicBezTo>
                  <a:lnTo>
                    <a:pt x="7706" y="8965"/>
                  </a:lnTo>
                  <a:cubicBezTo>
                    <a:pt x="7773" y="8931"/>
                    <a:pt x="7773" y="8898"/>
                    <a:pt x="7706" y="8865"/>
                  </a:cubicBezTo>
                  <a:lnTo>
                    <a:pt x="6138" y="7964"/>
                  </a:lnTo>
                  <a:cubicBezTo>
                    <a:pt x="6121" y="7947"/>
                    <a:pt x="6096" y="7939"/>
                    <a:pt x="6067" y="7939"/>
                  </a:cubicBezTo>
                  <a:close/>
                  <a:moveTo>
                    <a:pt x="13443" y="8173"/>
                  </a:moveTo>
                  <a:cubicBezTo>
                    <a:pt x="13410" y="8173"/>
                    <a:pt x="13377" y="8181"/>
                    <a:pt x="13343" y="8198"/>
                  </a:cubicBezTo>
                  <a:lnTo>
                    <a:pt x="12142" y="8898"/>
                  </a:lnTo>
                  <a:cubicBezTo>
                    <a:pt x="12076" y="8931"/>
                    <a:pt x="12076" y="8965"/>
                    <a:pt x="12142" y="8998"/>
                  </a:cubicBezTo>
                  <a:lnTo>
                    <a:pt x="13377" y="9732"/>
                  </a:lnTo>
                  <a:cubicBezTo>
                    <a:pt x="13410" y="9749"/>
                    <a:pt x="13443" y="9757"/>
                    <a:pt x="13477" y="9757"/>
                  </a:cubicBezTo>
                  <a:cubicBezTo>
                    <a:pt x="13510" y="9757"/>
                    <a:pt x="13543" y="9749"/>
                    <a:pt x="13577" y="9732"/>
                  </a:cubicBezTo>
                  <a:lnTo>
                    <a:pt x="14778" y="9032"/>
                  </a:lnTo>
                  <a:cubicBezTo>
                    <a:pt x="14844" y="8998"/>
                    <a:pt x="14811" y="8965"/>
                    <a:pt x="14778" y="8931"/>
                  </a:cubicBezTo>
                  <a:lnTo>
                    <a:pt x="13543" y="8198"/>
                  </a:lnTo>
                  <a:cubicBezTo>
                    <a:pt x="13510" y="8181"/>
                    <a:pt x="13477" y="8173"/>
                    <a:pt x="13443" y="8173"/>
                  </a:cubicBezTo>
                  <a:close/>
                  <a:moveTo>
                    <a:pt x="25302" y="8606"/>
                  </a:moveTo>
                  <a:cubicBezTo>
                    <a:pt x="25268" y="8606"/>
                    <a:pt x="25235" y="8615"/>
                    <a:pt x="25218" y="8631"/>
                  </a:cubicBezTo>
                  <a:lnTo>
                    <a:pt x="23984" y="9332"/>
                  </a:lnTo>
                  <a:cubicBezTo>
                    <a:pt x="23951" y="9365"/>
                    <a:pt x="23951" y="9398"/>
                    <a:pt x="23984" y="9432"/>
                  </a:cubicBezTo>
                  <a:lnTo>
                    <a:pt x="25252" y="10166"/>
                  </a:lnTo>
                  <a:cubicBezTo>
                    <a:pt x="25285" y="10182"/>
                    <a:pt x="25318" y="10191"/>
                    <a:pt x="25348" y="10191"/>
                  </a:cubicBezTo>
                  <a:cubicBezTo>
                    <a:pt x="25377" y="10191"/>
                    <a:pt x="25402" y="10182"/>
                    <a:pt x="25418" y="10166"/>
                  </a:cubicBezTo>
                  <a:lnTo>
                    <a:pt x="26653" y="9465"/>
                  </a:lnTo>
                  <a:cubicBezTo>
                    <a:pt x="26686" y="9432"/>
                    <a:pt x="26686" y="9398"/>
                    <a:pt x="26653" y="9365"/>
                  </a:cubicBezTo>
                  <a:lnTo>
                    <a:pt x="25385" y="8631"/>
                  </a:lnTo>
                  <a:cubicBezTo>
                    <a:pt x="25368" y="8615"/>
                    <a:pt x="25335" y="8606"/>
                    <a:pt x="25302" y="8606"/>
                  </a:cubicBezTo>
                  <a:close/>
                  <a:moveTo>
                    <a:pt x="10708" y="8698"/>
                  </a:moveTo>
                  <a:lnTo>
                    <a:pt x="9507" y="9398"/>
                  </a:lnTo>
                  <a:cubicBezTo>
                    <a:pt x="9440" y="9432"/>
                    <a:pt x="9474" y="9465"/>
                    <a:pt x="9507" y="9499"/>
                  </a:cubicBezTo>
                  <a:lnTo>
                    <a:pt x="9507" y="9532"/>
                  </a:lnTo>
                  <a:lnTo>
                    <a:pt x="10775" y="10266"/>
                  </a:lnTo>
                  <a:lnTo>
                    <a:pt x="10941" y="10266"/>
                  </a:lnTo>
                  <a:lnTo>
                    <a:pt x="12176" y="9532"/>
                  </a:lnTo>
                  <a:cubicBezTo>
                    <a:pt x="12209" y="9532"/>
                    <a:pt x="12209" y="9465"/>
                    <a:pt x="12176" y="9432"/>
                  </a:cubicBezTo>
                  <a:lnTo>
                    <a:pt x="10908" y="8698"/>
                  </a:lnTo>
                  <a:close/>
                  <a:moveTo>
                    <a:pt x="21286" y="8706"/>
                  </a:moveTo>
                  <a:cubicBezTo>
                    <a:pt x="21257" y="8706"/>
                    <a:pt x="21232" y="8715"/>
                    <a:pt x="21215" y="8731"/>
                  </a:cubicBezTo>
                  <a:lnTo>
                    <a:pt x="19981" y="9432"/>
                  </a:lnTo>
                  <a:cubicBezTo>
                    <a:pt x="19948" y="9465"/>
                    <a:pt x="19948" y="9499"/>
                    <a:pt x="19981" y="9532"/>
                  </a:cubicBezTo>
                  <a:lnTo>
                    <a:pt x="21249" y="10266"/>
                  </a:lnTo>
                  <a:cubicBezTo>
                    <a:pt x="21282" y="10282"/>
                    <a:pt x="21316" y="10291"/>
                    <a:pt x="21349" y="10291"/>
                  </a:cubicBezTo>
                  <a:cubicBezTo>
                    <a:pt x="21382" y="10291"/>
                    <a:pt x="21416" y="10282"/>
                    <a:pt x="21449" y="10266"/>
                  </a:cubicBezTo>
                  <a:lnTo>
                    <a:pt x="22650" y="9565"/>
                  </a:lnTo>
                  <a:cubicBezTo>
                    <a:pt x="22717" y="9565"/>
                    <a:pt x="22717" y="9499"/>
                    <a:pt x="22650" y="9465"/>
                  </a:cubicBezTo>
                  <a:lnTo>
                    <a:pt x="21382" y="8731"/>
                  </a:lnTo>
                  <a:cubicBezTo>
                    <a:pt x="21349" y="8715"/>
                    <a:pt x="21316" y="8706"/>
                    <a:pt x="21286" y="8706"/>
                  </a:cubicBezTo>
                  <a:close/>
                  <a:moveTo>
                    <a:pt x="18409" y="9040"/>
                  </a:moveTo>
                  <a:cubicBezTo>
                    <a:pt x="18380" y="9040"/>
                    <a:pt x="18347" y="9048"/>
                    <a:pt x="18313" y="9065"/>
                  </a:cubicBezTo>
                  <a:lnTo>
                    <a:pt x="17079" y="9765"/>
                  </a:lnTo>
                  <a:cubicBezTo>
                    <a:pt x="17046" y="9799"/>
                    <a:pt x="17046" y="9832"/>
                    <a:pt x="17079" y="9865"/>
                  </a:cubicBezTo>
                  <a:lnTo>
                    <a:pt x="18347" y="10599"/>
                  </a:lnTo>
                  <a:cubicBezTo>
                    <a:pt x="18380" y="10616"/>
                    <a:pt x="18413" y="10624"/>
                    <a:pt x="18443" y="10624"/>
                  </a:cubicBezTo>
                  <a:cubicBezTo>
                    <a:pt x="18472" y="10624"/>
                    <a:pt x="18497" y="10616"/>
                    <a:pt x="18514" y="10599"/>
                  </a:cubicBezTo>
                  <a:lnTo>
                    <a:pt x="19748" y="9899"/>
                  </a:lnTo>
                  <a:cubicBezTo>
                    <a:pt x="19814" y="9865"/>
                    <a:pt x="19781" y="9832"/>
                    <a:pt x="19748" y="9799"/>
                  </a:cubicBezTo>
                  <a:lnTo>
                    <a:pt x="18480" y="9065"/>
                  </a:lnTo>
                  <a:cubicBezTo>
                    <a:pt x="18464" y="9048"/>
                    <a:pt x="18439" y="9040"/>
                    <a:pt x="18409" y="9040"/>
                  </a:cubicBezTo>
                  <a:close/>
                  <a:moveTo>
                    <a:pt x="15282" y="9240"/>
                  </a:moveTo>
                  <a:cubicBezTo>
                    <a:pt x="15253" y="9240"/>
                    <a:pt x="15228" y="9248"/>
                    <a:pt x="15211" y="9265"/>
                  </a:cubicBezTo>
                  <a:lnTo>
                    <a:pt x="13977" y="9966"/>
                  </a:lnTo>
                  <a:cubicBezTo>
                    <a:pt x="13944" y="9999"/>
                    <a:pt x="13944" y="10066"/>
                    <a:pt x="13977" y="10099"/>
                  </a:cubicBezTo>
                  <a:lnTo>
                    <a:pt x="13977" y="10066"/>
                  </a:lnTo>
                  <a:lnTo>
                    <a:pt x="15245" y="10799"/>
                  </a:lnTo>
                  <a:cubicBezTo>
                    <a:pt x="15261" y="10816"/>
                    <a:pt x="15295" y="10824"/>
                    <a:pt x="15328" y="10824"/>
                  </a:cubicBezTo>
                  <a:cubicBezTo>
                    <a:pt x="15361" y="10824"/>
                    <a:pt x="15395" y="10816"/>
                    <a:pt x="15411" y="10799"/>
                  </a:cubicBezTo>
                  <a:lnTo>
                    <a:pt x="16646" y="10099"/>
                  </a:lnTo>
                  <a:cubicBezTo>
                    <a:pt x="16679" y="10066"/>
                    <a:pt x="16679" y="10032"/>
                    <a:pt x="16646" y="9999"/>
                  </a:cubicBezTo>
                  <a:lnTo>
                    <a:pt x="15378" y="9265"/>
                  </a:lnTo>
                  <a:cubicBezTo>
                    <a:pt x="15345" y="9248"/>
                    <a:pt x="15311" y="9240"/>
                    <a:pt x="15282" y="9240"/>
                  </a:cubicBezTo>
                  <a:close/>
                  <a:moveTo>
                    <a:pt x="27153" y="9674"/>
                  </a:moveTo>
                  <a:cubicBezTo>
                    <a:pt x="27120" y="9674"/>
                    <a:pt x="27086" y="9682"/>
                    <a:pt x="27053" y="9699"/>
                  </a:cubicBezTo>
                  <a:lnTo>
                    <a:pt x="25852" y="10399"/>
                  </a:lnTo>
                  <a:cubicBezTo>
                    <a:pt x="25819" y="10399"/>
                    <a:pt x="25819" y="10466"/>
                    <a:pt x="25852" y="10499"/>
                  </a:cubicBezTo>
                  <a:lnTo>
                    <a:pt x="27086" y="11233"/>
                  </a:lnTo>
                  <a:cubicBezTo>
                    <a:pt x="27120" y="11250"/>
                    <a:pt x="27153" y="11258"/>
                    <a:pt x="27186" y="11258"/>
                  </a:cubicBezTo>
                  <a:cubicBezTo>
                    <a:pt x="27220" y="11258"/>
                    <a:pt x="27253" y="11250"/>
                    <a:pt x="27286" y="11233"/>
                  </a:cubicBezTo>
                  <a:lnTo>
                    <a:pt x="28487" y="10533"/>
                  </a:lnTo>
                  <a:cubicBezTo>
                    <a:pt x="28554" y="10499"/>
                    <a:pt x="28554" y="10433"/>
                    <a:pt x="28487" y="10433"/>
                  </a:cubicBezTo>
                  <a:lnTo>
                    <a:pt x="27253" y="9699"/>
                  </a:lnTo>
                  <a:cubicBezTo>
                    <a:pt x="27220" y="9682"/>
                    <a:pt x="27186" y="9674"/>
                    <a:pt x="27153" y="9674"/>
                  </a:cubicBezTo>
                  <a:close/>
                  <a:moveTo>
                    <a:pt x="12676" y="9740"/>
                  </a:moveTo>
                  <a:cubicBezTo>
                    <a:pt x="12643" y="9740"/>
                    <a:pt x="12609" y="9749"/>
                    <a:pt x="12576" y="9765"/>
                  </a:cubicBezTo>
                  <a:lnTo>
                    <a:pt x="11375" y="10466"/>
                  </a:lnTo>
                  <a:cubicBezTo>
                    <a:pt x="11308" y="10499"/>
                    <a:pt x="11308" y="10533"/>
                    <a:pt x="11375" y="10566"/>
                  </a:cubicBezTo>
                  <a:lnTo>
                    <a:pt x="12609" y="11300"/>
                  </a:lnTo>
                  <a:cubicBezTo>
                    <a:pt x="12643" y="11317"/>
                    <a:pt x="12676" y="11325"/>
                    <a:pt x="12709" y="11325"/>
                  </a:cubicBezTo>
                  <a:cubicBezTo>
                    <a:pt x="12743" y="11325"/>
                    <a:pt x="12776" y="11317"/>
                    <a:pt x="12809" y="11300"/>
                  </a:cubicBezTo>
                  <a:lnTo>
                    <a:pt x="14010" y="10599"/>
                  </a:lnTo>
                  <a:cubicBezTo>
                    <a:pt x="14077" y="10566"/>
                    <a:pt x="14077" y="10533"/>
                    <a:pt x="14010" y="10499"/>
                  </a:cubicBezTo>
                  <a:lnTo>
                    <a:pt x="12776" y="9765"/>
                  </a:lnTo>
                  <a:cubicBezTo>
                    <a:pt x="12743" y="9749"/>
                    <a:pt x="12709" y="9740"/>
                    <a:pt x="12676" y="9740"/>
                  </a:cubicBezTo>
                  <a:close/>
                  <a:moveTo>
                    <a:pt x="23167" y="9774"/>
                  </a:moveTo>
                  <a:cubicBezTo>
                    <a:pt x="23134" y="9774"/>
                    <a:pt x="23100" y="9782"/>
                    <a:pt x="23083" y="9799"/>
                  </a:cubicBezTo>
                  <a:lnTo>
                    <a:pt x="21849" y="10499"/>
                  </a:lnTo>
                  <a:cubicBezTo>
                    <a:pt x="21816" y="10533"/>
                    <a:pt x="21816" y="10566"/>
                    <a:pt x="21849" y="10599"/>
                  </a:cubicBezTo>
                  <a:lnTo>
                    <a:pt x="23150" y="11333"/>
                  </a:lnTo>
                  <a:cubicBezTo>
                    <a:pt x="23167" y="11350"/>
                    <a:pt x="23192" y="11358"/>
                    <a:pt x="23221" y="11358"/>
                  </a:cubicBezTo>
                  <a:cubicBezTo>
                    <a:pt x="23250" y="11358"/>
                    <a:pt x="23284" y="11350"/>
                    <a:pt x="23317" y="11333"/>
                  </a:cubicBezTo>
                  <a:lnTo>
                    <a:pt x="24518" y="10633"/>
                  </a:lnTo>
                  <a:cubicBezTo>
                    <a:pt x="24585" y="10633"/>
                    <a:pt x="24551" y="10566"/>
                    <a:pt x="24518" y="10533"/>
                  </a:cubicBezTo>
                  <a:lnTo>
                    <a:pt x="23250" y="9799"/>
                  </a:lnTo>
                  <a:cubicBezTo>
                    <a:pt x="23234" y="9782"/>
                    <a:pt x="23200" y="9774"/>
                    <a:pt x="23167" y="9774"/>
                  </a:cubicBezTo>
                  <a:close/>
                  <a:moveTo>
                    <a:pt x="20248" y="10107"/>
                  </a:moveTo>
                  <a:cubicBezTo>
                    <a:pt x="20215" y="10107"/>
                    <a:pt x="20181" y="10116"/>
                    <a:pt x="20148" y="10132"/>
                  </a:cubicBezTo>
                  <a:lnTo>
                    <a:pt x="18947" y="10833"/>
                  </a:lnTo>
                  <a:cubicBezTo>
                    <a:pt x="18914" y="10866"/>
                    <a:pt x="18914" y="10900"/>
                    <a:pt x="18947" y="10933"/>
                  </a:cubicBezTo>
                  <a:lnTo>
                    <a:pt x="20215" y="11667"/>
                  </a:lnTo>
                  <a:cubicBezTo>
                    <a:pt x="20231" y="11683"/>
                    <a:pt x="20256" y="11692"/>
                    <a:pt x="20286" y="11692"/>
                  </a:cubicBezTo>
                  <a:cubicBezTo>
                    <a:pt x="20315" y="11692"/>
                    <a:pt x="20348" y="11683"/>
                    <a:pt x="20382" y="11667"/>
                  </a:cubicBezTo>
                  <a:lnTo>
                    <a:pt x="21616" y="10966"/>
                  </a:lnTo>
                  <a:cubicBezTo>
                    <a:pt x="21649" y="10966"/>
                    <a:pt x="21649" y="10900"/>
                    <a:pt x="21616" y="10866"/>
                  </a:cubicBezTo>
                  <a:lnTo>
                    <a:pt x="21582" y="10866"/>
                  </a:lnTo>
                  <a:lnTo>
                    <a:pt x="20348" y="10132"/>
                  </a:lnTo>
                  <a:cubicBezTo>
                    <a:pt x="20315" y="10116"/>
                    <a:pt x="20281" y="10107"/>
                    <a:pt x="20248" y="10107"/>
                  </a:cubicBezTo>
                  <a:close/>
                  <a:moveTo>
                    <a:pt x="17146" y="10307"/>
                  </a:moveTo>
                  <a:cubicBezTo>
                    <a:pt x="17113" y="10307"/>
                    <a:pt x="17079" y="10316"/>
                    <a:pt x="17046" y="10332"/>
                  </a:cubicBezTo>
                  <a:lnTo>
                    <a:pt x="15845" y="11033"/>
                  </a:lnTo>
                  <a:cubicBezTo>
                    <a:pt x="15778" y="11066"/>
                    <a:pt x="15778" y="11133"/>
                    <a:pt x="15845" y="11166"/>
                  </a:cubicBezTo>
                  <a:lnTo>
                    <a:pt x="17079" y="11900"/>
                  </a:lnTo>
                  <a:lnTo>
                    <a:pt x="17279" y="11900"/>
                  </a:lnTo>
                  <a:lnTo>
                    <a:pt x="18480" y="11200"/>
                  </a:lnTo>
                  <a:cubicBezTo>
                    <a:pt x="18547" y="11166"/>
                    <a:pt x="18547" y="11100"/>
                    <a:pt x="18480" y="11066"/>
                  </a:cubicBezTo>
                  <a:lnTo>
                    <a:pt x="17246" y="10332"/>
                  </a:lnTo>
                  <a:cubicBezTo>
                    <a:pt x="17213" y="10316"/>
                    <a:pt x="17179" y="10307"/>
                    <a:pt x="17146" y="10307"/>
                  </a:cubicBezTo>
                  <a:close/>
                  <a:moveTo>
                    <a:pt x="14544" y="10808"/>
                  </a:moveTo>
                  <a:cubicBezTo>
                    <a:pt x="14511" y="10808"/>
                    <a:pt x="14477" y="10816"/>
                    <a:pt x="14444" y="10833"/>
                  </a:cubicBezTo>
                  <a:lnTo>
                    <a:pt x="13243" y="11533"/>
                  </a:lnTo>
                  <a:cubicBezTo>
                    <a:pt x="13176" y="11600"/>
                    <a:pt x="13176" y="11633"/>
                    <a:pt x="13243" y="11633"/>
                  </a:cubicBezTo>
                  <a:lnTo>
                    <a:pt x="14477" y="12367"/>
                  </a:lnTo>
                  <a:cubicBezTo>
                    <a:pt x="14511" y="12384"/>
                    <a:pt x="14544" y="12392"/>
                    <a:pt x="14577" y="12392"/>
                  </a:cubicBezTo>
                  <a:cubicBezTo>
                    <a:pt x="14611" y="12392"/>
                    <a:pt x="14644" y="12384"/>
                    <a:pt x="14677" y="12367"/>
                  </a:cubicBezTo>
                  <a:lnTo>
                    <a:pt x="15878" y="11667"/>
                  </a:lnTo>
                  <a:cubicBezTo>
                    <a:pt x="15912" y="11667"/>
                    <a:pt x="15912" y="11600"/>
                    <a:pt x="15878" y="11567"/>
                  </a:cubicBezTo>
                  <a:lnTo>
                    <a:pt x="14644" y="10833"/>
                  </a:lnTo>
                  <a:cubicBezTo>
                    <a:pt x="14611" y="10816"/>
                    <a:pt x="14577" y="10808"/>
                    <a:pt x="14544" y="10808"/>
                  </a:cubicBezTo>
                  <a:close/>
                  <a:moveTo>
                    <a:pt x="25014" y="10875"/>
                  </a:moveTo>
                  <a:cubicBezTo>
                    <a:pt x="24985" y="10875"/>
                    <a:pt x="24951" y="10883"/>
                    <a:pt x="24918" y="10900"/>
                  </a:cubicBezTo>
                  <a:lnTo>
                    <a:pt x="23684" y="11600"/>
                  </a:lnTo>
                  <a:cubicBezTo>
                    <a:pt x="23651" y="11600"/>
                    <a:pt x="23651" y="11667"/>
                    <a:pt x="23684" y="11700"/>
                  </a:cubicBezTo>
                  <a:lnTo>
                    <a:pt x="24951" y="12434"/>
                  </a:lnTo>
                  <a:cubicBezTo>
                    <a:pt x="24985" y="12451"/>
                    <a:pt x="25018" y="12459"/>
                    <a:pt x="25047" y="12459"/>
                  </a:cubicBezTo>
                  <a:cubicBezTo>
                    <a:pt x="25077" y="12459"/>
                    <a:pt x="25102" y="12451"/>
                    <a:pt x="25118" y="12434"/>
                  </a:cubicBezTo>
                  <a:lnTo>
                    <a:pt x="26352" y="11733"/>
                  </a:lnTo>
                  <a:cubicBezTo>
                    <a:pt x="26419" y="11700"/>
                    <a:pt x="26419" y="11667"/>
                    <a:pt x="26352" y="11633"/>
                  </a:cubicBezTo>
                  <a:lnTo>
                    <a:pt x="26386" y="11633"/>
                  </a:lnTo>
                  <a:lnTo>
                    <a:pt x="25085" y="10900"/>
                  </a:lnTo>
                  <a:cubicBezTo>
                    <a:pt x="25068" y="10883"/>
                    <a:pt x="25043" y="10875"/>
                    <a:pt x="25014" y="10875"/>
                  </a:cubicBezTo>
                  <a:close/>
                  <a:moveTo>
                    <a:pt x="22116" y="11175"/>
                  </a:moveTo>
                  <a:cubicBezTo>
                    <a:pt x="22083" y="11175"/>
                    <a:pt x="22049" y="11183"/>
                    <a:pt x="22016" y="11200"/>
                  </a:cubicBezTo>
                  <a:lnTo>
                    <a:pt x="20815" y="11900"/>
                  </a:lnTo>
                  <a:cubicBezTo>
                    <a:pt x="20748" y="11934"/>
                    <a:pt x="20748" y="11967"/>
                    <a:pt x="20815" y="12000"/>
                  </a:cubicBezTo>
                  <a:lnTo>
                    <a:pt x="22083" y="12734"/>
                  </a:lnTo>
                  <a:cubicBezTo>
                    <a:pt x="22099" y="12751"/>
                    <a:pt x="22133" y="12759"/>
                    <a:pt x="22166" y="12759"/>
                  </a:cubicBezTo>
                  <a:cubicBezTo>
                    <a:pt x="22200" y="12759"/>
                    <a:pt x="22233" y="12751"/>
                    <a:pt x="22250" y="12734"/>
                  </a:cubicBezTo>
                  <a:lnTo>
                    <a:pt x="23484" y="12034"/>
                  </a:lnTo>
                  <a:cubicBezTo>
                    <a:pt x="23550" y="12034"/>
                    <a:pt x="23517" y="11967"/>
                    <a:pt x="23450" y="11934"/>
                  </a:cubicBezTo>
                  <a:lnTo>
                    <a:pt x="22216" y="11200"/>
                  </a:lnTo>
                  <a:cubicBezTo>
                    <a:pt x="22183" y="11183"/>
                    <a:pt x="22149" y="11175"/>
                    <a:pt x="22116" y="11175"/>
                  </a:cubicBezTo>
                  <a:close/>
                  <a:moveTo>
                    <a:pt x="29722" y="11233"/>
                  </a:moveTo>
                  <a:lnTo>
                    <a:pt x="28521" y="11934"/>
                  </a:lnTo>
                  <a:cubicBezTo>
                    <a:pt x="28454" y="11967"/>
                    <a:pt x="28487" y="12034"/>
                    <a:pt x="28521" y="12034"/>
                  </a:cubicBezTo>
                  <a:lnTo>
                    <a:pt x="29755" y="12768"/>
                  </a:lnTo>
                  <a:cubicBezTo>
                    <a:pt x="29788" y="12784"/>
                    <a:pt x="29822" y="12793"/>
                    <a:pt x="29855" y="12793"/>
                  </a:cubicBezTo>
                  <a:cubicBezTo>
                    <a:pt x="29888" y="12793"/>
                    <a:pt x="29922" y="12784"/>
                    <a:pt x="29955" y="12768"/>
                  </a:cubicBezTo>
                  <a:lnTo>
                    <a:pt x="31156" y="12067"/>
                  </a:lnTo>
                  <a:cubicBezTo>
                    <a:pt x="31223" y="12067"/>
                    <a:pt x="31223" y="12000"/>
                    <a:pt x="31156" y="11967"/>
                  </a:cubicBezTo>
                  <a:lnTo>
                    <a:pt x="29922" y="11233"/>
                  </a:lnTo>
                  <a:close/>
                  <a:moveTo>
                    <a:pt x="18914" y="11400"/>
                  </a:moveTo>
                  <a:lnTo>
                    <a:pt x="17713" y="12134"/>
                  </a:lnTo>
                  <a:cubicBezTo>
                    <a:pt x="17646" y="12134"/>
                    <a:pt x="17646" y="12200"/>
                    <a:pt x="17713" y="12234"/>
                  </a:cubicBezTo>
                  <a:lnTo>
                    <a:pt x="18947" y="12968"/>
                  </a:lnTo>
                  <a:cubicBezTo>
                    <a:pt x="18981" y="12984"/>
                    <a:pt x="19014" y="12993"/>
                    <a:pt x="19047" y="12993"/>
                  </a:cubicBezTo>
                  <a:cubicBezTo>
                    <a:pt x="19081" y="12993"/>
                    <a:pt x="19114" y="12984"/>
                    <a:pt x="19147" y="12968"/>
                  </a:cubicBezTo>
                  <a:lnTo>
                    <a:pt x="20348" y="12267"/>
                  </a:lnTo>
                  <a:cubicBezTo>
                    <a:pt x="20382" y="12234"/>
                    <a:pt x="20382" y="12167"/>
                    <a:pt x="20348" y="12134"/>
                  </a:cubicBezTo>
                  <a:lnTo>
                    <a:pt x="19114" y="11400"/>
                  </a:lnTo>
                  <a:close/>
                  <a:moveTo>
                    <a:pt x="16383" y="11875"/>
                  </a:moveTo>
                  <a:cubicBezTo>
                    <a:pt x="16354" y="11875"/>
                    <a:pt x="16329" y="11884"/>
                    <a:pt x="16312" y="11900"/>
                  </a:cubicBezTo>
                  <a:lnTo>
                    <a:pt x="15078" y="12601"/>
                  </a:lnTo>
                  <a:cubicBezTo>
                    <a:pt x="15011" y="12634"/>
                    <a:pt x="15044" y="12701"/>
                    <a:pt x="15078" y="12734"/>
                  </a:cubicBezTo>
                  <a:lnTo>
                    <a:pt x="16345" y="13468"/>
                  </a:lnTo>
                  <a:lnTo>
                    <a:pt x="16512" y="13468"/>
                  </a:lnTo>
                  <a:lnTo>
                    <a:pt x="17746" y="12734"/>
                  </a:lnTo>
                  <a:cubicBezTo>
                    <a:pt x="17780" y="12734"/>
                    <a:pt x="17780" y="12667"/>
                    <a:pt x="17746" y="12634"/>
                  </a:cubicBezTo>
                  <a:lnTo>
                    <a:pt x="16479" y="11900"/>
                  </a:lnTo>
                  <a:cubicBezTo>
                    <a:pt x="16445" y="11884"/>
                    <a:pt x="16412" y="11875"/>
                    <a:pt x="16383" y="11875"/>
                  </a:cubicBezTo>
                  <a:close/>
                  <a:moveTo>
                    <a:pt x="26857" y="11942"/>
                  </a:moveTo>
                  <a:cubicBezTo>
                    <a:pt x="26828" y="11942"/>
                    <a:pt x="26803" y="11950"/>
                    <a:pt x="26786" y="11967"/>
                  </a:cubicBezTo>
                  <a:lnTo>
                    <a:pt x="25552" y="12667"/>
                  </a:lnTo>
                  <a:cubicBezTo>
                    <a:pt x="25519" y="12701"/>
                    <a:pt x="25519" y="12734"/>
                    <a:pt x="25552" y="12768"/>
                  </a:cubicBezTo>
                  <a:lnTo>
                    <a:pt x="26819" y="13501"/>
                  </a:lnTo>
                  <a:cubicBezTo>
                    <a:pt x="26853" y="13518"/>
                    <a:pt x="26886" y="13526"/>
                    <a:pt x="26920" y="13526"/>
                  </a:cubicBezTo>
                  <a:cubicBezTo>
                    <a:pt x="26953" y="13526"/>
                    <a:pt x="26986" y="13518"/>
                    <a:pt x="27020" y="13501"/>
                  </a:cubicBezTo>
                  <a:lnTo>
                    <a:pt x="28220" y="12801"/>
                  </a:lnTo>
                  <a:cubicBezTo>
                    <a:pt x="28287" y="12768"/>
                    <a:pt x="28287" y="12734"/>
                    <a:pt x="28220" y="12701"/>
                  </a:cubicBezTo>
                  <a:lnTo>
                    <a:pt x="26953" y="11967"/>
                  </a:lnTo>
                  <a:cubicBezTo>
                    <a:pt x="26920" y="11950"/>
                    <a:pt x="26886" y="11942"/>
                    <a:pt x="26857" y="11942"/>
                  </a:cubicBezTo>
                  <a:close/>
                  <a:moveTo>
                    <a:pt x="23980" y="12242"/>
                  </a:moveTo>
                  <a:cubicBezTo>
                    <a:pt x="23951" y="12242"/>
                    <a:pt x="23917" y="12251"/>
                    <a:pt x="23884" y="12267"/>
                  </a:cubicBezTo>
                  <a:lnTo>
                    <a:pt x="22650" y="12968"/>
                  </a:lnTo>
                  <a:cubicBezTo>
                    <a:pt x="22616" y="13001"/>
                    <a:pt x="22616" y="13068"/>
                    <a:pt x="22650" y="13101"/>
                  </a:cubicBezTo>
                  <a:lnTo>
                    <a:pt x="23951" y="13802"/>
                  </a:lnTo>
                  <a:cubicBezTo>
                    <a:pt x="23967" y="13818"/>
                    <a:pt x="23992" y="13827"/>
                    <a:pt x="24022" y="13827"/>
                  </a:cubicBezTo>
                  <a:cubicBezTo>
                    <a:pt x="24051" y="13827"/>
                    <a:pt x="24084" y="13818"/>
                    <a:pt x="24118" y="13802"/>
                  </a:cubicBezTo>
                  <a:lnTo>
                    <a:pt x="25318" y="13101"/>
                  </a:lnTo>
                  <a:cubicBezTo>
                    <a:pt x="25385" y="13101"/>
                    <a:pt x="25352" y="13034"/>
                    <a:pt x="25318" y="13001"/>
                  </a:cubicBezTo>
                  <a:lnTo>
                    <a:pt x="24051" y="12267"/>
                  </a:lnTo>
                  <a:cubicBezTo>
                    <a:pt x="24034" y="12251"/>
                    <a:pt x="24009" y="12242"/>
                    <a:pt x="23980" y="12242"/>
                  </a:cubicBezTo>
                  <a:close/>
                  <a:moveTo>
                    <a:pt x="31690" y="12276"/>
                  </a:moveTo>
                  <a:cubicBezTo>
                    <a:pt x="31656" y="12276"/>
                    <a:pt x="31623" y="12284"/>
                    <a:pt x="31590" y="12301"/>
                  </a:cubicBezTo>
                  <a:lnTo>
                    <a:pt x="30389" y="13001"/>
                  </a:lnTo>
                  <a:cubicBezTo>
                    <a:pt x="30322" y="13034"/>
                    <a:pt x="30322" y="13068"/>
                    <a:pt x="30389" y="13101"/>
                  </a:cubicBezTo>
                  <a:lnTo>
                    <a:pt x="31623" y="13835"/>
                  </a:lnTo>
                  <a:cubicBezTo>
                    <a:pt x="31656" y="13852"/>
                    <a:pt x="31690" y="13860"/>
                    <a:pt x="31723" y="13860"/>
                  </a:cubicBezTo>
                  <a:cubicBezTo>
                    <a:pt x="31756" y="13860"/>
                    <a:pt x="31790" y="13852"/>
                    <a:pt x="31823" y="13835"/>
                  </a:cubicBezTo>
                  <a:lnTo>
                    <a:pt x="33024" y="13134"/>
                  </a:lnTo>
                  <a:cubicBezTo>
                    <a:pt x="33057" y="13101"/>
                    <a:pt x="33057" y="13068"/>
                    <a:pt x="33024" y="13034"/>
                  </a:cubicBezTo>
                  <a:lnTo>
                    <a:pt x="31790" y="12301"/>
                  </a:lnTo>
                  <a:cubicBezTo>
                    <a:pt x="31756" y="12284"/>
                    <a:pt x="31723" y="12276"/>
                    <a:pt x="31690" y="12276"/>
                  </a:cubicBezTo>
                  <a:close/>
                  <a:moveTo>
                    <a:pt x="20853" y="12476"/>
                  </a:moveTo>
                  <a:cubicBezTo>
                    <a:pt x="20824" y="12476"/>
                    <a:pt x="20799" y="12484"/>
                    <a:pt x="20782" y="12501"/>
                  </a:cubicBezTo>
                  <a:lnTo>
                    <a:pt x="19548" y="13201"/>
                  </a:lnTo>
                  <a:cubicBezTo>
                    <a:pt x="19481" y="13235"/>
                    <a:pt x="19514" y="13268"/>
                    <a:pt x="19548" y="13301"/>
                  </a:cubicBezTo>
                  <a:lnTo>
                    <a:pt x="20815" y="14035"/>
                  </a:lnTo>
                  <a:cubicBezTo>
                    <a:pt x="20832" y="14052"/>
                    <a:pt x="20857" y="14060"/>
                    <a:pt x="20886" y="14060"/>
                  </a:cubicBezTo>
                  <a:cubicBezTo>
                    <a:pt x="20915" y="14060"/>
                    <a:pt x="20949" y="14052"/>
                    <a:pt x="20982" y="14035"/>
                  </a:cubicBezTo>
                  <a:lnTo>
                    <a:pt x="22216" y="13335"/>
                  </a:lnTo>
                  <a:cubicBezTo>
                    <a:pt x="22250" y="13301"/>
                    <a:pt x="22250" y="13268"/>
                    <a:pt x="22216" y="13235"/>
                  </a:cubicBezTo>
                  <a:lnTo>
                    <a:pt x="20949" y="12501"/>
                  </a:lnTo>
                  <a:cubicBezTo>
                    <a:pt x="20915" y="12484"/>
                    <a:pt x="20882" y="12476"/>
                    <a:pt x="20853" y="12476"/>
                  </a:cubicBezTo>
                  <a:close/>
                  <a:moveTo>
                    <a:pt x="18147" y="12968"/>
                  </a:moveTo>
                  <a:lnTo>
                    <a:pt x="16912" y="13668"/>
                  </a:lnTo>
                  <a:cubicBezTo>
                    <a:pt x="16879" y="13702"/>
                    <a:pt x="16879" y="13768"/>
                    <a:pt x="16946" y="13802"/>
                  </a:cubicBezTo>
                  <a:lnTo>
                    <a:pt x="18180" y="14535"/>
                  </a:lnTo>
                  <a:lnTo>
                    <a:pt x="18380" y="14535"/>
                  </a:lnTo>
                  <a:lnTo>
                    <a:pt x="19581" y="13835"/>
                  </a:lnTo>
                  <a:cubicBezTo>
                    <a:pt x="19648" y="13802"/>
                    <a:pt x="19648" y="13735"/>
                    <a:pt x="19581" y="13702"/>
                  </a:cubicBezTo>
                  <a:lnTo>
                    <a:pt x="18347" y="12968"/>
                  </a:lnTo>
                  <a:close/>
                  <a:moveTo>
                    <a:pt x="28721" y="13009"/>
                  </a:moveTo>
                  <a:cubicBezTo>
                    <a:pt x="28687" y="13009"/>
                    <a:pt x="28654" y="13018"/>
                    <a:pt x="28621" y="13034"/>
                  </a:cubicBezTo>
                  <a:lnTo>
                    <a:pt x="27420" y="13735"/>
                  </a:lnTo>
                  <a:cubicBezTo>
                    <a:pt x="27353" y="13768"/>
                    <a:pt x="27353" y="13802"/>
                    <a:pt x="27420" y="13835"/>
                  </a:cubicBezTo>
                  <a:lnTo>
                    <a:pt x="28687" y="14569"/>
                  </a:lnTo>
                  <a:cubicBezTo>
                    <a:pt x="28704" y="14586"/>
                    <a:pt x="28738" y="14594"/>
                    <a:pt x="28771" y="14594"/>
                  </a:cubicBezTo>
                  <a:cubicBezTo>
                    <a:pt x="28804" y="14594"/>
                    <a:pt x="28838" y="14586"/>
                    <a:pt x="28854" y="14569"/>
                  </a:cubicBezTo>
                  <a:lnTo>
                    <a:pt x="30088" y="13868"/>
                  </a:lnTo>
                  <a:cubicBezTo>
                    <a:pt x="30122" y="13835"/>
                    <a:pt x="30122" y="13802"/>
                    <a:pt x="30088" y="13768"/>
                  </a:cubicBezTo>
                  <a:lnTo>
                    <a:pt x="28821" y="13034"/>
                  </a:lnTo>
                  <a:cubicBezTo>
                    <a:pt x="28788" y="13018"/>
                    <a:pt x="28754" y="13009"/>
                    <a:pt x="28721" y="13009"/>
                  </a:cubicBezTo>
                  <a:close/>
                  <a:moveTo>
                    <a:pt x="25815" y="13343"/>
                  </a:moveTo>
                  <a:cubicBezTo>
                    <a:pt x="25785" y="13343"/>
                    <a:pt x="25752" y="13351"/>
                    <a:pt x="25719" y="13368"/>
                  </a:cubicBezTo>
                  <a:lnTo>
                    <a:pt x="24518" y="14068"/>
                  </a:lnTo>
                  <a:cubicBezTo>
                    <a:pt x="24451" y="14068"/>
                    <a:pt x="24451" y="14135"/>
                    <a:pt x="24518" y="14169"/>
                  </a:cubicBezTo>
                  <a:lnTo>
                    <a:pt x="25785" y="14902"/>
                  </a:lnTo>
                  <a:cubicBezTo>
                    <a:pt x="25802" y="14919"/>
                    <a:pt x="25827" y="14927"/>
                    <a:pt x="25856" y="14927"/>
                  </a:cubicBezTo>
                  <a:cubicBezTo>
                    <a:pt x="25885" y="14927"/>
                    <a:pt x="25919" y="14919"/>
                    <a:pt x="25952" y="14902"/>
                  </a:cubicBezTo>
                  <a:lnTo>
                    <a:pt x="27186" y="14202"/>
                  </a:lnTo>
                  <a:cubicBezTo>
                    <a:pt x="27220" y="14169"/>
                    <a:pt x="27220" y="14135"/>
                    <a:pt x="27186" y="14102"/>
                  </a:cubicBezTo>
                  <a:lnTo>
                    <a:pt x="25885" y="13368"/>
                  </a:lnTo>
                  <a:cubicBezTo>
                    <a:pt x="25869" y="13351"/>
                    <a:pt x="25844" y="13343"/>
                    <a:pt x="25815" y="13343"/>
                  </a:cubicBezTo>
                  <a:close/>
                  <a:moveTo>
                    <a:pt x="33528" y="13343"/>
                  </a:moveTo>
                  <a:cubicBezTo>
                    <a:pt x="33499" y="13343"/>
                    <a:pt x="33474" y="13351"/>
                    <a:pt x="33458" y="13368"/>
                  </a:cubicBezTo>
                  <a:lnTo>
                    <a:pt x="32223" y="14068"/>
                  </a:lnTo>
                  <a:cubicBezTo>
                    <a:pt x="32190" y="14102"/>
                    <a:pt x="32190" y="14135"/>
                    <a:pt x="32223" y="14169"/>
                  </a:cubicBezTo>
                  <a:lnTo>
                    <a:pt x="33491" y="14902"/>
                  </a:lnTo>
                  <a:cubicBezTo>
                    <a:pt x="33508" y="14919"/>
                    <a:pt x="33533" y="14927"/>
                    <a:pt x="33562" y="14927"/>
                  </a:cubicBezTo>
                  <a:cubicBezTo>
                    <a:pt x="33591" y="14927"/>
                    <a:pt x="33624" y="14919"/>
                    <a:pt x="33658" y="14902"/>
                  </a:cubicBezTo>
                  <a:lnTo>
                    <a:pt x="34892" y="14202"/>
                  </a:lnTo>
                  <a:cubicBezTo>
                    <a:pt x="34925" y="14169"/>
                    <a:pt x="34925" y="14135"/>
                    <a:pt x="34892" y="14102"/>
                  </a:cubicBezTo>
                  <a:lnTo>
                    <a:pt x="33624" y="13368"/>
                  </a:lnTo>
                  <a:cubicBezTo>
                    <a:pt x="33591" y="13351"/>
                    <a:pt x="33558" y="13343"/>
                    <a:pt x="33528" y="13343"/>
                  </a:cubicBezTo>
                  <a:close/>
                  <a:moveTo>
                    <a:pt x="22733" y="13543"/>
                  </a:moveTo>
                  <a:cubicBezTo>
                    <a:pt x="22700" y="13543"/>
                    <a:pt x="22667" y="13551"/>
                    <a:pt x="22650" y="13568"/>
                  </a:cubicBezTo>
                  <a:lnTo>
                    <a:pt x="21416" y="14269"/>
                  </a:lnTo>
                  <a:cubicBezTo>
                    <a:pt x="21349" y="14302"/>
                    <a:pt x="21349" y="14335"/>
                    <a:pt x="21416" y="14369"/>
                  </a:cubicBezTo>
                  <a:lnTo>
                    <a:pt x="22683" y="15103"/>
                  </a:lnTo>
                  <a:cubicBezTo>
                    <a:pt x="22717" y="15119"/>
                    <a:pt x="22750" y="15128"/>
                    <a:pt x="22779" y="15128"/>
                  </a:cubicBezTo>
                  <a:cubicBezTo>
                    <a:pt x="22808" y="15128"/>
                    <a:pt x="22833" y="15119"/>
                    <a:pt x="22850" y="15103"/>
                  </a:cubicBezTo>
                  <a:lnTo>
                    <a:pt x="24084" y="14402"/>
                  </a:lnTo>
                  <a:cubicBezTo>
                    <a:pt x="24118" y="14369"/>
                    <a:pt x="24118" y="14335"/>
                    <a:pt x="24084" y="14302"/>
                  </a:cubicBezTo>
                  <a:lnTo>
                    <a:pt x="22817" y="13568"/>
                  </a:lnTo>
                  <a:cubicBezTo>
                    <a:pt x="22800" y="13551"/>
                    <a:pt x="22767" y="13543"/>
                    <a:pt x="22733" y="13543"/>
                  </a:cubicBezTo>
                  <a:close/>
                  <a:moveTo>
                    <a:pt x="20015" y="14068"/>
                  </a:moveTo>
                  <a:lnTo>
                    <a:pt x="18814" y="14802"/>
                  </a:lnTo>
                  <a:cubicBezTo>
                    <a:pt x="18801" y="14796"/>
                    <a:pt x="18791" y="14793"/>
                    <a:pt x="18783" y="14793"/>
                  </a:cubicBezTo>
                  <a:cubicBezTo>
                    <a:pt x="18748" y="14793"/>
                    <a:pt x="18753" y="14842"/>
                    <a:pt x="18780" y="14869"/>
                  </a:cubicBezTo>
                  <a:lnTo>
                    <a:pt x="20048" y="15603"/>
                  </a:lnTo>
                  <a:cubicBezTo>
                    <a:pt x="20081" y="15620"/>
                    <a:pt x="20115" y="15628"/>
                    <a:pt x="20148" y="15628"/>
                  </a:cubicBezTo>
                  <a:cubicBezTo>
                    <a:pt x="20181" y="15628"/>
                    <a:pt x="20215" y="15620"/>
                    <a:pt x="20248" y="15603"/>
                  </a:cubicBezTo>
                  <a:lnTo>
                    <a:pt x="21449" y="14936"/>
                  </a:lnTo>
                  <a:cubicBezTo>
                    <a:pt x="21516" y="14902"/>
                    <a:pt x="21482" y="14836"/>
                    <a:pt x="21449" y="14802"/>
                  </a:cubicBezTo>
                  <a:lnTo>
                    <a:pt x="20215" y="14068"/>
                  </a:lnTo>
                  <a:close/>
                  <a:moveTo>
                    <a:pt x="30589" y="14077"/>
                  </a:moveTo>
                  <a:cubicBezTo>
                    <a:pt x="30555" y="14077"/>
                    <a:pt x="30522" y="14085"/>
                    <a:pt x="30489" y="14102"/>
                  </a:cubicBezTo>
                  <a:lnTo>
                    <a:pt x="29288" y="14802"/>
                  </a:lnTo>
                  <a:cubicBezTo>
                    <a:pt x="29221" y="14836"/>
                    <a:pt x="29255" y="14869"/>
                    <a:pt x="29288" y="14902"/>
                  </a:cubicBezTo>
                  <a:lnTo>
                    <a:pt x="30522" y="15636"/>
                  </a:lnTo>
                  <a:cubicBezTo>
                    <a:pt x="30555" y="15653"/>
                    <a:pt x="30589" y="15661"/>
                    <a:pt x="30622" y="15661"/>
                  </a:cubicBezTo>
                  <a:cubicBezTo>
                    <a:pt x="30656" y="15661"/>
                    <a:pt x="30689" y="15653"/>
                    <a:pt x="30722" y="15636"/>
                  </a:cubicBezTo>
                  <a:lnTo>
                    <a:pt x="31923" y="14936"/>
                  </a:lnTo>
                  <a:cubicBezTo>
                    <a:pt x="31990" y="14936"/>
                    <a:pt x="31990" y="14869"/>
                    <a:pt x="31923" y="14836"/>
                  </a:cubicBezTo>
                  <a:lnTo>
                    <a:pt x="30689" y="14102"/>
                  </a:lnTo>
                  <a:cubicBezTo>
                    <a:pt x="30656" y="14085"/>
                    <a:pt x="30622" y="14077"/>
                    <a:pt x="30589" y="14077"/>
                  </a:cubicBezTo>
                  <a:close/>
                  <a:moveTo>
                    <a:pt x="27658" y="14410"/>
                  </a:moveTo>
                  <a:cubicBezTo>
                    <a:pt x="27628" y="14410"/>
                    <a:pt x="27603" y="14419"/>
                    <a:pt x="27587" y="14435"/>
                  </a:cubicBezTo>
                  <a:lnTo>
                    <a:pt x="26352" y="15136"/>
                  </a:lnTo>
                  <a:cubicBezTo>
                    <a:pt x="26319" y="15169"/>
                    <a:pt x="26319" y="15203"/>
                    <a:pt x="26352" y="15236"/>
                  </a:cubicBezTo>
                  <a:lnTo>
                    <a:pt x="27620" y="15970"/>
                  </a:lnTo>
                  <a:cubicBezTo>
                    <a:pt x="27637" y="15987"/>
                    <a:pt x="27662" y="15995"/>
                    <a:pt x="27691" y="15995"/>
                  </a:cubicBezTo>
                  <a:cubicBezTo>
                    <a:pt x="27720" y="15995"/>
                    <a:pt x="27753" y="15987"/>
                    <a:pt x="27787" y="15970"/>
                  </a:cubicBezTo>
                  <a:lnTo>
                    <a:pt x="29021" y="15269"/>
                  </a:lnTo>
                  <a:cubicBezTo>
                    <a:pt x="29088" y="15236"/>
                    <a:pt x="29088" y="15203"/>
                    <a:pt x="29021" y="15169"/>
                  </a:cubicBezTo>
                  <a:lnTo>
                    <a:pt x="27753" y="14435"/>
                  </a:lnTo>
                  <a:cubicBezTo>
                    <a:pt x="27720" y="14419"/>
                    <a:pt x="27687" y="14410"/>
                    <a:pt x="27658" y="14410"/>
                  </a:cubicBezTo>
                  <a:close/>
                  <a:moveTo>
                    <a:pt x="35392" y="14410"/>
                  </a:moveTo>
                  <a:cubicBezTo>
                    <a:pt x="35359" y="14410"/>
                    <a:pt x="35326" y="14419"/>
                    <a:pt x="35292" y="14435"/>
                  </a:cubicBezTo>
                  <a:lnTo>
                    <a:pt x="34091" y="15136"/>
                  </a:lnTo>
                  <a:cubicBezTo>
                    <a:pt x="34025" y="15169"/>
                    <a:pt x="34058" y="15203"/>
                    <a:pt x="34091" y="15236"/>
                  </a:cubicBezTo>
                  <a:lnTo>
                    <a:pt x="35326" y="15970"/>
                  </a:lnTo>
                  <a:cubicBezTo>
                    <a:pt x="35359" y="15987"/>
                    <a:pt x="35392" y="15995"/>
                    <a:pt x="35426" y="15995"/>
                  </a:cubicBezTo>
                  <a:cubicBezTo>
                    <a:pt x="35459" y="15995"/>
                    <a:pt x="35492" y="15987"/>
                    <a:pt x="35526" y="15970"/>
                  </a:cubicBezTo>
                  <a:lnTo>
                    <a:pt x="36727" y="15269"/>
                  </a:lnTo>
                  <a:cubicBezTo>
                    <a:pt x="36793" y="15236"/>
                    <a:pt x="36793" y="15203"/>
                    <a:pt x="36727" y="15169"/>
                  </a:cubicBezTo>
                  <a:lnTo>
                    <a:pt x="35492" y="14435"/>
                  </a:lnTo>
                  <a:cubicBezTo>
                    <a:pt x="35459" y="14419"/>
                    <a:pt x="35426" y="14410"/>
                    <a:pt x="35392" y="14410"/>
                  </a:cubicBezTo>
                  <a:close/>
                  <a:moveTo>
                    <a:pt x="8206" y="9173"/>
                  </a:moveTo>
                  <a:cubicBezTo>
                    <a:pt x="8173" y="9173"/>
                    <a:pt x="8139" y="9182"/>
                    <a:pt x="8106" y="9198"/>
                  </a:cubicBezTo>
                  <a:lnTo>
                    <a:pt x="6905" y="9899"/>
                  </a:lnTo>
                  <a:cubicBezTo>
                    <a:pt x="6839" y="9932"/>
                    <a:pt x="6872" y="9966"/>
                    <a:pt x="6905" y="9999"/>
                  </a:cubicBezTo>
                  <a:lnTo>
                    <a:pt x="17346" y="16037"/>
                  </a:lnTo>
                  <a:cubicBezTo>
                    <a:pt x="17379" y="16053"/>
                    <a:pt x="17413" y="16062"/>
                    <a:pt x="17446" y="16062"/>
                  </a:cubicBezTo>
                  <a:cubicBezTo>
                    <a:pt x="17479" y="16062"/>
                    <a:pt x="17513" y="16053"/>
                    <a:pt x="17546" y="16037"/>
                  </a:cubicBezTo>
                  <a:lnTo>
                    <a:pt x="18747" y="15336"/>
                  </a:lnTo>
                  <a:cubicBezTo>
                    <a:pt x="18814" y="15303"/>
                    <a:pt x="18780" y="15269"/>
                    <a:pt x="18747" y="15236"/>
                  </a:cubicBezTo>
                  <a:lnTo>
                    <a:pt x="8306" y="9198"/>
                  </a:lnTo>
                  <a:cubicBezTo>
                    <a:pt x="8273" y="9182"/>
                    <a:pt x="8240" y="9173"/>
                    <a:pt x="8206" y="9173"/>
                  </a:cubicBezTo>
                  <a:close/>
                  <a:moveTo>
                    <a:pt x="24551" y="14611"/>
                  </a:moveTo>
                  <a:cubicBezTo>
                    <a:pt x="24518" y="14611"/>
                    <a:pt x="24484" y="14619"/>
                    <a:pt x="24451" y="14636"/>
                  </a:cubicBezTo>
                  <a:lnTo>
                    <a:pt x="23250" y="15336"/>
                  </a:lnTo>
                  <a:cubicBezTo>
                    <a:pt x="23217" y="15369"/>
                    <a:pt x="23217" y="15403"/>
                    <a:pt x="23250" y="15436"/>
                  </a:cubicBezTo>
                  <a:lnTo>
                    <a:pt x="24518" y="16170"/>
                  </a:lnTo>
                  <a:cubicBezTo>
                    <a:pt x="24551" y="16187"/>
                    <a:pt x="24585" y="16195"/>
                    <a:pt x="24614" y="16195"/>
                  </a:cubicBezTo>
                  <a:cubicBezTo>
                    <a:pt x="24643" y="16195"/>
                    <a:pt x="24668" y="16187"/>
                    <a:pt x="24685" y="16170"/>
                  </a:cubicBezTo>
                  <a:lnTo>
                    <a:pt x="25919" y="15469"/>
                  </a:lnTo>
                  <a:cubicBezTo>
                    <a:pt x="25952" y="15436"/>
                    <a:pt x="25952" y="15403"/>
                    <a:pt x="25919" y="15369"/>
                  </a:cubicBezTo>
                  <a:lnTo>
                    <a:pt x="24651" y="14636"/>
                  </a:lnTo>
                  <a:cubicBezTo>
                    <a:pt x="24618" y="14619"/>
                    <a:pt x="24585" y="14611"/>
                    <a:pt x="24551" y="14611"/>
                  </a:cubicBezTo>
                  <a:close/>
                  <a:moveTo>
                    <a:pt x="21983" y="15111"/>
                  </a:moveTo>
                  <a:cubicBezTo>
                    <a:pt x="21949" y="15111"/>
                    <a:pt x="21916" y="15119"/>
                    <a:pt x="21883" y="15136"/>
                  </a:cubicBezTo>
                  <a:lnTo>
                    <a:pt x="20682" y="15836"/>
                  </a:lnTo>
                  <a:cubicBezTo>
                    <a:pt x="20582" y="15870"/>
                    <a:pt x="20615" y="15903"/>
                    <a:pt x="20648" y="15936"/>
                  </a:cubicBezTo>
                  <a:lnTo>
                    <a:pt x="21916" y="16670"/>
                  </a:lnTo>
                  <a:cubicBezTo>
                    <a:pt x="21949" y="16687"/>
                    <a:pt x="21983" y="16695"/>
                    <a:pt x="22016" y="16695"/>
                  </a:cubicBezTo>
                  <a:cubicBezTo>
                    <a:pt x="22049" y="16695"/>
                    <a:pt x="22083" y="16687"/>
                    <a:pt x="22116" y="16670"/>
                  </a:cubicBezTo>
                  <a:lnTo>
                    <a:pt x="23317" y="15970"/>
                  </a:lnTo>
                  <a:cubicBezTo>
                    <a:pt x="23384" y="15936"/>
                    <a:pt x="23350" y="15903"/>
                    <a:pt x="23317" y="15870"/>
                  </a:cubicBezTo>
                  <a:lnTo>
                    <a:pt x="22083" y="15136"/>
                  </a:lnTo>
                  <a:cubicBezTo>
                    <a:pt x="22049" y="15119"/>
                    <a:pt x="22016" y="15111"/>
                    <a:pt x="21983" y="15111"/>
                  </a:cubicBezTo>
                  <a:close/>
                  <a:moveTo>
                    <a:pt x="29526" y="15478"/>
                  </a:moveTo>
                  <a:cubicBezTo>
                    <a:pt x="29496" y="15478"/>
                    <a:pt x="29471" y="15486"/>
                    <a:pt x="29455" y="15503"/>
                  </a:cubicBezTo>
                  <a:lnTo>
                    <a:pt x="28220" y="16203"/>
                  </a:lnTo>
                  <a:cubicBezTo>
                    <a:pt x="28154" y="16237"/>
                    <a:pt x="28154" y="16270"/>
                    <a:pt x="28220" y="16303"/>
                  </a:cubicBezTo>
                  <a:lnTo>
                    <a:pt x="29488" y="17037"/>
                  </a:lnTo>
                  <a:cubicBezTo>
                    <a:pt x="29521" y="17054"/>
                    <a:pt x="29555" y="17062"/>
                    <a:pt x="29588" y="17062"/>
                  </a:cubicBezTo>
                  <a:cubicBezTo>
                    <a:pt x="29621" y="17062"/>
                    <a:pt x="29655" y="17054"/>
                    <a:pt x="29688" y="17037"/>
                  </a:cubicBezTo>
                  <a:lnTo>
                    <a:pt x="30889" y="16337"/>
                  </a:lnTo>
                  <a:cubicBezTo>
                    <a:pt x="30956" y="16303"/>
                    <a:pt x="30956" y="16270"/>
                    <a:pt x="30889" y="16237"/>
                  </a:cubicBezTo>
                  <a:lnTo>
                    <a:pt x="29621" y="15503"/>
                  </a:lnTo>
                  <a:cubicBezTo>
                    <a:pt x="29588" y="15486"/>
                    <a:pt x="29555" y="15478"/>
                    <a:pt x="29526" y="15478"/>
                  </a:cubicBezTo>
                  <a:close/>
                  <a:moveTo>
                    <a:pt x="32423" y="15144"/>
                  </a:moveTo>
                  <a:cubicBezTo>
                    <a:pt x="32390" y="15144"/>
                    <a:pt x="32357" y="15153"/>
                    <a:pt x="32323" y="15169"/>
                  </a:cubicBezTo>
                  <a:lnTo>
                    <a:pt x="31123" y="15870"/>
                  </a:lnTo>
                  <a:cubicBezTo>
                    <a:pt x="31089" y="15903"/>
                    <a:pt x="31089" y="15936"/>
                    <a:pt x="31123" y="15970"/>
                  </a:cubicBezTo>
                  <a:lnTo>
                    <a:pt x="33257" y="17237"/>
                  </a:lnTo>
                  <a:lnTo>
                    <a:pt x="33458" y="17237"/>
                  </a:lnTo>
                  <a:lnTo>
                    <a:pt x="34658" y="16504"/>
                  </a:lnTo>
                  <a:cubicBezTo>
                    <a:pt x="34725" y="16504"/>
                    <a:pt x="34725" y="16437"/>
                    <a:pt x="34658" y="16403"/>
                  </a:cubicBezTo>
                  <a:lnTo>
                    <a:pt x="32524" y="15169"/>
                  </a:lnTo>
                  <a:cubicBezTo>
                    <a:pt x="32490" y="15153"/>
                    <a:pt x="32457" y="15144"/>
                    <a:pt x="32423" y="15144"/>
                  </a:cubicBezTo>
                  <a:close/>
                  <a:moveTo>
                    <a:pt x="26419" y="15678"/>
                  </a:moveTo>
                  <a:cubicBezTo>
                    <a:pt x="26386" y="15678"/>
                    <a:pt x="26352" y="15686"/>
                    <a:pt x="26319" y="15703"/>
                  </a:cubicBezTo>
                  <a:lnTo>
                    <a:pt x="25118" y="16403"/>
                  </a:lnTo>
                  <a:cubicBezTo>
                    <a:pt x="25052" y="16437"/>
                    <a:pt x="25052" y="16470"/>
                    <a:pt x="25118" y="16504"/>
                  </a:cubicBezTo>
                  <a:lnTo>
                    <a:pt x="26386" y="17237"/>
                  </a:lnTo>
                  <a:cubicBezTo>
                    <a:pt x="26419" y="17254"/>
                    <a:pt x="26453" y="17262"/>
                    <a:pt x="26486" y="17262"/>
                  </a:cubicBezTo>
                  <a:cubicBezTo>
                    <a:pt x="26519" y="17262"/>
                    <a:pt x="26553" y="17254"/>
                    <a:pt x="26586" y="17237"/>
                  </a:cubicBezTo>
                  <a:lnTo>
                    <a:pt x="27787" y="16537"/>
                  </a:lnTo>
                  <a:cubicBezTo>
                    <a:pt x="27854" y="16504"/>
                    <a:pt x="27820" y="16470"/>
                    <a:pt x="27787" y="16437"/>
                  </a:cubicBezTo>
                  <a:lnTo>
                    <a:pt x="26519" y="15703"/>
                  </a:lnTo>
                  <a:cubicBezTo>
                    <a:pt x="26486" y="15686"/>
                    <a:pt x="26453" y="15678"/>
                    <a:pt x="26419" y="15678"/>
                  </a:cubicBezTo>
                  <a:close/>
                  <a:moveTo>
                    <a:pt x="37661" y="15745"/>
                  </a:moveTo>
                  <a:cubicBezTo>
                    <a:pt x="37627" y="15745"/>
                    <a:pt x="37594" y="15753"/>
                    <a:pt x="37560" y="15770"/>
                  </a:cubicBezTo>
                  <a:lnTo>
                    <a:pt x="36360" y="16437"/>
                  </a:lnTo>
                  <a:cubicBezTo>
                    <a:pt x="36293" y="16470"/>
                    <a:pt x="36293" y="16537"/>
                    <a:pt x="36360" y="16570"/>
                  </a:cubicBezTo>
                  <a:lnTo>
                    <a:pt x="37627" y="17271"/>
                  </a:lnTo>
                  <a:cubicBezTo>
                    <a:pt x="37661" y="17287"/>
                    <a:pt x="37694" y="17296"/>
                    <a:pt x="37723" y="17296"/>
                  </a:cubicBezTo>
                  <a:cubicBezTo>
                    <a:pt x="37752" y="17296"/>
                    <a:pt x="37777" y="17287"/>
                    <a:pt x="37794" y="17271"/>
                  </a:cubicBezTo>
                  <a:lnTo>
                    <a:pt x="39028" y="16570"/>
                  </a:lnTo>
                  <a:cubicBezTo>
                    <a:pt x="39062" y="16570"/>
                    <a:pt x="39062" y="16504"/>
                    <a:pt x="39028" y="16470"/>
                  </a:cubicBezTo>
                  <a:lnTo>
                    <a:pt x="37761" y="15770"/>
                  </a:lnTo>
                  <a:cubicBezTo>
                    <a:pt x="37727" y="15753"/>
                    <a:pt x="37694" y="15745"/>
                    <a:pt x="37661" y="15745"/>
                  </a:cubicBezTo>
                  <a:close/>
                  <a:moveTo>
                    <a:pt x="19247" y="15545"/>
                  </a:moveTo>
                  <a:cubicBezTo>
                    <a:pt x="19214" y="15545"/>
                    <a:pt x="19181" y="15553"/>
                    <a:pt x="19147" y="15570"/>
                  </a:cubicBezTo>
                  <a:lnTo>
                    <a:pt x="17946" y="16270"/>
                  </a:lnTo>
                  <a:cubicBezTo>
                    <a:pt x="17880" y="16303"/>
                    <a:pt x="17880" y="16370"/>
                    <a:pt x="17946" y="16403"/>
                  </a:cubicBezTo>
                  <a:lnTo>
                    <a:pt x="19514" y="17304"/>
                  </a:lnTo>
                  <a:lnTo>
                    <a:pt x="19681" y="17304"/>
                  </a:lnTo>
                  <a:lnTo>
                    <a:pt x="20915" y="16604"/>
                  </a:lnTo>
                  <a:cubicBezTo>
                    <a:pt x="20949" y="16570"/>
                    <a:pt x="20949" y="16504"/>
                    <a:pt x="20915" y="16470"/>
                  </a:cubicBezTo>
                  <a:lnTo>
                    <a:pt x="19347" y="15570"/>
                  </a:lnTo>
                  <a:cubicBezTo>
                    <a:pt x="19314" y="15553"/>
                    <a:pt x="19281" y="15545"/>
                    <a:pt x="19247" y="15545"/>
                  </a:cubicBezTo>
                  <a:close/>
                  <a:moveTo>
                    <a:pt x="23817" y="16178"/>
                  </a:moveTo>
                  <a:cubicBezTo>
                    <a:pt x="23784" y="16178"/>
                    <a:pt x="23751" y="16187"/>
                    <a:pt x="23717" y="16203"/>
                  </a:cubicBezTo>
                  <a:lnTo>
                    <a:pt x="22516" y="16904"/>
                  </a:lnTo>
                  <a:cubicBezTo>
                    <a:pt x="22450" y="16937"/>
                    <a:pt x="22450" y="16971"/>
                    <a:pt x="22516" y="17004"/>
                  </a:cubicBezTo>
                  <a:lnTo>
                    <a:pt x="23784" y="17738"/>
                  </a:lnTo>
                  <a:cubicBezTo>
                    <a:pt x="23801" y="17754"/>
                    <a:pt x="23834" y="17763"/>
                    <a:pt x="23867" y="17763"/>
                  </a:cubicBezTo>
                  <a:cubicBezTo>
                    <a:pt x="23901" y="17763"/>
                    <a:pt x="23934" y="17754"/>
                    <a:pt x="23951" y="17738"/>
                  </a:cubicBezTo>
                  <a:lnTo>
                    <a:pt x="25185" y="17037"/>
                  </a:lnTo>
                  <a:cubicBezTo>
                    <a:pt x="25218" y="17004"/>
                    <a:pt x="25218" y="16971"/>
                    <a:pt x="25185" y="16937"/>
                  </a:cubicBezTo>
                  <a:lnTo>
                    <a:pt x="23917" y="16203"/>
                  </a:lnTo>
                  <a:cubicBezTo>
                    <a:pt x="23884" y="16187"/>
                    <a:pt x="23851" y="16178"/>
                    <a:pt x="23817" y="16178"/>
                  </a:cubicBezTo>
                  <a:close/>
                  <a:moveTo>
                    <a:pt x="39533" y="16779"/>
                  </a:moveTo>
                  <a:cubicBezTo>
                    <a:pt x="39504" y="16779"/>
                    <a:pt x="39479" y="16787"/>
                    <a:pt x="39462" y="16804"/>
                  </a:cubicBezTo>
                  <a:lnTo>
                    <a:pt x="38194" y="17504"/>
                  </a:lnTo>
                  <a:cubicBezTo>
                    <a:pt x="38161" y="17538"/>
                    <a:pt x="38161" y="17604"/>
                    <a:pt x="38194" y="17638"/>
                  </a:cubicBezTo>
                  <a:lnTo>
                    <a:pt x="39495" y="18338"/>
                  </a:lnTo>
                  <a:cubicBezTo>
                    <a:pt x="39512" y="18355"/>
                    <a:pt x="39537" y="18363"/>
                    <a:pt x="39566" y="18363"/>
                  </a:cubicBezTo>
                  <a:cubicBezTo>
                    <a:pt x="39595" y="18363"/>
                    <a:pt x="39629" y="18355"/>
                    <a:pt x="39662" y="18338"/>
                  </a:cubicBezTo>
                  <a:lnTo>
                    <a:pt x="40896" y="17638"/>
                  </a:lnTo>
                  <a:cubicBezTo>
                    <a:pt x="40930" y="17638"/>
                    <a:pt x="40930" y="17571"/>
                    <a:pt x="40896" y="17538"/>
                  </a:cubicBezTo>
                  <a:lnTo>
                    <a:pt x="39629" y="16804"/>
                  </a:lnTo>
                  <a:cubicBezTo>
                    <a:pt x="39595" y="16787"/>
                    <a:pt x="39562" y="16779"/>
                    <a:pt x="39533" y="16779"/>
                  </a:cubicBezTo>
                  <a:close/>
                  <a:moveTo>
                    <a:pt x="35563" y="16946"/>
                  </a:moveTo>
                  <a:cubicBezTo>
                    <a:pt x="35534" y="16946"/>
                    <a:pt x="35509" y="16954"/>
                    <a:pt x="35492" y="16971"/>
                  </a:cubicBezTo>
                  <a:lnTo>
                    <a:pt x="34258" y="17671"/>
                  </a:lnTo>
                  <a:cubicBezTo>
                    <a:pt x="34225" y="17704"/>
                    <a:pt x="34225" y="17738"/>
                    <a:pt x="34258" y="17771"/>
                  </a:cubicBezTo>
                  <a:lnTo>
                    <a:pt x="35526" y="18505"/>
                  </a:lnTo>
                  <a:cubicBezTo>
                    <a:pt x="35559" y="18522"/>
                    <a:pt x="35592" y="18530"/>
                    <a:pt x="35626" y="18530"/>
                  </a:cubicBezTo>
                  <a:cubicBezTo>
                    <a:pt x="35659" y="18530"/>
                    <a:pt x="35692" y="18522"/>
                    <a:pt x="35726" y="18505"/>
                  </a:cubicBezTo>
                  <a:lnTo>
                    <a:pt x="36927" y="17804"/>
                  </a:lnTo>
                  <a:cubicBezTo>
                    <a:pt x="36960" y="17804"/>
                    <a:pt x="36960" y="17738"/>
                    <a:pt x="36927" y="17704"/>
                  </a:cubicBezTo>
                  <a:lnTo>
                    <a:pt x="35659" y="16971"/>
                  </a:lnTo>
                  <a:cubicBezTo>
                    <a:pt x="35626" y="16954"/>
                    <a:pt x="35592" y="16946"/>
                    <a:pt x="35563" y="16946"/>
                  </a:cubicBezTo>
                  <a:close/>
                  <a:moveTo>
                    <a:pt x="21386" y="16812"/>
                  </a:moveTo>
                  <a:cubicBezTo>
                    <a:pt x="21357" y="16812"/>
                    <a:pt x="21332" y="16820"/>
                    <a:pt x="21316" y="16837"/>
                  </a:cubicBezTo>
                  <a:lnTo>
                    <a:pt x="20081" y="17538"/>
                  </a:lnTo>
                  <a:cubicBezTo>
                    <a:pt x="20048" y="17571"/>
                    <a:pt x="20048" y="17604"/>
                    <a:pt x="20081" y="17638"/>
                  </a:cubicBezTo>
                  <a:lnTo>
                    <a:pt x="21649" y="18538"/>
                  </a:lnTo>
                  <a:cubicBezTo>
                    <a:pt x="21682" y="18555"/>
                    <a:pt x="21716" y="18563"/>
                    <a:pt x="21745" y="18563"/>
                  </a:cubicBezTo>
                  <a:cubicBezTo>
                    <a:pt x="21774" y="18563"/>
                    <a:pt x="21799" y="18555"/>
                    <a:pt x="21816" y="18538"/>
                  </a:cubicBezTo>
                  <a:lnTo>
                    <a:pt x="23050" y="17838"/>
                  </a:lnTo>
                  <a:cubicBezTo>
                    <a:pt x="23083" y="17804"/>
                    <a:pt x="23083" y="17771"/>
                    <a:pt x="23050" y="17738"/>
                  </a:cubicBezTo>
                  <a:lnTo>
                    <a:pt x="21482" y="16837"/>
                  </a:lnTo>
                  <a:cubicBezTo>
                    <a:pt x="21449" y="16820"/>
                    <a:pt x="21416" y="16812"/>
                    <a:pt x="21386" y="16812"/>
                  </a:cubicBezTo>
                  <a:close/>
                  <a:moveTo>
                    <a:pt x="31360" y="16579"/>
                  </a:moveTo>
                  <a:cubicBezTo>
                    <a:pt x="31331" y="16579"/>
                    <a:pt x="31306" y="16587"/>
                    <a:pt x="31289" y="16604"/>
                  </a:cubicBezTo>
                  <a:lnTo>
                    <a:pt x="29722" y="17504"/>
                  </a:lnTo>
                  <a:lnTo>
                    <a:pt x="29521" y="17504"/>
                  </a:lnTo>
                  <a:lnTo>
                    <a:pt x="28354" y="16804"/>
                  </a:lnTo>
                  <a:cubicBezTo>
                    <a:pt x="28321" y="16787"/>
                    <a:pt x="28287" y="16779"/>
                    <a:pt x="28258" y="16779"/>
                  </a:cubicBezTo>
                  <a:cubicBezTo>
                    <a:pt x="28229" y="16779"/>
                    <a:pt x="28204" y="16787"/>
                    <a:pt x="28187" y="16804"/>
                  </a:cubicBezTo>
                  <a:lnTo>
                    <a:pt x="26953" y="17504"/>
                  </a:lnTo>
                  <a:cubicBezTo>
                    <a:pt x="26920" y="17504"/>
                    <a:pt x="26920" y="17538"/>
                    <a:pt x="26986" y="17571"/>
                  </a:cubicBezTo>
                  <a:lnTo>
                    <a:pt x="29822" y="19205"/>
                  </a:lnTo>
                  <a:cubicBezTo>
                    <a:pt x="29838" y="19222"/>
                    <a:pt x="29863" y="19231"/>
                    <a:pt x="29893" y="19231"/>
                  </a:cubicBezTo>
                  <a:cubicBezTo>
                    <a:pt x="29922" y="19231"/>
                    <a:pt x="29955" y="19222"/>
                    <a:pt x="29988" y="19205"/>
                  </a:cubicBezTo>
                  <a:lnTo>
                    <a:pt x="32957" y="17504"/>
                  </a:lnTo>
                  <a:cubicBezTo>
                    <a:pt x="32991" y="17504"/>
                    <a:pt x="32991" y="17438"/>
                    <a:pt x="32957" y="17404"/>
                  </a:cubicBezTo>
                  <a:lnTo>
                    <a:pt x="31456" y="16604"/>
                  </a:lnTo>
                  <a:cubicBezTo>
                    <a:pt x="31423" y="16587"/>
                    <a:pt x="31389" y="16579"/>
                    <a:pt x="31360" y="16579"/>
                  </a:cubicBezTo>
                  <a:close/>
                  <a:moveTo>
                    <a:pt x="41367" y="17880"/>
                  </a:moveTo>
                  <a:cubicBezTo>
                    <a:pt x="41338" y="17880"/>
                    <a:pt x="41313" y="17888"/>
                    <a:pt x="41296" y="17905"/>
                  </a:cubicBezTo>
                  <a:lnTo>
                    <a:pt x="40062" y="18605"/>
                  </a:lnTo>
                  <a:cubicBezTo>
                    <a:pt x="40029" y="18605"/>
                    <a:pt x="40029" y="18672"/>
                    <a:pt x="40062" y="18705"/>
                  </a:cubicBezTo>
                  <a:lnTo>
                    <a:pt x="41330" y="19439"/>
                  </a:lnTo>
                  <a:cubicBezTo>
                    <a:pt x="41347" y="19456"/>
                    <a:pt x="41372" y="19464"/>
                    <a:pt x="41401" y="19464"/>
                  </a:cubicBezTo>
                  <a:cubicBezTo>
                    <a:pt x="41430" y="19464"/>
                    <a:pt x="41463" y="19456"/>
                    <a:pt x="41497" y="19439"/>
                  </a:cubicBezTo>
                  <a:lnTo>
                    <a:pt x="42731" y="18738"/>
                  </a:lnTo>
                  <a:cubicBezTo>
                    <a:pt x="42764" y="18705"/>
                    <a:pt x="42764" y="18638"/>
                    <a:pt x="42731" y="18605"/>
                  </a:cubicBezTo>
                  <a:lnTo>
                    <a:pt x="41463" y="17905"/>
                  </a:lnTo>
                  <a:cubicBezTo>
                    <a:pt x="41430" y="17888"/>
                    <a:pt x="41397" y="17880"/>
                    <a:pt x="41367" y="17880"/>
                  </a:cubicBezTo>
                  <a:close/>
                  <a:moveTo>
                    <a:pt x="33824" y="17946"/>
                  </a:moveTo>
                  <a:cubicBezTo>
                    <a:pt x="33791" y="17946"/>
                    <a:pt x="33758" y="17955"/>
                    <a:pt x="33724" y="17971"/>
                  </a:cubicBezTo>
                  <a:lnTo>
                    <a:pt x="32524" y="18672"/>
                  </a:lnTo>
                  <a:cubicBezTo>
                    <a:pt x="32457" y="18705"/>
                    <a:pt x="32457" y="18738"/>
                    <a:pt x="32524" y="18772"/>
                  </a:cubicBezTo>
                  <a:lnTo>
                    <a:pt x="33791" y="19506"/>
                  </a:lnTo>
                  <a:cubicBezTo>
                    <a:pt x="33824" y="19522"/>
                    <a:pt x="33858" y="19531"/>
                    <a:pt x="33891" y="19531"/>
                  </a:cubicBezTo>
                  <a:cubicBezTo>
                    <a:pt x="33925" y="19531"/>
                    <a:pt x="33958" y="19522"/>
                    <a:pt x="33991" y="19506"/>
                  </a:cubicBezTo>
                  <a:lnTo>
                    <a:pt x="35192" y="18805"/>
                  </a:lnTo>
                  <a:cubicBezTo>
                    <a:pt x="35225" y="18772"/>
                    <a:pt x="35225" y="18738"/>
                    <a:pt x="35192" y="18705"/>
                  </a:cubicBezTo>
                  <a:lnTo>
                    <a:pt x="33925" y="17971"/>
                  </a:lnTo>
                  <a:cubicBezTo>
                    <a:pt x="33891" y="17955"/>
                    <a:pt x="33858" y="17946"/>
                    <a:pt x="33824" y="17946"/>
                  </a:cubicBezTo>
                  <a:close/>
                  <a:moveTo>
                    <a:pt x="37398" y="18013"/>
                  </a:moveTo>
                  <a:cubicBezTo>
                    <a:pt x="37369" y="18013"/>
                    <a:pt x="37344" y="18021"/>
                    <a:pt x="37327" y="18038"/>
                  </a:cubicBezTo>
                  <a:lnTo>
                    <a:pt x="36093" y="18738"/>
                  </a:lnTo>
                  <a:cubicBezTo>
                    <a:pt x="36059" y="18772"/>
                    <a:pt x="36059" y="18839"/>
                    <a:pt x="36093" y="18839"/>
                  </a:cubicBezTo>
                  <a:lnTo>
                    <a:pt x="37360" y="19572"/>
                  </a:lnTo>
                  <a:cubicBezTo>
                    <a:pt x="37377" y="19589"/>
                    <a:pt x="37410" y="19597"/>
                    <a:pt x="37444" y="19597"/>
                  </a:cubicBezTo>
                  <a:cubicBezTo>
                    <a:pt x="37477" y="19597"/>
                    <a:pt x="37510" y="19589"/>
                    <a:pt x="37527" y="19572"/>
                  </a:cubicBezTo>
                  <a:lnTo>
                    <a:pt x="38761" y="18872"/>
                  </a:lnTo>
                  <a:cubicBezTo>
                    <a:pt x="38828" y="18872"/>
                    <a:pt x="38828" y="18805"/>
                    <a:pt x="38761" y="18772"/>
                  </a:cubicBezTo>
                  <a:lnTo>
                    <a:pt x="37494" y="18038"/>
                  </a:lnTo>
                  <a:cubicBezTo>
                    <a:pt x="37460" y="18021"/>
                    <a:pt x="37427" y="18013"/>
                    <a:pt x="37398" y="18013"/>
                  </a:cubicBezTo>
                  <a:close/>
                  <a:moveTo>
                    <a:pt x="23450" y="18038"/>
                  </a:moveTo>
                  <a:lnTo>
                    <a:pt x="22250" y="18772"/>
                  </a:lnTo>
                  <a:cubicBezTo>
                    <a:pt x="22183" y="18772"/>
                    <a:pt x="22183" y="18839"/>
                    <a:pt x="22250" y="18872"/>
                  </a:cubicBezTo>
                  <a:lnTo>
                    <a:pt x="23817" y="19773"/>
                  </a:lnTo>
                  <a:cubicBezTo>
                    <a:pt x="23834" y="19789"/>
                    <a:pt x="23859" y="19798"/>
                    <a:pt x="23888" y="19798"/>
                  </a:cubicBezTo>
                  <a:cubicBezTo>
                    <a:pt x="23917" y="19798"/>
                    <a:pt x="23951" y="19789"/>
                    <a:pt x="23984" y="19773"/>
                  </a:cubicBezTo>
                  <a:lnTo>
                    <a:pt x="25218" y="19072"/>
                  </a:lnTo>
                  <a:cubicBezTo>
                    <a:pt x="25252" y="19039"/>
                    <a:pt x="25252" y="18972"/>
                    <a:pt x="25218" y="18939"/>
                  </a:cubicBezTo>
                  <a:lnTo>
                    <a:pt x="23651" y="18038"/>
                  </a:lnTo>
                  <a:close/>
                  <a:moveTo>
                    <a:pt x="25685" y="17246"/>
                  </a:moveTo>
                  <a:cubicBezTo>
                    <a:pt x="25652" y="17246"/>
                    <a:pt x="25619" y="17254"/>
                    <a:pt x="25585" y="17271"/>
                  </a:cubicBezTo>
                  <a:lnTo>
                    <a:pt x="24384" y="17971"/>
                  </a:lnTo>
                  <a:cubicBezTo>
                    <a:pt x="24318" y="18005"/>
                    <a:pt x="24318" y="18038"/>
                    <a:pt x="24384" y="18071"/>
                  </a:cubicBezTo>
                  <a:lnTo>
                    <a:pt x="28087" y="20206"/>
                  </a:lnTo>
                  <a:cubicBezTo>
                    <a:pt x="28120" y="20223"/>
                    <a:pt x="28154" y="20231"/>
                    <a:pt x="28183" y="20231"/>
                  </a:cubicBezTo>
                  <a:cubicBezTo>
                    <a:pt x="28212" y="20231"/>
                    <a:pt x="28237" y="20223"/>
                    <a:pt x="28254" y="20206"/>
                  </a:cubicBezTo>
                  <a:lnTo>
                    <a:pt x="29488" y="19506"/>
                  </a:lnTo>
                  <a:cubicBezTo>
                    <a:pt x="29521" y="19506"/>
                    <a:pt x="29521" y="19439"/>
                    <a:pt x="29488" y="19406"/>
                  </a:cubicBezTo>
                  <a:lnTo>
                    <a:pt x="25785" y="17271"/>
                  </a:lnTo>
                  <a:cubicBezTo>
                    <a:pt x="25752" y="17254"/>
                    <a:pt x="25719" y="17246"/>
                    <a:pt x="25685" y="17246"/>
                  </a:cubicBezTo>
                  <a:close/>
                  <a:moveTo>
                    <a:pt x="43064" y="19439"/>
                  </a:moveTo>
                  <a:lnTo>
                    <a:pt x="42764" y="19639"/>
                  </a:lnTo>
                  <a:cubicBezTo>
                    <a:pt x="42697" y="19672"/>
                    <a:pt x="42697" y="19706"/>
                    <a:pt x="42764" y="19739"/>
                  </a:cubicBezTo>
                  <a:lnTo>
                    <a:pt x="44032" y="20473"/>
                  </a:lnTo>
                  <a:cubicBezTo>
                    <a:pt x="44065" y="20490"/>
                    <a:pt x="44098" y="20498"/>
                    <a:pt x="44128" y="20498"/>
                  </a:cubicBezTo>
                  <a:cubicBezTo>
                    <a:pt x="44157" y="20498"/>
                    <a:pt x="44182" y="20490"/>
                    <a:pt x="44199" y="20473"/>
                  </a:cubicBezTo>
                  <a:lnTo>
                    <a:pt x="44532" y="20306"/>
                  </a:lnTo>
                  <a:cubicBezTo>
                    <a:pt x="44565" y="20273"/>
                    <a:pt x="44565" y="20206"/>
                    <a:pt x="44532" y="20173"/>
                  </a:cubicBezTo>
                  <a:lnTo>
                    <a:pt x="43265" y="19439"/>
                  </a:lnTo>
                  <a:close/>
                  <a:moveTo>
                    <a:pt x="35688" y="19014"/>
                  </a:moveTo>
                  <a:cubicBezTo>
                    <a:pt x="35659" y="19014"/>
                    <a:pt x="35626" y="19022"/>
                    <a:pt x="35592" y="19039"/>
                  </a:cubicBezTo>
                  <a:lnTo>
                    <a:pt x="34392" y="19739"/>
                  </a:lnTo>
                  <a:cubicBezTo>
                    <a:pt x="34325" y="19773"/>
                    <a:pt x="34325" y="19806"/>
                    <a:pt x="34392" y="19839"/>
                  </a:cubicBezTo>
                  <a:lnTo>
                    <a:pt x="35659" y="20573"/>
                  </a:lnTo>
                  <a:cubicBezTo>
                    <a:pt x="35676" y="20590"/>
                    <a:pt x="35701" y="20598"/>
                    <a:pt x="35730" y="20598"/>
                  </a:cubicBezTo>
                  <a:cubicBezTo>
                    <a:pt x="35759" y="20598"/>
                    <a:pt x="35793" y="20590"/>
                    <a:pt x="35826" y="20573"/>
                  </a:cubicBezTo>
                  <a:lnTo>
                    <a:pt x="37060" y="19873"/>
                  </a:lnTo>
                  <a:cubicBezTo>
                    <a:pt x="37093" y="19839"/>
                    <a:pt x="37093" y="19806"/>
                    <a:pt x="37060" y="19773"/>
                  </a:cubicBezTo>
                  <a:lnTo>
                    <a:pt x="35759" y="19039"/>
                  </a:lnTo>
                  <a:cubicBezTo>
                    <a:pt x="35743" y="19022"/>
                    <a:pt x="35718" y="19014"/>
                    <a:pt x="35688" y="19014"/>
                  </a:cubicBezTo>
                  <a:close/>
                  <a:moveTo>
                    <a:pt x="39162" y="19105"/>
                  </a:moveTo>
                  <a:lnTo>
                    <a:pt x="37961" y="19806"/>
                  </a:lnTo>
                  <a:cubicBezTo>
                    <a:pt x="37894" y="19839"/>
                    <a:pt x="37927" y="19906"/>
                    <a:pt x="37961" y="19939"/>
                  </a:cubicBezTo>
                  <a:lnTo>
                    <a:pt x="39228" y="20673"/>
                  </a:lnTo>
                  <a:lnTo>
                    <a:pt x="39428" y="20673"/>
                  </a:lnTo>
                  <a:lnTo>
                    <a:pt x="40629" y="19939"/>
                  </a:lnTo>
                  <a:cubicBezTo>
                    <a:pt x="40696" y="19939"/>
                    <a:pt x="40696" y="19873"/>
                    <a:pt x="40629" y="19839"/>
                  </a:cubicBezTo>
                  <a:lnTo>
                    <a:pt x="39362" y="19105"/>
                  </a:lnTo>
                  <a:close/>
                  <a:moveTo>
                    <a:pt x="25685" y="19281"/>
                  </a:moveTo>
                  <a:cubicBezTo>
                    <a:pt x="25652" y="19281"/>
                    <a:pt x="25619" y="19289"/>
                    <a:pt x="25585" y="19306"/>
                  </a:cubicBezTo>
                  <a:lnTo>
                    <a:pt x="24384" y="19973"/>
                  </a:lnTo>
                  <a:cubicBezTo>
                    <a:pt x="24318" y="20006"/>
                    <a:pt x="24318" y="20073"/>
                    <a:pt x="24384" y="20106"/>
                  </a:cubicBezTo>
                  <a:lnTo>
                    <a:pt x="26319" y="21207"/>
                  </a:lnTo>
                  <a:cubicBezTo>
                    <a:pt x="26352" y="21224"/>
                    <a:pt x="26386" y="21232"/>
                    <a:pt x="26419" y="21232"/>
                  </a:cubicBezTo>
                  <a:cubicBezTo>
                    <a:pt x="26453" y="21232"/>
                    <a:pt x="26486" y="21224"/>
                    <a:pt x="26519" y="21207"/>
                  </a:cubicBezTo>
                  <a:lnTo>
                    <a:pt x="27753" y="20540"/>
                  </a:lnTo>
                  <a:cubicBezTo>
                    <a:pt x="27787" y="20506"/>
                    <a:pt x="27787" y="20473"/>
                    <a:pt x="27753" y="20440"/>
                  </a:cubicBezTo>
                  <a:lnTo>
                    <a:pt x="25785" y="19306"/>
                  </a:lnTo>
                  <a:cubicBezTo>
                    <a:pt x="25752" y="19289"/>
                    <a:pt x="25719" y="19281"/>
                    <a:pt x="25685" y="19281"/>
                  </a:cubicBezTo>
                  <a:close/>
                  <a:moveTo>
                    <a:pt x="45032" y="20481"/>
                  </a:moveTo>
                  <a:cubicBezTo>
                    <a:pt x="44999" y="20481"/>
                    <a:pt x="44966" y="20490"/>
                    <a:pt x="44932" y="20506"/>
                  </a:cubicBezTo>
                  <a:lnTo>
                    <a:pt x="44599" y="20707"/>
                  </a:lnTo>
                  <a:cubicBezTo>
                    <a:pt x="44565" y="20740"/>
                    <a:pt x="44565" y="20773"/>
                    <a:pt x="44599" y="20807"/>
                  </a:cubicBezTo>
                  <a:lnTo>
                    <a:pt x="45900" y="21540"/>
                  </a:lnTo>
                  <a:cubicBezTo>
                    <a:pt x="45916" y="21557"/>
                    <a:pt x="45941" y="21566"/>
                    <a:pt x="45971" y="21566"/>
                  </a:cubicBezTo>
                  <a:cubicBezTo>
                    <a:pt x="46000" y="21566"/>
                    <a:pt x="46033" y="21557"/>
                    <a:pt x="46067" y="21540"/>
                  </a:cubicBezTo>
                  <a:lnTo>
                    <a:pt x="46400" y="21340"/>
                  </a:lnTo>
                  <a:cubicBezTo>
                    <a:pt x="46433" y="21340"/>
                    <a:pt x="46433" y="21274"/>
                    <a:pt x="46400" y="21240"/>
                  </a:cubicBezTo>
                  <a:lnTo>
                    <a:pt x="45133" y="20506"/>
                  </a:lnTo>
                  <a:cubicBezTo>
                    <a:pt x="45099" y="20490"/>
                    <a:pt x="45066" y="20481"/>
                    <a:pt x="45032" y="20481"/>
                  </a:cubicBezTo>
                  <a:close/>
                  <a:moveTo>
                    <a:pt x="37556" y="20081"/>
                  </a:moveTo>
                  <a:cubicBezTo>
                    <a:pt x="37527" y="20081"/>
                    <a:pt x="37494" y="20089"/>
                    <a:pt x="37460" y="20106"/>
                  </a:cubicBezTo>
                  <a:lnTo>
                    <a:pt x="36260" y="20807"/>
                  </a:lnTo>
                  <a:cubicBezTo>
                    <a:pt x="36159" y="20840"/>
                    <a:pt x="36193" y="20907"/>
                    <a:pt x="36226" y="20940"/>
                  </a:cubicBezTo>
                  <a:lnTo>
                    <a:pt x="36260" y="20940"/>
                  </a:lnTo>
                  <a:lnTo>
                    <a:pt x="37527" y="21641"/>
                  </a:lnTo>
                  <a:cubicBezTo>
                    <a:pt x="37544" y="21657"/>
                    <a:pt x="37569" y="21666"/>
                    <a:pt x="37598" y="21666"/>
                  </a:cubicBezTo>
                  <a:cubicBezTo>
                    <a:pt x="37627" y="21666"/>
                    <a:pt x="37661" y="21657"/>
                    <a:pt x="37694" y="21641"/>
                  </a:cubicBezTo>
                  <a:lnTo>
                    <a:pt x="38928" y="20940"/>
                  </a:lnTo>
                  <a:cubicBezTo>
                    <a:pt x="38961" y="20940"/>
                    <a:pt x="38961" y="20873"/>
                    <a:pt x="38928" y="20840"/>
                  </a:cubicBezTo>
                  <a:lnTo>
                    <a:pt x="37627" y="20106"/>
                  </a:lnTo>
                  <a:cubicBezTo>
                    <a:pt x="37611" y="20089"/>
                    <a:pt x="37586" y="20081"/>
                    <a:pt x="37556" y="20081"/>
                  </a:cubicBezTo>
                  <a:close/>
                  <a:moveTo>
                    <a:pt x="41501" y="20415"/>
                  </a:moveTo>
                  <a:cubicBezTo>
                    <a:pt x="41472" y="20415"/>
                    <a:pt x="41447" y="20423"/>
                    <a:pt x="41430" y="20440"/>
                  </a:cubicBezTo>
                  <a:lnTo>
                    <a:pt x="40229" y="21107"/>
                  </a:lnTo>
                  <a:cubicBezTo>
                    <a:pt x="40162" y="21140"/>
                    <a:pt x="40162" y="21174"/>
                    <a:pt x="40229" y="21207"/>
                  </a:cubicBezTo>
                  <a:lnTo>
                    <a:pt x="41497" y="21941"/>
                  </a:lnTo>
                  <a:cubicBezTo>
                    <a:pt x="41513" y="21957"/>
                    <a:pt x="41538" y="21966"/>
                    <a:pt x="41568" y="21966"/>
                  </a:cubicBezTo>
                  <a:cubicBezTo>
                    <a:pt x="41597" y="21966"/>
                    <a:pt x="41630" y="21957"/>
                    <a:pt x="41663" y="21941"/>
                  </a:cubicBezTo>
                  <a:lnTo>
                    <a:pt x="42898" y="21240"/>
                  </a:lnTo>
                  <a:cubicBezTo>
                    <a:pt x="42931" y="21240"/>
                    <a:pt x="42931" y="21174"/>
                    <a:pt x="42864" y="21140"/>
                  </a:cubicBezTo>
                  <a:lnTo>
                    <a:pt x="42864" y="21174"/>
                  </a:lnTo>
                  <a:lnTo>
                    <a:pt x="41597" y="20440"/>
                  </a:lnTo>
                  <a:cubicBezTo>
                    <a:pt x="41563" y="20423"/>
                    <a:pt x="41530" y="20415"/>
                    <a:pt x="41501" y="20415"/>
                  </a:cubicBezTo>
                  <a:close/>
                  <a:moveTo>
                    <a:pt x="28621" y="20982"/>
                  </a:moveTo>
                  <a:cubicBezTo>
                    <a:pt x="28587" y="20982"/>
                    <a:pt x="28554" y="20990"/>
                    <a:pt x="28521" y="21007"/>
                  </a:cubicBezTo>
                  <a:lnTo>
                    <a:pt x="27286" y="21674"/>
                  </a:lnTo>
                  <a:cubicBezTo>
                    <a:pt x="27253" y="21707"/>
                    <a:pt x="27253" y="21741"/>
                    <a:pt x="27286" y="21774"/>
                  </a:cubicBezTo>
                  <a:lnTo>
                    <a:pt x="28554" y="22508"/>
                  </a:lnTo>
                  <a:cubicBezTo>
                    <a:pt x="28587" y="22525"/>
                    <a:pt x="28621" y="22533"/>
                    <a:pt x="28654" y="22533"/>
                  </a:cubicBezTo>
                  <a:cubicBezTo>
                    <a:pt x="28687" y="22533"/>
                    <a:pt x="28721" y="22525"/>
                    <a:pt x="28754" y="22508"/>
                  </a:cubicBezTo>
                  <a:lnTo>
                    <a:pt x="29988" y="21841"/>
                  </a:lnTo>
                  <a:cubicBezTo>
                    <a:pt x="30022" y="21807"/>
                    <a:pt x="30022" y="21774"/>
                    <a:pt x="29988" y="21741"/>
                  </a:cubicBezTo>
                  <a:lnTo>
                    <a:pt x="28721" y="21007"/>
                  </a:lnTo>
                  <a:cubicBezTo>
                    <a:pt x="28687" y="20990"/>
                    <a:pt x="28654" y="20982"/>
                    <a:pt x="28621" y="20982"/>
                  </a:cubicBezTo>
                  <a:close/>
                  <a:moveTo>
                    <a:pt x="32194" y="21015"/>
                  </a:moveTo>
                  <a:cubicBezTo>
                    <a:pt x="32165" y="21015"/>
                    <a:pt x="32140" y="21023"/>
                    <a:pt x="32123" y="21040"/>
                  </a:cubicBezTo>
                  <a:lnTo>
                    <a:pt x="30889" y="21741"/>
                  </a:lnTo>
                  <a:cubicBezTo>
                    <a:pt x="30856" y="21774"/>
                    <a:pt x="30856" y="21841"/>
                    <a:pt x="30889" y="21841"/>
                  </a:cubicBezTo>
                  <a:lnTo>
                    <a:pt x="32157" y="22575"/>
                  </a:lnTo>
                  <a:cubicBezTo>
                    <a:pt x="32173" y="22591"/>
                    <a:pt x="32198" y="22600"/>
                    <a:pt x="32228" y="22600"/>
                  </a:cubicBezTo>
                  <a:cubicBezTo>
                    <a:pt x="32257" y="22600"/>
                    <a:pt x="32290" y="22591"/>
                    <a:pt x="32323" y="22575"/>
                  </a:cubicBezTo>
                  <a:lnTo>
                    <a:pt x="33558" y="21874"/>
                  </a:lnTo>
                  <a:cubicBezTo>
                    <a:pt x="33591" y="21874"/>
                    <a:pt x="33591" y="21807"/>
                    <a:pt x="33558" y="21774"/>
                  </a:cubicBezTo>
                  <a:lnTo>
                    <a:pt x="32290" y="21040"/>
                  </a:lnTo>
                  <a:cubicBezTo>
                    <a:pt x="32257" y="21023"/>
                    <a:pt x="32223" y="21015"/>
                    <a:pt x="32194" y="21015"/>
                  </a:cubicBezTo>
                  <a:close/>
                  <a:moveTo>
                    <a:pt x="46871" y="21582"/>
                  </a:moveTo>
                  <a:cubicBezTo>
                    <a:pt x="46842" y="21582"/>
                    <a:pt x="46817" y="21591"/>
                    <a:pt x="46800" y="21607"/>
                  </a:cubicBezTo>
                  <a:lnTo>
                    <a:pt x="46467" y="21774"/>
                  </a:lnTo>
                  <a:cubicBezTo>
                    <a:pt x="46433" y="21807"/>
                    <a:pt x="46433" y="21841"/>
                    <a:pt x="46467" y="21874"/>
                  </a:cubicBezTo>
                  <a:lnTo>
                    <a:pt x="47734" y="22608"/>
                  </a:lnTo>
                  <a:cubicBezTo>
                    <a:pt x="47768" y="22625"/>
                    <a:pt x="47801" y="22633"/>
                    <a:pt x="47834" y="22633"/>
                  </a:cubicBezTo>
                  <a:cubicBezTo>
                    <a:pt x="47868" y="22633"/>
                    <a:pt x="47901" y="22625"/>
                    <a:pt x="47935" y="22608"/>
                  </a:cubicBezTo>
                  <a:lnTo>
                    <a:pt x="48235" y="22441"/>
                  </a:lnTo>
                  <a:cubicBezTo>
                    <a:pt x="48301" y="22408"/>
                    <a:pt x="48301" y="22341"/>
                    <a:pt x="48235" y="22308"/>
                  </a:cubicBezTo>
                  <a:lnTo>
                    <a:pt x="46967" y="21607"/>
                  </a:lnTo>
                  <a:cubicBezTo>
                    <a:pt x="46934" y="21591"/>
                    <a:pt x="46900" y="21582"/>
                    <a:pt x="46871" y="21582"/>
                  </a:cubicBezTo>
                  <a:close/>
                  <a:moveTo>
                    <a:pt x="39795" y="21382"/>
                  </a:moveTo>
                  <a:cubicBezTo>
                    <a:pt x="39762" y="21382"/>
                    <a:pt x="39729" y="21390"/>
                    <a:pt x="39695" y="21407"/>
                  </a:cubicBezTo>
                  <a:lnTo>
                    <a:pt x="38494" y="22108"/>
                  </a:lnTo>
                  <a:cubicBezTo>
                    <a:pt x="38428" y="22141"/>
                    <a:pt x="38428" y="22174"/>
                    <a:pt x="38494" y="22208"/>
                  </a:cubicBezTo>
                  <a:lnTo>
                    <a:pt x="39729" y="22941"/>
                  </a:lnTo>
                  <a:cubicBezTo>
                    <a:pt x="39762" y="22958"/>
                    <a:pt x="39795" y="22967"/>
                    <a:pt x="39829" y="22967"/>
                  </a:cubicBezTo>
                  <a:cubicBezTo>
                    <a:pt x="39862" y="22967"/>
                    <a:pt x="39895" y="22958"/>
                    <a:pt x="39929" y="22941"/>
                  </a:cubicBezTo>
                  <a:lnTo>
                    <a:pt x="41130" y="22241"/>
                  </a:lnTo>
                  <a:cubicBezTo>
                    <a:pt x="41196" y="22241"/>
                    <a:pt x="41196" y="22174"/>
                    <a:pt x="41130" y="22141"/>
                  </a:cubicBezTo>
                  <a:lnTo>
                    <a:pt x="39895" y="21407"/>
                  </a:lnTo>
                  <a:cubicBezTo>
                    <a:pt x="39862" y="21390"/>
                    <a:pt x="39829" y="21382"/>
                    <a:pt x="39795" y="21382"/>
                  </a:cubicBezTo>
                  <a:close/>
                  <a:moveTo>
                    <a:pt x="43265" y="21474"/>
                  </a:moveTo>
                  <a:lnTo>
                    <a:pt x="42064" y="22174"/>
                  </a:lnTo>
                  <a:cubicBezTo>
                    <a:pt x="41997" y="22208"/>
                    <a:pt x="42030" y="22274"/>
                    <a:pt x="42064" y="22308"/>
                  </a:cubicBezTo>
                  <a:lnTo>
                    <a:pt x="43331" y="23042"/>
                  </a:lnTo>
                  <a:lnTo>
                    <a:pt x="43531" y="23042"/>
                  </a:lnTo>
                  <a:lnTo>
                    <a:pt x="44732" y="22308"/>
                  </a:lnTo>
                  <a:cubicBezTo>
                    <a:pt x="44799" y="22308"/>
                    <a:pt x="44799" y="22241"/>
                    <a:pt x="44732" y="22208"/>
                  </a:cubicBezTo>
                  <a:lnTo>
                    <a:pt x="43465" y="21474"/>
                  </a:lnTo>
                  <a:close/>
                  <a:moveTo>
                    <a:pt x="30389" y="22041"/>
                  </a:moveTo>
                  <a:lnTo>
                    <a:pt x="29188" y="22741"/>
                  </a:lnTo>
                  <a:cubicBezTo>
                    <a:pt x="29121" y="22775"/>
                    <a:pt x="29121" y="22841"/>
                    <a:pt x="29188" y="22875"/>
                  </a:cubicBezTo>
                  <a:lnTo>
                    <a:pt x="30422" y="23609"/>
                  </a:lnTo>
                  <a:lnTo>
                    <a:pt x="30622" y="23609"/>
                  </a:lnTo>
                  <a:lnTo>
                    <a:pt x="31856" y="22908"/>
                  </a:lnTo>
                  <a:cubicBezTo>
                    <a:pt x="31890" y="22875"/>
                    <a:pt x="31890" y="22808"/>
                    <a:pt x="31856" y="22775"/>
                  </a:cubicBezTo>
                  <a:lnTo>
                    <a:pt x="30589" y="22041"/>
                  </a:lnTo>
                  <a:close/>
                  <a:moveTo>
                    <a:pt x="48735" y="22650"/>
                  </a:moveTo>
                  <a:cubicBezTo>
                    <a:pt x="48702" y="22650"/>
                    <a:pt x="48668" y="22658"/>
                    <a:pt x="48635" y="22675"/>
                  </a:cubicBezTo>
                  <a:lnTo>
                    <a:pt x="48335" y="22841"/>
                  </a:lnTo>
                  <a:cubicBezTo>
                    <a:pt x="48268" y="22875"/>
                    <a:pt x="48268" y="22908"/>
                    <a:pt x="48335" y="22941"/>
                  </a:cubicBezTo>
                  <a:lnTo>
                    <a:pt x="49569" y="23675"/>
                  </a:lnTo>
                  <a:cubicBezTo>
                    <a:pt x="49602" y="23692"/>
                    <a:pt x="49636" y="23700"/>
                    <a:pt x="49669" y="23700"/>
                  </a:cubicBezTo>
                  <a:cubicBezTo>
                    <a:pt x="49702" y="23700"/>
                    <a:pt x="49736" y="23692"/>
                    <a:pt x="49769" y="23675"/>
                  </a:cubicBezTo>
                  <a:lnTo>
                    <a:pt x="50069" y="23509"/>
                  </a:lnTo>
                  <a:cubicBezTo>
                    <a:pt x="50136" y="23475"/>
                    <a:pt x="50136" y="23409"/>
                    <a:pt x="50069" y="23409"/>
                  </a:cubicBezTo>
                  <a:lnTo>
                    <a:pt x="48835" y="22675"/>
                  </a:lnTo>
                  <a:cubicBezTo>
                    <a:pt x="48802" y="22658"/>
                    <a:pt x="48768" y="22650"/>
                    <a:pt x="48735" y="22650"/>
                  </a:cubicBezTo>
                  <a:close/>
                  <a:moveTo>
                    <a:pt x="38027" y="22416"/>
                  </a:moveTo>
                  <a:cubicBezTo>
                    <a:pt x="37994" y="22416"/>
                    <a:pt x="37961" y="22424"/>
                    <a:pt x="37927" y="22441"/>
                  </a:cubicBezTo>
                  <a:lnTo>
                    <a:pt x="36727" y="23142"/>
                  </a:lnTo>
                  <a:cubicBezTo>
                    <a:pt x="36693" y="23142"/>
                    <a:pt x="36693" y="23175"/>
                    <a:pt x="36760" y="23208"/>
                  </a:cubicBezTo>
                  <a:lnTo>
                    <a:pt x="37994" y="23942"/>
                  </a:lnTo>
                  <a:cubicBezTo>
                    <a:pt x="38027" y="23959"/>
                    <a:pt x="38061" y="23967"/>
                    <a:pt x="38094" y="23967"/>
                  </a:cubicBezTo>
                  <a:cubicBezTo>
                    <a:pt x="38128" y="23967"/>
                    <a:pt x="38161" y="23959"/>
                    <a:pt x="38194" y="23942"/>
                  </a:cubicBezTo>
                  <a:lnTo>
                    <a:pt x="39395" y="23242"/>
                  </a:lnTo>
                  <a:cubicBezTo>
                    <a:pt x="39462" y="23242"/>
                    <a:pt x="39462" y="23175"/>
                    <a:pt x="39395" y="23142"/>
                  </a:cubicBezTo>
                  <a:lnTo>
                    <a:pt x="38128" y="22441"/>
                  </a:lnTo>
                  <a:cubicBezTo>
                    <a:pt x="38094" y="22424"/>
                    <a:pt x="38061" y="22416"/>
                    <a:pt x="38027" y="22416"/>
                  </a:cubicBezTo>
                  <a:close/>
                  <a:moveTo>
                    <a:pt x="41626" y="22449"/>
                  </a:moveTo>
                  <a:cubicBezTo>
                    <a:pt x="41597" y="22449"/>
                    <a:pt x="41563" y="22458"/>
                    <a:pt x="41530" y="22474"/>
                  </a:cubicBezTo>
                  <a:lnTo>
                    <a:pt x="40296" y="23175"/>
                  </a:lnTo>
                  <a:cubicBezTo>
                    <a:pt x="40262" y="23208"/>
                    <a:pt x="40296" y="23275"/>
                    <a:pt x="40329" y="23308"/>
                  </a:cubicBezTo>
                  <a:lnTo>
                    <a:pt x="40329" y="23275"/>
                  </a:lnTo>
                  <a:lnTo>
                    <a:pt x="41597" y="24009"/>
                  </a:lnTo>
                  <a:cubicBezTo>
                    <a:pt x="41613" y="24026"/>
                    <a:pt x="41638" y="24034"/>
                    <a:pt x="41668" y="24034"/>
                  </a:cubicBezTo>
                  <a:cubicBezTo>
                    <a:pt x="41697" y="24034"/>
                    <a:pt x="41730" y="24026"/>
                    <a:pt x="41763" y="24009"/>
                  </a:cubicBezTo>
                  <a:lnTo>
                    <a:pt x="42998" y="23308"/>
                  </a:lnTo>
                  <a:cubicBezTo>
                    <a:pt x="43031" y="23275"/>
                    <a:pt x="43031" y="23242"/>
                    <a:pt x="42998" y="23208"/>
                  </a:cubicBezTo>
                  <a:lnTo>
                    <a:pt x="41697" y="22474"/>
                  </a:lnTo>
                  <a:cubicBezTo>
                    <a:pt x="41680" y="22458"/>
                    <a:pt x="41655" y="22449"/>
                    <a:pt x="41626" y="22449"/>
                  </a:cubicBezTo>
                  <a:close/>
                  <a:moveTo>
                    <a:pt x="45262" y="22516"/>
                  </a:moveTo>
                  <a:cubicBezTo>
                    <a:pt x="45233" y="22516"/>
                    <a:pt x="45199" y="22525"/>
                    <a:pt x="45166" y="22541"/>
                  </a:cubicBezTo>
                  <a:lnTo>
                    <a:pt x="43932" y="23275"/>
                  </a:lnTo>
                  <a:cubicBezTo>
                    <a:pt x="43865" y="23275"/>
                    <a:pt x="43865" y="23342"/>
                    <a:pt x="43932" y="23375"/>
                  </a:cubicBezTo>
                  <a:lnTo>
                    <a:pt x="45233" y="24109"/>
                  </a:lnTo>
                  <a:lnTo>
                    <a:pt x="45399" y="24109"/>
                  </a:lnTo>
                  <a:lnTo>
                    <a:pt x="46600" y="23375"/>
                  </a:lnTo>
                  <a:cubicBezTo>
                    <a:pt x="46634" y="23375"/>
                    <a:pt x="46634" y="23308"/>
                    <a:pt x="46600" y="23275"/>
                  </a:cubicBezTo>
                  <a:lnTo>
                    <a:pt x="45333" y="22541"/>
                  </a:lnTo>
                  <a:cubicBezTo>
                    <a:pt x="45316" y="22525"/>
                    <a:pt x="45291" y="22516"/>
                    <a:pt x="45262" y="22516"/>
                  </a:cubicBezTo>
                  <a:close/>
                  <a:moveTo>
                    <a:pt x="32357" y="23117"/>
                  </a:moveTo>
                  <a:cubicBezTo>
                    <a:pt x="32323" y="23117"/>
                    <a:pt x="32290" y="23125"/>
                    <a:pt x="32257" y="23142"/>
                  </a:cubicBezTo>
                  <a:lnTo>
                    <a:pt x="31056" y="23842"/>
                  </a:lnTo>
                  <a:cubicBezTo>
                    <a:pt x="30989" y="23876"/>
                    <a:pt x="30989" y="23909"/>
                    <a:pt x="31056" y="23942"/>
                  </a:cubicBezTo>
                  <a:lnTo>
                    <a:pt x="32290" y="24676"/>
                  </a:lnTo>
                  <a:cubicBezTo>
                    <a:pt x="32323" y="24693"/>
                    <a:pt x="32357" y="24701"/>
                    <a:pt x="32390" y="24701"/>
                  </a:cubicBezTo>
                  <a:cubicBezTo>
                    <a:pt x="32423" y="24701"/>
                    <a:pt x="32457" y="24693"/>
                    <a:pt x="32490" y="24676"/>
                  </a:cubicBezTo>
                  <a:lnTo>
                    <a:pt x="33691" y="23976"/>
                  </a:lnTo>
                  <a:cubicBezTo>
                    <a:pt x="33724" y="23942"/>
                    <a:pt x="33724" y="23909"/>
                    <a:pt x="33691" y="23876"/>
                  </a:cubicBezTo>
                  <a:lnTo>
                    <a:pt x="32457" y="23142"/>
                  </a:lnTo>
                  <a:cubicBezTo>
                    <a:pt x="32423" y="23125"/>
                    <a:pt x="32390" y="23117"/>
                    <a:pt x="32357" y="23117"/>
                  </a:cubicBezTo>
                  <a:close/>
                  <a:moveTo>
                    <a:pt x="36293" y="23383"/>
                  </a:moveTo>
                  <a:cubicBezTo>
                    <a:pt x="36260" y="23383"/>
                    <a:pt x="36226" y="23392"/>
                    <a:pt x="36193" y="23409"/>
                  </a:cubicBezTo>
                  <a:lnTo>
                    <a:pt x="34992" y="24109"/>
                  </a:lnTo>
                  <a:cubicBezTo>
                    <a:pt x="34959" y="24142"/>
                    <a:pt x="34959" y="24209"/>
                    <a:pt x="34992" y="24209"/>
                  </a:cubicBezTo>
                  <a:lnTo>
                    <a:pt x="36260" y="24943"/>
                  </a:lnTo>
                  <a:cubicBezTo>
                    <a:pt x="36293" y="24960"/>
                    <a:pt x="36326" y="24968"/>
                    <a:pt x="36355" y="24968"/>
                  </a:cubicBezTo>
                  <a:cubicBezTo>
                    <a:pt x="36385" y="24968"/>
                    <a:pt x="36410" y="24960"/>
                    <a:pt x="36426" y="24943"/>
                  </a:cubicBezTo>
                  <a:lnTo>
                    <a:pt x="37661" y="24242"/>
                  </a:lnTo>
                  <a:cubicBezTo>
                    <a:pt x="37694" y="24242"/>
                    <a:pt x="37694" y="24176"/>
                    <a:pt x="37661" y="24142"/>
                  </a:cubicBezTo>
                  <a:lnTo>
                    <a:pt x="36393" y="23409"/>
                  </a:lnTo>
                  <a:cubicBezTo>
                    <a:pt x="36360" y="23392"/>
                    <a:pt x="36326" y="23383"/>
                    <a:pt x="36293" y="23383"/>
                  </a:cubicBezTo>
                  <a:close/>
                  <a:moveTo>
                    <a:pt x="39795" y="23475"/>
                  </a:moveTo>
                  <a:lnTo>
                    <a:pt x="38595" y="24176"/>
                  </a:lnTo>
                  <a:cubicBezTo>
                    <a:pt x="38528" y="24209"/>
                    <a:pt x="38561" y="24276"/>
                    <a:pt x="38595" y="24309"/>
                  </a:cubicBezTo>
                  <a:lnTo>
                    <a:pt x="39829" y="25010"/>
                  </a:lnTo>
                  <a:cubicBezTo>
                    <a:pt x="39862" y="25026"/>
                    <a:pt x="39895" y="25035"/>
                    <a:pt x="39929" y="25035"/>
                  </a:cubicBezTo>
                  <a:cubicBezTo>
                    <a:pt x="39962" y="25035"/>
                    <a:pt x="39996" y="25026"/>
                    <a:pt x="40029" y="25010"/>
                  </a:cubicBezTo>
                  <a:lnTo>
                    <a:pt x="41230" y="24309"/>
                  </a:lnTo>
                  <a:cubicBezTo>
                    <a:pt x="41296" y="24309"/>
                    <a:pt x="41296" y="24242"/>
                    <a:pt x="41230" y="24209"/>
                  </a:cubicBezTo>
                  <a:lnTo>
                    <a:pt x="39996" y="23475"/>
                  </a:lnTo>
                  <a:close/>
                  <a:moveTo>
                    <a:pt x="43498" y="23517"/>
                  </a:moveTo>
                  <a:cubicBezTo>
                    <a:pt x="43465" y="23517"/>
                    <a:pt x="43431" y="23525"/>
                    <a:pt x="43398" y="23542"/>
                  </a:cubicBezTo>
                  <a:lnTo>
                    <a:pt x="42197" y="24242"/>
                  </a:lnTo>
                  <a:cubicBezTo>
                    <a:pt x="42130" y="24276"/>
                    <a:pt x="42130" y="24309"/>
                    <a:pt x="42197" y="24343"/>
                  </a:cubicBezTo>
                  <a:lnTo>
                    <a:pt x="43465" y="25076"/>
                  </a:lnTo>
                  <a:cubicBezTo>
                    <a:pt x="43498" y="25093"/>
                    <a:pt x="43531" y="25101"/>
                    <a:pt x="43561" y="25101"/>
                  </a:cubicBezTo>
                  <a:cubicBezTo>
                    <a:pt x="43590" y="25101"/>
                    <a:pt x="43615" y="25093"/>
                    <a:pt x="43631" y="25076"/>
                  </a:cubicBezTo>
                  <a:lnTo>
                    <a:pt x="44866" y="24376"/>
                  </a:lnTo>
                  <a:cubicBezTo>
                    <a:pt x="44899" y="24376"/>
                    <a:pt x="44899" y="24309"/>
                    <a:pt x="44866" y="24276"/>
                  </a:cubicBezTo>
                  <a:lnTo>
                    <a:pt x="43598" y="23542"/>
                  </a:lnTo>
                  <a:cubicBezTo>
                    <a:pt x="43565" y="23525"/>
                    <a:pt x="43531" y="23517"/>
                    <a:pt x="43498" y="23517"/>
                  </a:cubicBezTo>
                  <a:close/>
                  <a:moveTo>
                    <a:pt x="47067" y="23584"/>
                  </a:moveTo>
                  <a:cubicBezTo>
                    <a:pt x="47034" y="23584"/>
                    <a:pt x="47001" y="23592"/>
                    <a:pt x="46967" y="23609"/>
                  </a:cubicBezTo>
                  <a:lnTo>
                    <a:pt x="45766" y="24309"/>
                  </a:lnTo>
                  <a:cubicBezTo>
                    <a:pt x="45733" y="24343"/>
                    <a:pt x="45733" y="24409"/>
                    <a:pt x="45766" y="24409"/>
                  </a:cubicBezTo>
                  <a:lnTo>
                    <a:pt x="47034" y="25143"/>
                  </a:lnTo>
                  <a:cubicBezTo>
                    <a:pt x="47051" y="25160"/>
                    <a:pt x="47076" y="25168"/>
                    <a:pt x="47105" y="25168"/>
                  </a:cubicBezTo>
                  <a:cubicBezTo>
                    <a:pt x="47134" y="25168"/>
                    <a:pt x="47167" y="25160"/>
                    <a:pt x="47201" y="25143"/>
                  </a:cubicBezTo>
                  <a:lnTo>
                    <a:pt x="48435" y="24443"/>
                  </a:lnTo>
                  <a:cubicBezTo>
                    <a:pt x="48468" y="24443"/>
                    <a:pt x="48468" y="24376"/>
                    <a:pt x="48435" y="24343"/>
                  </a:cubicBezTo>
                  <a:lnTo>
                    <a:pt x="47167" y="23609"/>
                  </a:lnTo>
                  <a:cubicBezTo>
                    <a:pt x="47134" y="23592"/>
                    <a:pt x="47101" y="23584"/>
                    <a:pt x="47067" y="23584"/>
                  </a:cubicBezTo>
                  <a:close/>
                  <a:moveTo>
                    <a:pt x="38194" y="24451"/>
                  </a:moveTo>
                  <a:cubicBezTo>
                    <a:pt x="38161" y="24451"/>
                    <a:pt x="38128" y="24459"/>
                    <a:pt x="38094" y="24476"/>
                  </a:cubicBezTo>
                  <a:lnTo>
                    <a:pt x="36893" y="25176"/>
                  </a:lnTo>
                  <a:cubicBezTo>
                    <a:pt x="36793" y="25210"/>
                    <a:pt x="36827" y="25277"/>
                    <a:pt x="36893" y="25310"/>
                  </a:cubicBezTo>
                  <a:lnTo>
                    <a:pt x="38128" y="26044"/>
                  </a:lnTo>
                  <a:lnTo>
                    <a:pt x="38328" y="26044"/>
                  </a:lnTo>
                  <a:lnTo>
                    <a:pt x="39529" y="25310"/>
                  </a:lnTo>
                  <a:cubicBezTo>
                    <a:pt x="39562" y="25310"/>
                    <a:pt x="39562" y="25243"/>
                    <a:pt x="39529" y="25210"/>
                  </a:cubicBezTo>
                  <a:lnTo>
                    <a:pt x="38294" y="24476"/>
                  </a:lnTo>
                  <a:cubicBezTo>
                    <a:pt x="38261" y="24459"/>
                    <a:pt x="38228" y="24451"/>
                    <a:pt x="38194" y="24451"/>
                  </a:cubicBezTo>
                  <a:close/>
                  <a:moveTo>
                    <a:pt x="41663" y="24543"/>
                  </a:moveTo>
                  <a:lnTo>
                    <a:pt x="40463" y="25277"/>
                  </a:lnTo>
                  <a:cubicBezTo>
                    <a:pt x="40396" y="25277"/>
                    <a:pt x="40396" y="25343"/>
                    <a:pt x="40463" y="25377"/>
                  </a:cubicBezTo>
                  <a:lnTo>
                    <a:pt x="41697" y="26110"/>
                  </a:lnTo>
                  <a:lnTo>
                    <a:pt x="41897" y="26110"/>
                  </a:lnTo>
                  <a:lnTo>
                    <a:pt x="43098" y="25410"/>
                  </a:lnTo>
                  <a:cubicBezTo>
                    <a:pt x="43164" y="25377"/>
                    <a:pt x="43164" y="25310"/>
                    <a:pt x="43098" y="25277"/>
                  </a:cubicBezTo>
                  <a:lnTo>
                    <a:pt x="41864" y="24543"/>
                  </a:lnTo>
                  <a:close/>
                  <a:moveTo>
                    <a:pt x="34575" y="24418"/>
                  </a:moveTo>
                  <a:cubicBezTo>
                    <a:pt x="34542" y="24418"/>
                    <a:pt x="34508" y="24426"/>
                    <a:pt x="34492" y="24443"/>
                  </a:cubicBezTo>
                  <a:lnTo>
                    <a:pt x="33257" y="25143"/>
                  </a:lnTo>
                  <a:cubicBezTo>
                    <a:pt x="33224" y="25176"/>
                    <a:pt x="33224" y="25210"/>
                    <a:pt x="33257" y="25243"/>
                  </a:cubicBezTo>
                  <a:lnTo>
                    <a:pt x="36393" y="27044"/>
                  </a:lnTo>
                  <a:cubicBezTo>
                    <a:pt x="36426" y="27061"/>
                    <a:pt x="36460" y="27069"/>
                    <a:pt x="36493" y="27069"/>
                  </a:cubicBezTo>
                  <a:cubicBezTo>
                    <a:pt x="36526" y="27069"/>
                    <a:pt x="36560" y="27061"/>
                    <a:pt x="36593" y="27044"/>
                  </a:cubicBezTo>
                  <a:lnTo>
                    <a:pt x="37794" y="26344"/>
                  </a:lnTo>
                  <a:cubicBezTo>
                    <a:pt x="37827" y="26311"/>
                    <a:pt x="37827" y="26277"/>
                    <a:pt x="37794" y="26244"/>
                  </a:cubicBezTo>
                  <a:lnTo>
                    <a:pt x="34658" y="24443"/>
                  </a:lnTo>
                  <a:cubicBezTo>
                    <a:pt x="34642" y="24426"/>
                    <a:pt x="34608" y="24418"/>
                    <a:pt x="34575" y="24418"/>
                  </a:cubicBezTo>
                  <a:close/>
                  <a:moveTo>
                    <a:pt x="40029" y="25518"/>
                  </a:moveTo>
                  <a:cubicBezTo>
                    <a:pt x="39996" y="25518"/>
                    <a:pt x="39962" y="25527"/>
                    <a:pt x="39929" y="25543"/>
                  </a:cubicBezTo>
                  <a:lnTo>
                    <a:pt x="38728" y="26244"/>
                  </a:lnTo>
                  <a:cubicBezTo>
                    <a:pt x="38661" y="26277"/>
                    <a:pt x="38661" y="26344"/>
                    <a:pt x="38728" y="26377"/>
                  </a:cubicBezTo>
                  <a:lnTo>
                    <a:pt x="38728" y="26344"/>
                  </a:lnTo>
                  <a:lnTo>
                    <a:pt x="39962" y="27078"/>
                  </a:lnTo>
                  <a:cubicBezTo>
                    <a:pt x="39996" y="27094"/>
                    <a:pt x="40029" y="27103"/>
                    <a:pt x="40062" y="27103"/>
                  </a:cubicBezTo>
                  <a:cubicBezTo>
                    <a:pt x="40096" y="27103"/>
                    <a:pt x="40129" y="27094"/>
                    <a:pt x="40162" y="27078"/>
                  </a:cubicBezTo>
                  <a:lnTo>
                    <a:pt x="41363" y="26377"/>
                  </a:lnTo>
                  <a:cubicBezTo>
                    <a:pt x="41430" y="26377"/>
                    <a:pt x="41430" y="26311"/>
                    <a:pt x="41363" y="26277"/>
                  </a:cubicBezTo>
                  <a:lnTo>
                    <a:pt x="40129" y="25543"/>
                  </a:lnTo>
                  <a:cubicBezTo>
                    <a:pt x="40096" y="25527"/>
                    <a:pt x="40062" y="25518"/>
                    <a:pt x="40029" y="25518"/>
                  </a:cubicBezTo>
                  <a:close/>
                  <a:moveTo>
                    <a:pt x="45266" y="24609"/>
                  </a:moveTo>
                  <a:lnTo>
                    <a:pt x="42297" y="26344"/>
                  </a:lnTo>
                  <a:cubicBezTo>
                    <a:pt x="42264" y="26344"/>
                    <a:pt x="42264" y="26411"/>
                    <a:pt x="42297" y="26444"/>
                  </a:cubicBezTo>
                  <a:lnTo>
                    <a:pt x="43565" y="27178"/>
                  </a:lnTo>
                  <a:cubicBezTo>
                    <a:pt x="43581" y="27195"/>
                    <a:pt x="43606" y="27203"/>
                    <a:pt x="43636" y="27203"/>
                  </a:cubicBezTo>
                  <a:cubicBezTo>
                    <a:pt x="43665" y="27203"/>
                    <a:pt x="43698" y="27195"/>
                    <a:pt x="43732" y="27178"/>
                  </a:cubicBezTo>
                  <a:lnTo>
                    <a:pt x="46700" y="25477"/>
                  </a:lnTo>
                  <a:cubicBezTo>
                    <a:pt x="46734" y="25443"/>
                    <a:pt x="46734" y="25377"/>
                    <a:pt x="46700" y="25377"/>
                  </a:cubicBezTo>
                  <a:lnTo>
                    <a:pt x="45399" y="24643"/>
                  </a:lnTo>
                  <a:cubicBezTo>
                    <a:pt x="45383" y="24626"/>
                    <a:pt x="45358" y="24618"/>
                    <a:pt x="45333" y="24618"/>
                  </a:cubicBezTo>
                  <a:cubicBezTo>
                    <a:pt x="45308" y="24618"/>
                    <a:pt x="45283" y="24626"/>
                    <a:pt x="45266" y="24643"/>
                  </a:cubicBezTo>
                  <a:lnTo>
                    <a:pt x="45266" y="24609"/>
                  </a:lnTo>
                  <a:close/>
                  <a:moveTo>
                    <a:pt x="38294" y="26552"/>
                  </a:moveTo>
                  <a:cubicBezTo>
                    <a:pt x="38261" y="26552"/>
                    <a:pt x="38228" y="26561"/>
                    <a:pt x="38194" y="26577"/>
                  </a:cubicBezTo>
                  <a:lnTo>
                    <a:pt x="36993" y="27278"/>
                  </a:lnTo>
                  <a:cubicBezTo>
                    <a:pt x="36927" y="27311"/>
                    <a:pt x="36960" y="27378"/>
                    <a:pt x="36993" y="27378"/>
                  </a:cubicBezTo>
                  <a:lnTo>
                    <a:pt x="38228" y="28112"/>
                  </a:lnTo>
                  <a:cubicBezTo>
                    <a:pt x="38261" y="28129"/>
                    <a:pt x="38294" y="28137"/>
                    <a:pt x="38328" y="28137"/>
                  </a:cubicBezTo>
                  <a:cubicBezTo>
                    <a:pt x="38361" y="28137"/>
                    <a:pt x="38394" y="28129"/>
                    <a:pt x="38428" y="28112"/>
                  </a:cubicBezTo>
                  <a:lnTo>
                    <a:pt x="39662" y="27445"/>
                  </a:lnTo>
                  <a:cubicBezTo>
                    <a:pt x="39695" y="27411"/>
                    <a:pt x="39695" y="27345"/>
                    <a:pt x="39662" y="27311"/>
                  </a:cubicBezTo>
                  <a:lnTo>
                    <a:pt x="38394" y="26577"/>
                  </a:lnTo>
                  <a:cubicBezTo>
                    <a:pt x="38361" y="26561"/>
                    <a:pt x="38328" y="26552"/>
                    <a:pt x="38294" y="26552"/>
                  </a:cubicBezTo>
                  <a:close/>
                  <a:moveTo>
                    <a:pt x="41797" y="26644"/>
                  </a:moveTo>
                  <a:lnTo>
                    <a:pt x="38861" y="28379"/>
                  </a:lnTo>
                  <a:cubicBezTo>
                    <a:pt x="38795" y="28379"/>
                    <a:pt x="38828" y="28445"/>
                    <a:pt x="38861" y="28479"/>
                  </a:cubicBezTo>
                  <a:lnTo>
                    <a:pt x="40096" y="29213"/>
                  </a:lnTo>
                  <a:cubicBezTo>
                    <a:pt x="40162" y="29213"/>
                    <a:pt x="40229" y="29213"/>
                    <a:pt x="40296" y="29179"/>
                  </a:cubicBezTo>
                  <a:lnTo>
                    <a:pt x="40296" y="29213"/>
                  </a:lnTo>
                  <a:lnTo>
                    <a:pt x="43231" y="27511"/>
                  </a:lnTo>
                  <a:cubicBezTo>
                    <a:pt x="43298" y="27478"/>
                    <a:pt x="43298" y="27411"/>
                    <a:pt x="43231" y="27378"/>
                  </a:cubicBezTo>
                  <a:lnTo>
                    <a:pt x="41997" y="2664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52"/>
            <p:cNvSpPr/>
            <p:nvPr/>
          </p:nvSpPr>
          <p:spPr>
            <a:xfrm>
              <a:off x="4839200" y="2357325"/>
              <a:ext cx="493700" cy="285225"/>
            </a:xfrm>
            <a:custGeom>
              <a:avLst/>
              <a:gdLst/>
              <a:ahLst/>
              <a:cxnLst/>
              <a:rect l="l" t="t" r="r" b="b"/>
              <a:pathLst>
                <a:path w="19748" h="11409" extrusionOk="0">
                  <a:moveTo>
                    <a:pt x="7205" y="1"/>
                  </a:moveTo>
                  <a:lnTo>
                    <a:pt x="0" y="4137"/>
                  </a:lnTo>
                  <a:lnTo>
                    <a:pt x="267" y="4304"/>
                  </a:lnTo>
                  <a:lnTo>
                    <a:pt x="12576" y="11409"/>
                  </a:lnTo>
                  <a:lnTo>
                    <a:pt x="19481" y="7406"/>
                  </a:lnTo>
                  <a:lnTo>
                    <a:pt x="19747" y="7239"/>
                  </a:lnTo>
                  <a:lnTo>
                    <a:pt x="72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52"/>
            <p:cNvSpPr/>
            <p:nvPr/>
          </p:nvSpPr>
          <p:spPr>
            <a:xfrm>
              <a:off x="4845850" y="2364825"/>
              <a:ext cx="480375" cy="277725"/>
            </a:xfrm>
            <a:custGeom>
              <a:avLst/>
              <a:gdLst/>
              <a:ahLst/>
              <a:cxnLst/>
              <a:rect l="l" t="t" r="r" b="b"/>
              <a:pathLst>
                <a:path w="19215" h="11109" extrusionOk="0">
                  <a:moveTo>
                    <a:pt x="6939" y="1"/>
                  </a:moveTo>
                  <a:lnTo>
                    <a:pt x="1" y="4004"/>
                  </a:lnTo>
                  <a:lnTo>
                    <a:pt x="12310" y="11109"/>
                  </a:lnTo>
                  <a:lnTo>
                    <a:pt x="19215" y="7106"/>
                  </a:lnTo>
                  <a:lnTo>
                    <a:pt x="69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52"/>
            <p:cNvSpPr/>
            <p:nvPr/>
          </p:nvSpPr>
          <p:spPr>
            <a:xfrm>
              <a:off x="6211000" y="2504925"/>
              <a:ext cx="10875" cy="5025"/>
            </a:xfrm>
            <a:custGeom>
              <a:avLst/>
              <a:gdLst/>
              <a:ahLst/>
              <a:cxnLst/>
              <a:rect l="l" t="t" r="r" b="b"/>
              <a:pathLst>
                <a:path w="435" h="201" extrusionOk="0">
                  <a:moveTo>
                    <a:pt x="434" y="1"/>
                  </a:moveTo>
                  <a:cubicBezTo>
                    <a:pt x="401" y="1"/>
                    <a:pt x="368" y="34"/>
                    <a:pt x="334" y="67"/>
                  </a:cubicBezTo>
                  <a:lnTo>
                    <a:pt x="434" y="1"/>
                  </a:lnTo>
                  <a:close/>
                  <a:moveTo>
                    <a:pt x="334" y="67"/>
                  </a:moveTo>
                  <a:cubicBezTo>
                    <a:pt x="234" y="101"/>
                    <a:pt x="101" y="168"/>
                    <a:pt x="1" y="201"/>
                  </a:cubicBezTo>
                  <a:cubicBezTo>
                    <a:pt x="101" y="168"/>
                    <a:pt x="234" y="134"/>
                    <a:pt x="334" y="67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52"/>
            <p:cNvSpPr/>
            <p:nvPr/>
          </p:nvSpPr>
          <p:spPr>
            <a:xfrm>
              <a:off x="6169300" y="2509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52"/>
            <p:cNvSpPr/>
            <p:nvPr/>
          </p:nvSpPr>
          <p:spPr>
            <a:xfrm>
              <a:off x="4513950" y="1441675"/>
              <a:ext cx="228525" cy="336925"/>
            </a:xfrm>
            <a:custGeom>
              <a:avLst/>
              <a:gdLst/>
              <a:ahLst/>
              <a:cxnLst/>
              <a:rect l="l" t="t" r="r" b="b"/>
              <a:pathLst>
                <a:path w="9141" h="13477" extrusionOk="0">
                  <a:moveTo>
                    <a:pt x="4337" y="0"/>
                  </a:moveTo>
                  <a:cubicBezTo>
                    <a:pt x="1935" y="0"/>
                    <a:pt x="1" y="1935"/>
                    <a:pt x="1" y="4337"/>
                  </a:cubicBezTo>
                  <a:lnTo>
                    <a:pt x="1" y="13477"/>
                  </a:lnTo>
                  <a:lnTo>
                    <a:pt x="9141" y="13477"/>
                  </a:lnTo>
                  <a:lnTo>
                    <a:pt x="9141" y="4337"/>
                  </a:lnTo>
                  <a:cubicBezTo>
                    <a:pt x="9141" y="1935"/>
                    <a:pt x="7206" y="0"/>
                    <a:pt x="48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52"/>
            <p:cNvSpPr/>
            <p:nvPr/>
          </p:nvSpPr>
          <p:spPr>
            <a:xfrm>
              <a:off x="4176825" y="1693500"/>
              <a:ext cx="413875" cy="287025"/>
            </a:xfrm>
            <a:custGeom>
              <a:avLst/>
              <a:gdLst/>
              <a:ahLst/>
              <a:cxnLst/>
              <a:rect l="l" t="t" r="r" b="b"/>
              <a:pathLst>
                <a:path w="16555" h="11481" extrusionOk="0">
                  <a:moveTo>
                    <a:pt x="16400" y="1"/>
                  </a:moveTo>
                  <a:cubicBezTo>
                    <a:pt x="14931" y="1"/>
                    <a:pt x="14009" y="1320"/>
                    <a:pt x="13186" y="2737"/>
                  </a:cubicBezTo>
                  <a:cubicBezTo>
                    <a:pt x="12185" y="4438"/>
                    <a:pt x="10984" y="6506"/>
                    <a:pt x="10283" y="7206"/>
                  </a:cubicBezTo>
                  <a:cubicBezTo>
                    <a:pt x="9016" y="7807"/>
                    <a:pt x="6080" y="8908"/>
                    <a:pt x="4880" y="9074"/>
                  </a:cubicBezTo>
                  <a:cubicBezTo>
                    <a:pt x="4838" y="9080"/>
                    <a:pt x="4798" y="9083"/>
                    <a:pt x="4759" y="9083"/>
                  </a:cubicBezTo>
                  <a:cubicBezTo>
                    <a:pt x="4576" y="9083"/>
                    <a:pt x="4416" y="9023"/>
                    <a:pt x="4279" y="8941"/>
                  </a:cubicBezTo>
                  <a:cubicBezTo>
                    <a:pt x="3879" y="8707"/>
                    <a:pt x="3412" y="8507"/>
                    <a:pt x="2978" y="8407"/>
                  </a:cubicBezTo>
                  <a:cubicBezTo>
                    <a:pt x="2641" y="8295"/>
                    <a:pt x="2469" y="8159"/>
                    <a:pt x="2384" y="8159"/>
                  </a:cubicBezTo>
                  <a:cubicBezTo>
                    <a:pt x="2368" y="8159"/>
                    <a:pt x="2355" y="8163"/>
                    <a:pt x="2344" y="8174"/>
                  </a:cubicBezTo>
                  <a:cubicBezTo>
                    <a:pt x="2178" y="8341"/>
                    <a:pt x="2211" y="8607"/>
                    <a:pt x="2378" y="8774"/>
                  </a:cubicBezTo>
                  <a:cubicBezTo>
                    <a:pt x="2578" y="8941"/>
                    <a:pt x="2778" y="9108"/>
                    <a:pt x="2978" y="9241"/>
                  </a:cubicBezTo>
                  <a:cubicBezTo>
                    <a:pt x="2710" y="9295"/>
                    <a:pt x="2424" y="9329"/>
                    <a:pt x="2133" y="9329"/>
                  </a:cubicBezTo>
                  <a:cubicBezTo>
                    <a:pt x="1880" y="9329"/>
                    <a:pt x="1625" y="9303"/>
                    <a:pt x="1377" y="9241"/>
                  </a:cubicBezTo>
                  <a:cubicBezTo>
                    <a:pt x="1200" y="9194"/>
                    <a:pt x="1038" y="9171"/>
                    <a:pt x="896" y="9171"/>
                  </a:cubicBezTo>
                  <a:cubicBezTo>
                    <a:pt x="237" y="9171"/>
                    <a:pt x="0" y="9670"/>
                    <a:pt x="577" y="10575"/>
                  </a:cubicBezTo>
                  <a:cubicBezTo>
                    <a:pt x="780" y="10952"/>
                    <a:pt x="1563" y="11481"/>
                    <a:pt x="3057" y="11481"/>
                  </a:cubicBezTo>
                  <a:cubicBezTo>
                    <a:pt x="3281" y="11481"/>
                    <a:pt x="3522" y="11469"/>
                    <a:pt x="3779" y="11443"/>
                  </a:cubicBezTo>
                  <a:cubicBezTo>
                    <a:pt x="4479" y="11409"/>
                    <a:pt x="5180" y="11343"/>
                    <a:pt x="5847" y="11209"/>
                  </a:cubicBezTo>
                  <a:cubicBezTo>
                    <a:pt x="7748" y="10776"/>
                    <a:pt x="9783" y="10209"/>
                    <a:pt x="11084" y="9808"/>
                  </a:cubicBezTo>
                  <a:cubicBezTo>
                    <a:pt x="11551" y="9641"/>
                    <a:pt x="11985" y="9341"/>
                    <a:pt x="12318" y="8941"/>
                  </a:cubicBezTo>
                  <a:cubicBezTo>
                    <a:pt x="14520" y="6439"/>
                    <a:pt x="15587" y="4238"/>
                    <a:pt x="16555" y="2636"/>
                  </a:cubicBezTo>
                  <a:lnTo>
                    <a:pt x="16455" y="1"/>
                  </a:lnTo>
                  <a:cubicBezTo>
                    <a:pt x="16436" y="1"/>
                    <a:pt x="16418" y="1"/>
                    <a:pt x="16400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52"/>
            <p:cNvSpPr/>
            <p:nvPr/>
          </p:nvSpPr>
          <p:spPr>
            <a:xfrm>
              <a:off x="4701600" y="2749275"/>
              <a:ext cx="74225" cy="163175"/>
            </a:xfrm>
            <a:custGeom>
              <a:avLst/>
              <a:gdLst/>
              <a:ahLst/>
              <a:cxnLst/>
              <a:rect l="l" t="t" r="r" b="b"/>
              <a:pathLst>
                <a:path w="2969" h="6527" extrusionOk="0">
                  <a:moveTo>
                    <a:pt x="2469" y="0"/>
                  </a:moveTo>
                  <a:lnTo>
                    <a:pt x="601" y="34"/>
                  </a:lnTo>
                  <a:cubicBezTo>
                    <a:pt x="601" y="34"/>
                    <a:pt x="534" y="534"/>
                    <a:pt x="434" y="1201"/>
                  </a:cubicBezTo>
                  <a:cubicBezTo>
                    <a:pt x="367" y="1969"/>
                    <a:pt x="334" y="2569"/>
                    <a:pt x="200" y="3503"/>
                  </a:cubicBezTo>
                  <a:cubicBezTo>
                    <a:pt x="67" y="4470"/>
                    <a:pt x="0" y="5071"/>
                    <a:pt x="434" y="6005"/>
                  </a:cubicBezTo>
                  <a:cubicBezTo>
                    <a:pt x="610" y="6384"/>
                    <a:pt x="885" y="6527"/>
                    <a:pt x="1179" y="6527"/>
                  </a:cubicBezTo>
                  <a:cubicBezTo>
                    <a:pt x="1608" y="6527"/>
                    <a:pt x="2078" y="6222"/>
                    <a:pt x="2335" y="5905"/>
                  </a:cubicBezTo>
                  <a:cubicBezTo>
                    <a:pt x="2769" y="5371"/>
                    <a:pt x="2969" y="4670"/>
                    <a:pt x="2869" y="4003"/>
                  </a:cubicBezTo>
                  <a:cubicBezTo>
                    <a:pt x="2835" y="3136"/>
                    <a:pt x="2669" y="2769"/>
                    <a:pt x="2635" y="1702"/>
                  </a:cubicBezTo>
                  <a:cubicBezTo>
                    <a:pt x="2635" y="1135"/>
                    <a:pt x="2569" y="568"/>
                    <a:pt x="24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52"/>
            <p:cNvSpPr/>
            <p:nvPr/>
          </p:nvSpPr>
          <p:spPr>
            <a:xfrm>
              <a:off x="4689075" y="2540800"/>
              <a:ext cx="85925" cy="331025"/>
            </a:xfrm>
            <a:custGeom>
              <a:avLst/>
              <a:gdLst/>
              <a:ahLst/>
              <a:cxnLst/>
              <a:rect l="l" t="t" r="r" b="b"/>
              <a:pathLst>
                <a:path w="3437" h="13241" extrusionOk="0">
                  <a:moveTo>
                    <a:pt x="3437" y="0"/>
                  </a:moveTo>
                  <a:lnTo>
                    <a:pt x="1" y="67"/>
                  </a:lnTo>
                  <a:cubicBezTo>
                    <a:pt x="1" y="200"/>
                    <a:pt x="134" y="734"/>
                    <a:pt x="134" y="834"/>
                  </a:cubicBezTo>
                  <a:cubicBezTo>
                    <a:pt x="468" y="3336"/>
                    <a:pt x="1102" y="6972"/>
                    <a:pt x="1102" y="8339"/>
                  </a:cubicBezTo>
                  <a:cubicBezTo>
                    <a:pt x="1135" y="8673"/>
                    <a:pt x="935" y="11909"/>
                    <a:pt x="1035" y="12643"/>
                  </a:cubicBezTo>
                  <a:cubicBezTo>
                    <a:pt x="1067" y="13010"/>
                    <a:pt x="1428" y="13240"/>
                    <a:pt x="1822" y="13240"/>
                  </a:cubicBezTo>
                  <a:cubicBezTo>
                    <a:pt x="2249" y="13240"/>
                    <a:pt x="2715" y="12969"/>
                    <a:pt x="2836" y="12309"/>
                  </a:cubicBezTo>
                  <a:cubicBezTo>
                    <a:pt x="2970" y="11475"/>
                    <a:pt x="2970" y="8740"/>
                    <a:pt x="2970" y="8306"/>
                  </a:cubicBezTo>
                  <a:cubicBezTo>
                    <a:pt x="3036" y="6171"/>
                    <a:pt x="3403" y="2335"/>
                    <a:pt x="3437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52"/>
            <p:cNvSpPr/>
            <p:nvPr/>
          </p:nvSpPr>
          <p:spPr>
            <a:xfrm>
              <a:off x="4395550" y="2704250"/>
              <a:ext cx="178475" cy="123450"/>
            </a:xfrm>
            <a:custGeom>
              <a:avLst/>
              <a:gdLst/>
              <a:ahLst/>
              <a:cxnLst/>
              <a:rect l="l" t="t" r="r" b="b"/>
              <a:pathLst>
                <a:path w="7139" h="4938" extrusionOk="0">
                  <a:moveTo>
                    <a:pt x="6671" y="0"/>
                  </a:moveTo>
                  <a:lnTo>
                    <a:pt x="4737" y="100"/>
                  </a:lnTo>
                  <a:cubicBezTo>
                    <a:pt x="4303" y="1101"/>
                    <a:pt x="3736" y="1635"/>
                    <a:pt x="2235" y="2602"/>
                  </a:cubicBezTo>
                  <a:lnTo>
                    <a:pt x="1468" y="3102"/>
                  </a:lnTo>
                  <a:cubicBezTo>
                    <a:pt x="534" y="3736"/>
                    <a:pt x="0" y="3770"/>
                    <a:pt x="267" y="4237"/>
                  </a:cubicBezTo>
                  <a:cubicBezTo>
                    <a:pt x="534" y="4670"/>
                    <a:pt x="1134" y="4937"/>
                    <a:pt x="1968" y="4937"/>
                  </a:cubicBezTo>
                  <a:cubicBezTo>
                    <a:pt x="2802" y="4904"/>
                    <a:pt x="3569" y="4603"/>
                    <a:pt x="4203" y="4070"/>
                  </a:cubicBezTo>
                  <a:cubicBezTo>
                    <a:pt x="4637" y="3636"/>
                    <a:pt x="5204" y="3303"/>
                    <a:pt x="5804" y="3136"/>
                  </a:cubicBezTo>
                  <a:cubicBezTo>
                    <a:pt x="6305" y="3036"/>
                    <a:pt x="7038" y="2569"/>
                    <a:pt x="7105" y="2235"/>
                  </a:cubicBezTo>
                  <a:cubicBezTo>
                    <a:pt x="7138" y="1768"/>
                    <a:pt x="7105" y="1301"/>
                    <a:pt x="6972" y="867"/>
                  </a:cubicBezTo>
                  <a:cubicBezTo>
                    <a:pt x="6905" y="601"/>
                    <a:pt x="6905" y="300"/>
                    <a:pt x="6872" y="134"/>
                  </a:cubicBezTo>
                  <a:cubicBezTo>
                    <a:pt x="6838" y="0"/>
                    <a:pt x="6671" y="0"/>
                    <a:pt x="66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52"/>
            <p:cNvSpPr/>
            <p:nvPr/>
          </p:nvSpPr>
          <p:spPr>
            <a:xfrm>
              <a:off x="4432225" y="2540800"/>
              <a:ext cx="146800" cy="246850"/>
            </a:xfrm>
            <a:custGeom>
              <a:avLst/>
              <a:gdLst/>
              <a:ahLst/>
              <a:cxnLst/>
              <a:rect l="l" t="t" r="r" b="b"/>
              <a:pathLst>
                <a:path w="5872" h="9874" extrusionOk="0">
                  <a:moveTo>
                    <a:pt x="2903" y="0"/>
                  </a:moveTo>
                  <a:lnTo>
                    <a:pt x="2903" y="0"/>
                  </a:lnTo>
                  <a:cubicBezTo>
                    <a:pt x="2903" y="0"/>
                    <a:pt x="3270" y="5271"/>
                    <a:pt x="3236" y="5971"/>
                  </a:cubicBezTo>
                  <a:cubicBezTo>
                    <a:pt x="3270" y="6471"/>
                    <a:pt x="3103" y="6972"/>
                    <a:pt x="2736" y="7339"/>
                  </a:cubicBezTo>
                  <a:cubicBezTo>
                    <a:pt x="1902" y="8173"/>
                    <a:pt x="968" y="8940"/>
                    <a:pt x="1" y="9640"/>
                  </a:cubicBezTo>
                  <a:cubicBezTo>
                    <a:pt x="67" y="9807"/>
                    <a:pt x="351" y="9874"/>
                    <a:pt x="689" y="9874"/>
                  </a:cubicBezTo>
                  <a:cubicBezTo>
                    <a:pt x="1026" y="9874"/>
                    <a:pt x="1418" y="9807"/>
                    <a:pt x="1702" y="9707"/>
                  </a:cubicBezTo>
                  <a:cubicBezTo>
                    <a:pt x="2369" y="9440"/>
                    <a:pt x="3003" y="9040"/>
                    <a:pt x="3570" y="8540"/>
                  </a:cubicBezTo>
                  <a:cubicBezTo>
                    <a:pt x="4270" y="8006"/>
                    <a:pt x="5204" y="7572"/>
                    <a:pt x="5204" y="6738"/>
                  </a:cubicBezTo>
                  <a:cubicBezTo>
                    <a:pt x="5204" y="6705"/>
                    <a:pt x="5204" y="6638"/>
                    <a:pt x="5204" y="6572"/>
                  </a:cubicBezTo>
                  <a:cubicBezTo>
                    <a:pt x="5104" y="5971"/>
                    <a:pt x="5171" y="4537"/>
                    <a:pt x="5872" y="367"/>
                  </a:cubicBezTo>
                  <a:lnTo>
                    <a:pt x="2903" y="0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52"/>
            <p:cNvSpPr/>
            <p:nvPr/>
          </p:nvSpPr>
          <p:spPr>
            <a:xfrm>
              <a:off x="4485600" y="1984550"/>
              <a:ext cx="299400" cy="746325"/>
            </a:xfrm>
            <a:custGeom>
              <a:avLst/>
              <a:gdLst/>
              <a:ahLst/>
              <a:cxnLst/>
              <a:rect l="l" t="t" r="r" b="b"/>
              <a:pathLst>
                <a:path w="11976" h="29853" extrusionOk="0">
                  <a:moveTo>
                    <a:pt x="1101" y="1"/>
                  </a:moveTo>
                  <a:cubicBezTo>
                    <a:pt x="468" y="3970"/>
                    <a:pt x="1" y="11676"/>
                    <a:pt x="201" y="14478"/>
                  </a:cubicBezTo>
                  <a:cubicBezTo>
                    <a:pt x="368" y="16579"/>
                    <a:pt x="1101" y="27921"/>
                    <a:pt x="1101" y="27921"/>
                  </a:cubicBezTo>
                  <a:cubicBezTo>
                    <a:pt x="1412" y="28059"/>
                    <a:pt x="1749" y="28125"/>
                    <a:pt x="2089" y="28125"/>
                  </a:cubicBezTo>
                  <a:cubicBezTo>
                    <a:pt x="2408" y="28125"/>
                    <a:pt x="2730" y="28067"/>
                    <a:pt x="3036" y="27954"/>
                  </a:cubicBezTo>
                  <a:cubicBezTo>
                    <a:pt x="3036" y="27954"/>
                    <a:pt x="4737" y="19181"/>
                    <a:pt x="4571" y="17447"/>
                  </a:cubicBezTo>
                  <a:cubicBezTo>
                    <a:pt x="4437" y="16579"/>
                    <a:pt x="4270" y="15712"/>
                    <a:pt x="4003" y="14878"/>
                  </a:cubicBezTo>
                  <a:lnTo>
                    <a:pt x="5505" y="6906"/>
                  </a:lnTo>
                  <a:cubicBezTo>
                    <a:pt x="5505" y="6906"/>
                    <a:pt x="6405" y="12310"/>
                    <a:pt x="6739" y="14878"/>
                  </a:cubicBezTo>
                  <a:cubicBezTo>
                    <a:pt x="7139" y="17847"/>
                    <a:pt x="9207" y="29622"/>
                    <a:pt x="9207" y="29622"/>
                  </a:cubicBezTo>
                  <a:cubicBezTo>
                    <a:pt x="9486" y="29777"/>
                    <a:pt x="9794" y="29853"/>
                    <a:pt x="10103" y="29853"/>
                  </a:cubicBezTo>
                  <a:cubicBezTo>
                    <a:pt x="10460" y="29853"/>
                    <a:pt x="10820" y="29752"/>
                    <a:pt x="11142" y="29555"/>
                  </a:cubicBezTo>
                  <a:cubicBezTo>
                    <a:pt x="11142" y="29555"/>
                    <a:pt x="11976" y="21583"/>
                    <a:pt x="11676" y="18581"/>
                  </a:cubicBezTo>
                  <a:cubicBezTo>
                    <a:pt x="11442" y="16046"/>
                    <a:pt x="10775" y="14945"/>
                    <a:pt x="10742" y="14344"/>
                  </a:cubicBezTo>
                  <a:cubicBezTo>
                    <a:pt x="10742" y="14344"/>
                    <a:pt x="11609" y="3637"/>
                    <a:pt x="10041" y="68"/>
                  </a:cubicBezTo>
                  <a:lnTo>
                    <a:pt x="11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52"/>
            <p:cNvSpPr/>
            <p:nvPr/>
          </p:nvSpPr>
          <p:spPr>
            <a:xfrm>
              <a:off x="4532300" y="2060450"/>
              <a:ext cx="90925" cy="274375"/>
            </a:xfrm>
            <a:custGeom>
              <a:avLst/>
              <a:gdLst/>
              <a:ahLst/>
              <a:cxnLst/>
              <a:rect l="l" t="t" r="r" b="b"/>
              <a:pathLst>
                <a:path w="3637" h="10975" extrusionOk="0">
                  <a:moveTo>
                    <a:pt x="1" y="0"/>
                  </a:moveTo>
                  <a:lnTo>
                    <a:pt x="1" y="0"/>
                  </a:lnTo>
                  <a:cubicBezTo>
                    <a:pt x="601" y="901"/>
                    <a:pt x="1568" y="1535"/>
                    <a:pt x="2636" y="1668"/>
                  </a:cubicBezTo>
                  <a:lnTo>
                    <a:pt x="3036" y="4037"/>
                  </a:lnTo>
                  <a:lnTo>
                    <a:pt x="2336" y="10975"/>
                  </a:lnTo>
                  <a:lnTo>
                    <a:pt x="3637" y="3870"/>
                  </a:lnTo>
                  <a:lnTo>
                    <a:pt x="3236" y="1235"/>
                  </a:lnTo>
                  <a:cubicBezTo>
                    <a:pt x="3236" y="1235"/>
                    <a:pt x="1035" y="934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52"/>
            <p:cNvSpPr/>
            <p:nvPr/>
          </p:nvSpPr>
          <p:spPr>
            <a:xfrm>
              <a:off x="4704925" y="1450000"/>
              <a:ext cx="19200" cy="29050"/>
            </a:xfrm>
            <a:custGeom>
              <a:avLst/>
              <a:gdLst/>
              <a:ahLst/>
              <a:cxnLst/>
              <a:rect l="l" t="t" r="r" b="b"/>
              <a:pathLst>
                <a:path w="768" h="1162" extrusionOk="0">
                  <a:moveTo>
                    <a:pt x="301" y="1"/>
                  </a:moveTo>
                  <a:lnTo>
                    <a:pt x="1" y="1135"/>
                  </a:lnTo>
                  <a:cubicBezTo>
                    <a:pt x="54" y="1153"/>
                    <a:pt x="108" y="1161"/>
                    <a:pt x="162" y="1161"/>
                  </a:cubicBezTo>
                  <a:cubicBezTo>
                    <a:pt x="411" y="1161"/>
                    <a:pt x="646" y="982"/>
                    <a:pt x="701" y="735"/>
                  </a:cubicBezTo>
                  <a:cubicBezTo>
                    <a:pt x="768" y="401"/>
                    <a:pt x="601" y="101"/>
                    <a:pt x="3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52"/>
            <p:cNvSpPr/>
            <p:nvPr/>
          </p:nvSpPr>
          <p:spPr>
            <a:xfrm>
              <a:off x="4709925" y="1462525"/>
              <a:ext cx="29225" cy="23500"/>
            </a:xfrm>
            <a:custGeom>
              <a:avLst/>
              <a:gdLst/>
              <a:ahLst/>
              <a:cxnLst/>
              <a:rect l="l" t="t" r="r" b="b"/>
              <a:pathLst>
                <a:path w="1169" h="940" extrusionOk="0">
                  <a:moveTo>
                    <a:pt x="968" y="0"/>
                  </a:moveTo>
                  <a:lnTo>
                    <a:pt x="1" y="667"/>
                  </a:lnTo>
                  <a:cubicBezTo>
                    <a:pt x="107" y="838"/>
                    <a:pt x="295" y="940"/>
                    <a:pt x="486" y="940"/>
                  </a:cubicBezTo>
                  <a:cubicBezTo>
                    <a:pt x="595" y="940"/>
                    <a:pt x="705" y="907"/>
                    <a:pt x="801" y="834"/>
                  </a:cubicBezTo>
                  <a:cubicBezTo>
                    <a:pt x="1068" y="667"/>
                    <a:pt x="1168" y="300"/>
                    <a:pt x="9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52"/>
            <p:cNvSpPr/>
            <p:nvPr/>
          </p:nvSpPr>
          <p:spPr>
            <a:xfrm>
              <a:off x="4498100" y="1693475"/>
              <a:ext cx="244375" cy="332500"/>
            </a:xfrm>
            <a:custGeom>
              <a:avLst/>
              <a:gdLst/>
              <a:ahLst/>
              <a:cxnLst/>
              <a:rect l="l" t="t" r="r" b="b"/>
              <a:pathLst>
                <a:path w="9775" h="13300" extrusionOk="0">
                  <a:moveTo>
                    <a:pt x="3751" y="0"/>
                  </a:moveTo>
                  <a:cubicBezTo>
                    <a:pt x="2872" y="0"/>
                    <a:pt x="1285" y="1610"/>
                    <a:pt x="435" y="3571"/>
                  </a:cubicBezTo>
                  <a:cubicBezTo>
                    <a:pt x="1" y="4539"/>
                    <a:pt x="468" y="5640"/>
                    <a:pt x="1302" y="6740"/>
                  </a:cubicBezTo>
                  <a:cubicBezTo>
                    <a:pt x="1335" y="7341"/>
                    <a:pt x="1302" y="7941"/>
                    <a:pt x="1202" y="8542"/>
                  </a:cubicBezTo>
                  <a:cubicBezTo>
                    <a:pt x="1035" y="10043"/>
                    <a:pt x="935" y="10009"/>
                    <a:pt x="601" y="11644"/>
                  </a:cubicBezTo>
                  <a:cubicBezTo>
                    <a:pt x="1002" y="12111"/>
                    <a:pt x="1502" y="12478"/>
                    <a:pt x="2069" y="12678"/>
                  </a:cubicBezTo>
                  <a:cubicBezTo>
                    <a:pt x="3157" y="13093"/>
                    <a:pt x="4294" y="13299"/>
                    <a:pt x="5425" y="13299"/>
                  </a:cubicBezTo>
                  <a:cubicBezTo>
                    <a:pt x="6930" y="13299"/>
                    <a:pt x="8423" y="12935"/>
                    <a:pt x="9775" y="12211"/>
                  </a:cubicBezTo>
                  <a:cubicBezTo>
                    <a:pt x="9608" y="9943"/>
                    <a:pt x="8540" y="8809"/>
                    <a:pt x="8707" y="7841"/>
                  </a:cubicBezTo>
                  <a:lnTo>
                    <a:pt x="9074" y="5206"/>
                  </a:lnTo>
                  <a:cubicBezTo>
                    <a:pt x="9341" y="3705"/>
                    <a:pt x="9574" y="3138"/>
                    <a:pt x="9574" y="2237"/>
                  </a:cubicBezTo>
                  <a:cubicBezTo>
                    <a:pt x="9574" y="1470"/>
                    <a:pt x="9174" y="769"/>
                    <a:pt x="8507" y="436"/>
                  </a:cubicBezTo>
                  <a:cubicBezTo>
                    <a:pt x="8007" y="236"/>
                    <a:pt x="7506" y="102"/>
                    <a:pt x="6973" y="102"/>
                  </a:cubicBezTo>
                  <a:lnTo>
                    <a:pt x="3804" y="2"/>
                  </a:lnTo>
                  <a:cubicBezTo>
                    <a:pt x="3787" y="1"/>
                    <a:pt x="3769" y="0"/>
                    <a:pt x="37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52"/>
            <p:cNvSpPr/>
            <p:nvPr/>
          </p:nvSpPr>
          <p:spPr>
            <a:xfrm>
              <a:off x="4558150" y="1721050"/>
              <a:ext cx="184325" cy="305100"/>
            </a:xfrm>
            <a:custGeom>
              <a:avLst/>
              <a:gdLst/>
              <a:ahLst/>
              <a:cxnLst/>
              <a:rect l="l" t="t" r="r" b="b"/>
              <a:pathLst>
                <a:path w="7373" h="12204" extrusionOk="0">
                  <a:moveTo>
                    <a:pt x="5972" y="0"/>
                  </a:moveTo>
                  <a:lnTo>
                    <a:pt x="5038" y="667"/>
                  </a:lnTo>
                  <a:cubicBezTo>
                    <a:pt x="5038" y="667"/>
                    <a:pt x="4704" y="2635"/>
                    <a:pt x="5204" y="3769"/>
                  </a:cubicBezTo>
                  <a:cubicBezTo>
                    <a:pt x="5671" y="4737"/>
                    <a:pt x="5671" y="5904"/>
                    <a:pt x="5204" y="6872"/>
                  </a:cubicBezTo>
                  <a:cubicBezTo>
                    <a:pt x="4804" y="7605"/>
                    <a:pt x="4304" y="7806"/>
                    <a:pt x="5004" y="8606"/>
                  </a:cubicBezTo>
                  <a:cubicBezTo>
                    <a:pt x="5805" y="9440"/>
                    <a:pt x="5638" y="10808"/>
                    <a:pt x="4637" y="11408"/>
                  </a:cubicBezTo>
                  <a:cubicBezTo>
                    <a:pt x="4013" y="11768"/>
                    <a:pt x="3023" y="11902"/>
                    <a:pt x="2046" y="11902"/>
                  </a:cubicBezTo>
                  <a:cubicBezTo>
                    <a:pt x="1301" y="11902"/>
                    <a:pt x="564" y="11824"/>
                    <a:pt x="1" y="11708"/>
                  </a:cubicBezTo>
                  <a:lnTo>
                    <a:pt x="1" y="11708"/>
                  </a:lnTo>
                  <a:cubicBezTo>
                    <a:pt x="970" y="12040"/>
                    <a:pt x="1976" y="12203"/>
                    <a:pt x="2980" y="12203"/>
                  </a:cubicBezTo>
                  <a:cubicBezTo>
                    <a:pt x="4497" y="12203"/>
                    <a:pt x="6007" y="11831"/>
                    <a:pt x="7373" y="11108"/>
                  </a:cubicBezTo>
                  <a:cubicBezTo>
                    <a:pt x="7206" y="8840"/>
                    <a:pt x="6138" y="7706"/>
                    <a:pt x="6305" y="6738"/>
                  </a:cubicBezTo>
                  <a:lnTo>
                    <a:pt x="6672" y="4103"/>
                  </a:lnTo>
                  <a:cubicBezTo>
                    <a:pt x="6939" y="2602"/>
                    <a:pt x="7172" y="2001"/>
                    <a:pt x="7172" y="1101"/>
                  </a:cubicBezTo>
                  <a:cubicBezTo>
                    <a:pt x="7139" y="834"/>
                    <a:pt x="7106" y="567"/>
                    <a:pt x="7006" y="334"/>
                  </a:cubicBezTo>
                  <a:lnTo>
                    <a:pt x="59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52"/>
            <p:cNvSpPr/>
            <p:nvPr/>
          </p:nvSpPr>
          <p:spPr>
            <a:xfrm>
              <a:off x="4529800" y="1490875"/>
              <a:ext cx="181825" cy="258400"/>
            </a:xfrm>
            <a:custGeom>
              <a:avLst/>
              <a:gdLst/>
              <a:ahLst/>
              <a:cxnLst/>
              <a:rect l="l" t="t" r="r" b="b"/>
              <a:pathLst>
                <a:path w="7273" h="10336" extrusionOk="0">
                  <a:moveTo>
                    <a:pt x="1068" y="0"/>
                  </a:moveTo>
                  <a:cubicBezTo>
                    <a:pt x="568" y="267"/>
                    <a:pt x="1" y="1501"/>
                    <a:pt x="34" y="4037"/>
                  </a:cubicBezTo>
                  <a:cubicBezTo>
                    <a:pt x="101" y="6205"/>
                    <a:pt x="801" y="6739"/>
                    <a:pt x="1135" y="6905"/>
                  </a:cubicBezTo>
                  <a:cubicBezTo>
                    <a:pt x="1261" y="6951"/>
                    <a:pt x="1424" y="6970"/>
                    <a:pt x="1609" y="6970"/>
                  </a:cubicBezTo>
                  <a:cubicBezTo>
                    <a:pt x="1958" y="6970"/>
                    <a:pt x="2388" y="6904"/>
                    <a:pt x="2803" y="6839"/>
                  </a:cubicBezTo>
                  <a:lnTo>
                    <a:pt x="2803" y="8140"/>
                  </a:lnTo>
                  <a:cubicBezTo>
                    <a:pt x="2803" y="8140"/>
                    <a:pt x="1902" y="9207"/>
                    <a:pt x="1969" y="9807"/>
                  </a:cubicBezTo>
                  <a:cubicBezTo>
                    <a:pt x="2025" y="10146"/>
                    <a:pt x="2441" y="10336"/>
                    <a:pt x="2944" y="10336"/>
                  </a:cubicBezTo>
                  <a:cubicBezTo>
                    <a:pt x="3333" y="10336"/>
                    <a:pt x="3773" y="10222"/>
                    <a:pt x="4137" y="9974"/>
                  </a:cubicBezTo>
                  <a:cubicBezTo>
                    <a:pt x="4704" y="9574"/>
                    <a:pt x="5171" y="9074"/>
                    <a:pt x="5538" y="8507"/>
                  </a:cubicBezTo>
                  <a:lnTo>
                    <a:pt x="5538" y="5137"/>
                  </a:lnTo>
                  <a:cubicBezTo>
                    <a:pt x="5538" y="5137"/>
                    <a:pt x="5683" y="5282"/>
                    <a:pt x="5948" y="5282"/>
                  </a:cubicBezTo>
                  <a:cubicBezTo>
                    <a:pt x="6105" y="5282"/>
                    <a:pt x="6303" y="5232"/>
                    <a:pt x="6539" y="5071"/>
                  </a:cubicBezTo>
                  <a:cubicBezTo>
                    <a:pt x="7139" y="4704"/>
                    <a:pt x="7272" y="3903"/>
                    <a:pt x="6839" y="3369"/>
                  </a:cubicBezTo>
                  <a:cubicBezTo>
                    <a:pt x="6664" y="3209"/>
                    <a:pt x="6443" y="3131"/>
                    <a:pt x="6229" y="3131"/>
                  </a:cubicBezTo>
                  <a:cubicBezTo>
                    <a:pt x="5954" y="3131"/>
                    <a:pt x="5688" y="3259"/>
                    <a:pt x="5538" y="3503"/>
                  </a:cubicBezTo>
                  <a:cubicBezTo>
                    <a:pt x="4704" y="3369"/>
                    <a:pt x="3937" y="3103"/>
                    <a:pt x="3236" y="2669"/>
                  </a:cubicBezTo>
                  <a:cubicBezTo>
                    <a:pt x="2169" y="2102"/>
                    <a:pt x="1402" y="1135"/>
                    <a:pt x="1068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52"/>
            <p:cNvSpPr/>
            <p:nvPr/>
          </p:nvSpPr>
          <p:spPr>
            <a:xfrm>
              <a:off x="4596925" y="1571775"/>
              <a:ext cx="13800" cy="14000"/>
            </a:xfrm>
            <a:custGeom>
              <a:avLst/>
              <a:gdLst/>
              <a:ahLst/>
              <a:cxnLst/>
              <a:rect l="l" t="t" r="r" b="b"/>
              <a:pathLst>
                <a:path w="552" h="560" extrusionOk="0">
                  <a:moveTo>
                    <a:pt x="284" y="0"/>
                  </a:moveTo>
                  <a:cubicBezTo>
                    <a:pt x="151" y="0"/>
                    <a:pt x="17" y="100"/>
                    <a:pt x="17" y="267"/>
                  </a:cubicBezTo>
                  <a:cubicBezTo>
                    <a:pt x="0" y="459"/>
                    <a:pt x="147" y="559"/>
                    <a:pt x="291" y="559"/>
                  </a:cubicBezTo>
                  <a:cubicBezTo>
                    <a:pt x="422" y="559"/>
                    <a:pt x="551" y="475"/>
                    <a:pt x="551" y="300"/>
                  </a:cubicBezTo>
                  <a:cubicBezTo>
                    <a:pt x="551" y="133"/>
                    <a:pt x="451" y="0"/>
                    <a:pt x="2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52"/>
            <p:cNvSpPr/>
            <p:nvPr/>
          </p:nvSpPr>
          <p:spPr>
            <a:xfrm>
              <a:off x="4574000" y="1624300"/>
              <a:ext cx="17525" cy="11025"/>
            </a:xfrm>
            <a:custGeom>
              <a:avLst/>
              <a:gdLst/>
              <a:ahLst/>
              <a:cxnLst/>
              <a:rect l="l" t="t" r="r" b="b"/>
              <a:pathLst>
                <a:path w="701" h="441" extrusionOk="0">
                  <a:moveTo>
                    <a:pt x="634" y="1"/>
                  </a:moveTo>
                  <a:lnTo>
                    <a:pt x="0" y="201"/>
                  </a:lnTo>
                  <a:cubicBezTo>
                    <a:pt x="30" y="346"/>
                    <a:pt x="185" y="441"/>
                    <a:pt x="357" y="441"/>
                  </a:cubicBezTo>
                  <a:cubicBezTo>
                    <a:pt x="382" y="441"/>
                    <a:pt x="408" y="439"/>
                    <a:pt x="434" y="434"/>
                  </a:cubicBezTo>
                  <a:cubicBezTo>
                    <a:pt x="601" y="367"/>
                    <a:pt x="701" y="167"/>
                    <a:pt x="634" y="1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52"/>
            <p:cNvSpPr/>
            <p:nvPr/>
          </p:nvSpPr>
          <p:spPr>
            <a:xfrm>
              <a:off x="4534800" y="1544500"/>
              <a:ext cx="15875" cy="13100"/>
            </a:xfrm>
            <a:custGeom>
              <a:avLst/>
              <a:gdLst/>
              <a:ahLst/>
              <a:cxnLst/>
              <a:rect l="l" t="t" r="r" b="b"/>
              <a:pathLst>
                <a:path w="635" h="524" extrusionOk="0">
                  <a:moveTo>
                    <a:pt x="362" y="1"/>
                  </a:moveTo>
                  <a:cubicBezTo>
                    <a:pt x="297" y="1"/>
                    <a:pt x="230" y="19"/>
                    <a:pt x="167" y="57"/>
                  </a:cubicBezTo>
                  <a:cubicBezTo>
                    <a:pt x="34" y="157"/>
                    <a:pt x="1" y="357"/>
                    <a:pt x="101" y="524"/>
                  </a:cubicBezTo>
                  <a:lnTo>
                    <a:pt x="634" y="157"/>
                  </a:lnTo>
                  <a:cubicBezTo>
                    <a:pt x="572" y="53"/>
                    <a:pt x="470" y="1"/>
                    <a:pt x="3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52"/>
            <p:cNvSpPr/>
            <p:nvPr/>
          </p:nvSpPr>
          <p:spPr>
            <a:xfrm>
              <a:off x="4539800" y="1566950"/>
              <a:ext cx="14200" cy="13825"/>
            </a:xfrm>
            <a:custGeom>
              <a:avLst/>
              <a:gdLst/>
              <a:ahLst/>
              <a:cxnLst/>
              <a:rect l="l" t="t" r="r" b="b"/>
              <a:pathLst>
                <a:path w="568" h="553" extrusionOk="0">
                  <a:moveTo>
                    <a:pt x="278" y="1"/>
                  </a:moveTo>
                  <a:cubicBezTo>
                    <a:pt x="147" y="1"/>
                    <a:pt x="17" y="85"/>
                    <a:pt x="1" y="260"/>
                  </a:cubicBezTo>
                  <a:cubicBezTo>
                    <a:pt x="1" y="452"/>
                    <a:pt x="147" y="552"/>
                    <a:pt x="291" y="552"/>
                  </a:cubicBezTo>
                  <a:cubicBezTo>
                    <a:pt x="422" y="552"/>
                    <a:pt x="552" y="468"/>
                    <a:pt x="568" y="293"/>
                  </a:cubicBezTo>
                  <a:cubicBezTo>
                    <a:pt x="568" y="101"/>
                    <a:pt x="422" y="1"/>
                    <a:pt x="2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52"/>
            <p:cNvSpPr/>
            <p:nvPr/>
          </p:nvSpPr>
          <p:spPr>
            <a:xfrm>
              <a:off x="4555650" y="1569250"/>
              <a:ext cx="22550" cy="40900"/>
            </a:xfrm>
            <a:custGeom>
              <a:avLst/>
              <a:gdLst/>
              <a:ahLst/>
              <a:cxnLst/>
              <a:rect l="l" t="t" r="r" b="b"/>
              <a:pathLst>
                <a:path w="902" h="1636" extrusionOk="0">
                  <a:moveTo>
                    <a:pt x="901" y="1"/>
                  </a:moveTo>
                  <a:lnTo>
                    <a:pt x="1" y="1402"/>
                  </a:lnTo>
                  <a:lnTo>
                    <a:pt x="835" y="1635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52"/>
            <p:cNvSpPr/>
            <p:nvPr/>
          </p:nvSpPr>
          <p:spPr>
            <a:xfrm>
              <a:off x="4600675" y="1635150"/>
              <a:ext cx="58400" cy="37550"/>
            </a:xfrm>
            <a:custGeom>
              <a:avLst/>
              <a:gdLst/>
              <a:ahLst/>
              <a:cxnLst/>
              <a:rect l="l" t="t" r="r" b="b"/>
              <a:pathLst>
                <a:path w="2336" h="1502" extrusionOk="0">
                  <a:moveTo>
                    <a:pt x="2336" y="0"/>
                  </a:moveTo>
                  <a:lnTo>
                    <a:pt x="2336" y="0"/>
                  </a:lnTo>
                  <a:cubicBezTo>
                    <a:pt x="2102" y="567"/>
                    <a:pt x="668" y="968"/>
                    <a:pt x="1" y="1068"/>
                  </a:cubicBezTo>
                  <a:lnTo>
                    <a:pt x="1" y="1501"/>
                  </a:lnTo>
                  <a:cubicBezTo>
                    <a:pt x="1" y="1501"/>
                    <a:pt x="1402" y="1101"/>
                    <a:pt x="1836" y="734"/>
                  </a:cubicBezTo>
                  <a:cubicBezTo>
                    <a:pt x="2069" y="534"/>
                    <a:pt x="2236" y="300"/>
                    <a:pt x="2336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52"/>
            <p:cNvSpPr/>
            <p:nvPr/>
          </p:nvSpPr>
          <p:spPr>
            <a:xfrm>
              <a:off x="4657400" y="1698525"/>
              <a:ext cx="183475" cy="485375"/>
            </a:xfrm>
            <a:custGeom>
              <a:avLst/>
              <a:gdLst/>
              <a:ahLst/>
              <a:cxnLst/>
              <a:rect l="l" t="t" r="r" b="b"/>
              <a:pathLst>
                <a:path w="7339" h="19415" extrusionOk="0">
                  <a:moveTo>
                    <a:pt x="1435" y="0"/>
                  </a:moveTo>
                  <a:cubicBezTo>
                    <a:pt x="1001" y="534"/>
                    <a:pt x="834" y="3269"/>
                    <a:pt x="2135" y="4837"/>
                  </a:cubicBezTo>
                  <a:cubicBezTo>
                    <a:pt x="2669" y="6005"/>
                    <a:pt x="4337" y="9274"/>
                    <a:pt x="4337" y="9274"/>
                  </a:cubicBezTo>
                  <a:cubicBezTo>
                    <a:pt x="3870" y="11142"/>
                    <a:pt x="3303" y="12943"/>
                    <a:pt x="2635" y="14744"/>
                  </a:cubicBezTo>
                  <a:cubicBezTo>
                    <a:pt x="2569" y="14911"/>
                    <a:pt x="2402" y="15078"/>
                    <a:pt x="2202" y="15145"/>
                  </a:cubicBezTo>
                  <a:cubicBezTo>
                    <a:pt x="1668" y="15445"/>
                    <a:pt x="1134" y="15845"/>
                    <a:pt x="667" y="16245"/>
                  </a:cubicBezTo>
                  <a:cubicBezTo>
                    <a:pt x="367" y="16512"/>
                    <a:pt x="100" y="16546"/>
                    <a:pt x="134" y="16646"/>
                  </a:cubicBezTo>
                  <a:cubicBezTo>
                    <a:pt x="192" y="16850"/>
                    <a:pt x="404" y="16952"/>
                    <a:pt x="612" y="16952"/>
                  </a:cubicBezTo>
                  <a:cubicBezTo>
                    <a:pt x="642" y="16952"/>
                    <a:pt x="672" y="16950"/>
                    <a:pt x="701" y="16946"/>
                  </a:cubicBezTo>
                  <a:cubicBezTo>
                    <a:pt x="1034" y="16812"/>
                    <a:pt x="1368" y="16679"/>
                    <a:pt x="1701" y="16512"/>
                  </a:cubicBezTo>
                  <a:lnTo>
                    <a:pt x="1701" y="16512"/>
                  </a:lnTo>
                  <a:cubicBezTo>
                    <a:pt x="1401" y="17013"/>
                    <a:pt x="1068" y="17480"/>
                    <a:pt x="701" y="17913"/>
                  </a:cubicBezTo>
                  <a:cubicBezTo>
                    <a:pt x="0" y="18714"/>
                    <a:pt x="34" y="19381"/>
                    <a:pt x="1368" y="19414"/>
                  </a:cubicBezTo>
                  <a:cubicBezTo>
                    <a:pt x="2369" y="19414"/>
                    <a:pt x="2902" y="18847"/>
                    <a:pt x="3836" y="17113"/>
                  </a:cubicBezTo>
                  <a:cubicBezTo>
                    <a:pt x="4070" y="16612"/>
                    <a:pt x="4370" y="15845"/>
                    <a:pt x="4670" y="15211"/>
                  </a:cubicBezTo>
                  <a:cubicBezTo>
                    <a:pt x="5471" y="13577"/>
                    <a:pt x="5971" y="12910"/>
                    <a:pt x="6371" y="11876"/>
                  </a:cubicBezTo>
                  <a:cubicBezTo>
                    <a:pt x="7072" y="10208"/>
                    <a:pt x="7339" y="9841"/>
                    <a:pt x="7139" y="9174"/>
                  </a:cubicBezTo>
                  <a:cubicBezTo>
                    <a:pt x="6705" y="7439"/>
                    <a:pt x="4804" y="3603"/>
                    <a:pt x="4270" y="2169"/>
                  </a:cubicBezTo>
                  <a:cubicBezTo>
                    <a:pt x="3636" y="567"/>
                    <a:pt x="2602" y="0"/>
                    <a:pt x="1435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52"/>
            <p:cNvSpPr/>
            <p:nvPr/>
          </p:nvSpPr>
          <p:spPr>
            <a:xfrm>
              <a:off x="3353950" y="2724250"/>
              <a:ext cx="50075" cy="85925"/>
            </a:xfrm>
            <a:custGeom>
              <a:avLst/>
              <a:gdLst/>
              <a:ahLst/>
              <a:cxnLst/>
              <a:rect l="l" t="t" r="r" b="b"/>
              <a:pathLst>
                <a:path w="2003" h="3437" extrusionOk="0">
                  <a:moveTo>
                    <a:pt x="1" y="1"/>
                  </a:moveTo>
                  <a:lnTo>
                    <a:pt x="1" y="3437"/>
                  </a:lnTo>
                  <a:lnTo>
                    <a:pt x="2002" y="3437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52"/>
            <p:cNvSpPr/>
            <p:nvPr/>
          </p:nvSpPr>
          <p:spPr>
            <a:xfrm>
              <a:off x="3343125" y="2778450"/>
              <a:ext cx="88550" cy="175950"/>
            </a:xfrm>
            <a:custGeom>
              <a:avLst/>
              <a:gdLst/>
              <a:ahLst/>
              <a:cxnLst/>
              <a:rect l="l" t="t" r="r" b="b"/>
              <a:pathLst>
                <a:path w="3542" h="7038" extrusionOk="0">
                  <a:moveTo>
                    <a:pt x="2435" y="1"/>
                  </a:moveTo>
                  <a:lnTo>
                    <a:pt x="2435" y="268"/>
                  </a:lnTo>
                  <a:cubicBezTo>
                    <a:pt x="2435" y="501"/>
                    <a:pt x="1735" y="568"/>
                    <a:pt x="1435" y="568"/>
                  </a:cubicBezTo>
                  <a:cubicBezTo>
                    <a:pt x="1068" y="568"/>
                    <a:pt x="734" y="468"/>
                    <a:pt x="434" y="234"/>
                  </a:cubicBezTo>
                  <a:lnTo>
                    <a:pt x="434" y="34"/>
                  </a:lnTo>
                  <a:cubicBezTo>
                    <a:pt x="428" y="33"/>
                    <a:pt x="423" y="32"/>
                    <a:pt x="417" y="32"/>
                  </a:cubicBezTo>
                  <a:cubicBezTo>
                    <a:pt x="292" y="32"/>
                    <a:pt x="198" y="383"/>
                    <a:pt x="134" y="735"/>
                  </a:cubicBezTo>
                  <a:cubicBezTo>
                    <a:pt x="34" y="1135"/>
                    <a:pt x="0" y="1535"/>
                    <a:pt x="34" y="1936"/>
                  </a:cubicBezTo>
                  <a:cubicBezTo>
                    <a:pt x="167" y="2336"/>
                    <a:pt x="234" y="2770"/>
                    <a:pt x="267" y="3170"/>
                  </a:cubicBezTo>
                  <a:cubicBezTo>
                    <a:pt x="267" y="3804"/>
                    <a:pt x="301" y="4738"/>
                    <a:pt x="334" y="5271"/>
                  </a:cubicBezTo>
                  <a:cubicBezTo>
                    <a:pt x="434" y="6039"/>
                    <a:pt x="968" y="6539"/>
                    <a:pt x="1868" y="6873"/>
                  </a:cubicBezTo>
                  <a:cubicBezTo>
                    <a:pt x="2158" y="6987"/>
                    <a:pt x="2392" y="7038"/>
                    <a:pt x="2581" y="7038"/>
                  </a:cubicBezTo>
                  <a:cubicBezTo>
                    <a:pt x="3541" y="7038"/>
                    <a:pt x="3309" y="5730"/>
                    <a:pt x="3169" y="5005"/>
                  </a:cubicBezTo>
                  <a:cubicBezTo>
                    <a:pt x="3002" y="4137"/>
                    <a:pt x="2869" y="3303"/>
                    <a:pt x="2802" y="2436"/>
                  </a:cubicBezTo>
                  <a:cubicBezTo>
                    <a:pt x="2636" y="935"/>
                    <a:pt x="2636" y="68"/>
                    <a:pt x="24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52"/>
            <p:cNvSpPr/>
            <p:nvPr/>
          </p:nvSpPr>
          <p:spPr>
            <a:xfrm>
              <a:off x="3493225" y="2655050"/>
              <a:ext cx="52575" cy="92575"/>
            </a:xfrm>
            <a:custGeom>
              <a:avLst/>
              <a:gdLst/>
              <a:ahLst/>
              <a:cxnLst/>
              <a:rect l="l" t="t" r="r" b="b"/>
              <a:pathLst>
                <a:path w="2103" h="3703" extrusionOk="0">
                  <a:moveTo>
                    <a:pt x="1" y="0"/>
                  </a:moveTo>
                  <a:lnTo>
                    <a:pt x="1" y="3636"/>
                  </a:lnTo>
                  <a:lnTo>
                    <a:pt x="2002" y="3703"/>
                  </a:lnTo>
                  <a:lnTo>
                    <a:pt x="2102" y="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52"/>
            <p:cNvSpPr/>
            <p:nvPr/>
          </p:nvSpPr>
          <p:spPr>
            <a:xfrm>
              <a:off x="3474050" y="2728400"/>
              <a:ext cx="192650" cy="99075"/>
            </a:xfrm>
            <a:custGeom>
              <a:avLst/>
              <a:gdLst/>
              <a:ahLst/>
              <a:cxnLst/>
              <a:rect l="l" t="t" r="r" b="b"/>
              <a:pathLst>
                <a:path w="7706" h="3963" extrusionOk="0">
                  <a:moveTo>
                    <a:pt x="757" y="1"/>
                  </a:moveTo>
                  <a:cubicBezTo>
                    <a:pt x="562" y="1"/>
                    <a:pt x="399" y="911"/>
                    <a:pt x="301" y="1436"/>
                  </a:cubicBezTo>
                  <a:cubicBezTo>
                    <a:pt x="167" y="1936"/>
                    <a:pt x="0" y="2537"/>
                    <a:pt x="434" y="2837"/>
                  </a:cubicBezTo>
                  <a:cubicBezTo>
                    <a:pt x="754" y="3050"/>
                    <a:pt x="1480" y="3114"/>
                    <a:pt x="2048" y="3114"/>
                  </a:cubicBezTo>
                  <a:cubicBezTo>
                    <a:pt x="2190" y="3114"/>
                    <a:pt x="2322" y="3110"/>
                    <a:pt x="2435" y="3104"/>
                  </a:cubicBezTo>
                  <a:cubicBezTo>
                    <a:pt x="2451" y="3103"/>
                    <a:pt x="2466" y="3102"/>
                    <a:pt x="2482" y="3102"/>
                  </a:cubicBezTo>
                  <a:cubicBezTo>
                    <a:pt x="3049" y="3102"/>
                    <a:pt x="3888" y="3675"/>
                    <a:pt x="4537" y="3838"/>
                  </a:cubicBezTo>
                  <a:cubicBezTo>
                    <a:pt x="4953" y="3925"/>
                    <a:pt x="5343" y="3962"/>
                    <a:pt x="5696" y="3962"/>
                  </a:cubicBezTo>
                  <a:cubicBezTo>
                    <a:pt x="6418" y="3962"/>
                    <a:pt x="6981" y="3806"/>
                    <a:pt x="7272" y="3604"/>
                  </a:cubicBezTo>
                  <a:cubicBezTo>
                    <a:pt x="7673" y="3337"/>
                    <a:pt x="7706" y="2837"/>
                    <a:pt x="7306" y="2637"/>
                  </a:cubicBezTo>
                  <a:cubicBezTo>
                    <a:pt x="6638" y="2370"/>
                    <a:pt x="5171" y="1769"/>
                    <a:pt x="4404" y="1403"/>
                  </a:cubicBezTo>
                  <a:cubicBezTo>
                    <a:pt x="3970" y="1202"/>
                    <a:pt x="3570" y="902"/>
                    <a:pt x="3236" y="569"/>
                  </a:cubicBezTo>
                  <a:cubicBezTo>
                    <a:pt x="3003" y="302"/>
                    <a:pt x="2902" y="135"/>
                    <a:pt x="2802" y="135"/>
                  </a:cubicBezTo>
                  <a:lnTo>
                    <a:pt x="2802" y="435"/>
                  </a:lnTo>
                  <a:cubicBezTo>
                    <a:pt x="2611" y="543"/>
                    <a:pt x="2326" y="590"/>
                    <a:pt x="2028" y="590"/>
                  </a:cubicBezTo>
                  <a:cubicBezTo>
                    <a:pt x="1494" y="590"/>
                    <a:pt x="917" y="437"/>
                    <a:pt x="768" y="202"/>
                  </a:cubicBezTo>
                  <a:lnTo>
                    <a:pt x="768" y="2"/>
                  </a:lnTo>
                  <a:cubicBezTo>
                    <a:pt x="764" y="1"/>
                    <a:pt x="761" y="1"/>
                    <a:pt x="7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52"/>
            <p:cNvSpPr/>
            <p:nvPr/>
          </p:nvSpPr>
          <p:spPr>
            <a:xfrm>
              <a:off x="3323950" y="2012075"/>
              <a:ext cx="261025" cy="762250"/>
            </a:xfrm>
            <a:custGeom>
              <a:avLst/>
              <a:gdLst/>
              <a:ahLst/>
              <a:cxnLst/>
              <a:rect l="l" t="t" r="r" b="b"/>
              <a:pathLst>
                <a:path w="10441" h="30490" extrusionOk="0">
                  <a:moveTo>
                    <a:pt x="9907" y="1"/>
                  </a:moveTo>
                  <a:lnTo>
                    <a:pt x="334" y="2736"/>
                  </a:lnTo>
                  <a:cubicBezTo>
                    <a:pt x="334" y="4671"/>
                    <a:pt x="667" y="15845"/>
                    <a:pt x="667" y="15845"/>
                  </a:cubicBezTo>
                  <a:cubicBezTo>
                    <a:pt x="634" y="16412"/>
                    <a:pt x="100" y="17380"/>
                    <a:pt x="67" y="19381"/>
                  </a:cubicBezTo>
                  <a:cubicBezTo>
                    <a:pt x="0" y="22283"/>
                    <a:pt x="1101" y="30222"/>
                    <a:pt x="1101" y="30222"/>
                  </a:cubicBezTo>
                  <a:cubicBezTo>
                    <a:pt x="1469" y="30397"/>
                    <a:pt x="1873" y="30490"/>
                    <a:pt x="2281" y="30490"/>
                  </a:cubicBezTo>
                  <a:cubicBezTo>
                    <a:pt x="2649" y="30490"/>
                    <a:pt x="3021" y="30414"/>
                    <a:pt x="3369" y="30256"/>
                  </a:cubicBezTo>
                  <a:cubicBezTo>
                    <a:pt x="3369" y="30256"/>
                    <a:pt x="4270" y="19515"/>
                    <a:pt x="4603" y="16646"/>
                  </a:cubicBezTo>
                  <a:cubicBezTo>
                    <a:pt x="4937" y="14144"/>
                    <a:pt x="5437" y="7373"/>
                    <a:pt x="5437" y="7373"/>
                  </a:cubicBezTo>
                  <a:lnTo>
                    <a:pt x="6438" y="15512"/>
                  </a:lnTo>
                  <a:cubicBezTo>
                    <a:pt x="6205" y="16546"/>
                    <a:pt x="6104" y="17647"/>
                    <a:pt x="6205" y="18714"/>
                  </a:cubicBezTo>
                  <a:cubicBezTo>
                    <a:pt x="6271" y="20015"/>
                    <a:pt x="6638" y="27787"/>
                    <a:pt x="6638" y="27787"/>
                  </a:cubicBezTo>
                  <a:cubicBezTo>
                    <a:pt x="7063" y="28084"/>
                    <a:pt x="7582" y="28233"/>
                    <a:pt x="8101" y="28233"/>
                  </a:cubicBezTo>
                  <a:cubicBezTo>
                    <a:pt x="8398" y="28233"/>
                    <a:pt x="8694" y="28184"/>
                    <a:pt x="8973" y="28087"/>
                  </a:cubicBezTo>
                  <a:cubicBezTo>
                    <a:pt x="8973" y="28087"/>
                    <a:pt x="10408" y="16713"/>
                    <a:pt x="10441" y="15512"/>
                  </a:cubicBezTo>
                  <a:cubicBezTo>
                    <a:pt x="10441" y="14111"/>
                    <a:pt x="9907" y="1"/>
                    <a:pt x="9907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52"/>
            <p:cNvSpPr/>
            <p:nvPr/>
          </p:nvSpPr>
          <p:spPr>
            <a:xfrm>
              <a:off x="3323950" y="2012075"/>
              <a:ext cx="261025" cy="762250"/>
            </a:xfrm>
            <a:custGeom>
              <a:avLst/>
              <a:gdLst/>
              <a:ahLst/>
              <a:cxnLst/>
              <a:rect l="l" t="t" r="r" b="b"/>
              <a:pathLst>
                <a:path w="10441" h="30490" extrusionOk="0">
                  <a:moveTo>
                    <a:pt x="9907" y="1"/>
                  </a:moveTo>
                  <a:lnTo>
                    <a:pt x="334" y="2736"/>
                  </a:lnTo>
                  <a:cubicBezTo>
                    <a:pt x="334" y="4671"/>
                    <a:pt x="667" y="15845"/>
                    <a:pt x="667" y="15845"/>
                  </a:cubicBezTo>
                  <a:cubicBezTo>
                    <a:pt x="634" y="16412"/>
                    <a:pt x="100" y="17380"/>
                    <a:pt x="67" y="19381"/>
                  </a:cubicBezTo>
                  <a:cubicBezTo>
                    <a:pt x="0" y="22283"/>
                    <a:pt x="1101" y="30222"/>
                    <a:pt x="1101" y="30222"/>
                  </a:cubicBezTo>
                  <a:cubicBezTo>
                    <a:pt x="1469" y="30397"/>
                    <a:pt x="1873" y="30490"/>
                    <a:pt x="2281" y="30490"/>
                  </a:cubicBezTo>
                  <a:cubicBezTo>
                    <a:pt x="2649" y="30490"/>
                    <a:pt x="3021" y="30414"/>
                    <a:pt x="3369" y="30256"/>
                  </a:cubicBezTo>
                  <a:cubicBezTo>
                    <a:pt x="3369" y="30256"/>
                    <a:pt x="4270" y="19515"/>
                    <a:pt x="4603" y="16646"/>
                  </a:cubicBezTo>
                  <a:cubicBezTo>
                    <a:pt x="4937" y="14144"/>
                    <a:pt x="5437" y="7373"/>
                    <a:pt x="5437" y="7373"/>
                  </a:cubicBezTo>
                  <a:lnTo>
                    <a:pt x="6438" y="15512"/>
                  </a:lnTo>
                  <a:cubicBezTo>
                    <a:pt x="6205" y="16546"/>
                    <a:pt x="6104" y="17647"/>
                    <a:pt x="6205" y="18714"/>
                  </a:cubicBezTo>
                  <a:cubicBezTo>
                    <a:pt x="6271" y="20015"/>
                    <a:pt x="6638" y="27787"/>
                    <a:pt x="6638" y="27787"/>
                  </a:cubicBezTo>
                  <a:cubicBezTo>
                    <a:pt x="7063" y="28084"/>
                    <a:pt x="7582" y="28233"/>
                    <a:pt x="8101" y="28233"/>
                  </a:cubicBezTo>
                  <a:cubicBezTo>
                    <a:pt x="8398" y="28233"/>
                    <a:pt x="8694" y="28184"/>
                    <a:pt x="8973" y="28087"/>
                  </a:cubicBezTo>
                  <a:cubicBezTo>
                    <a:pt x="8973" y="28087"/>
                    <a:pt x="10408" y="16713"/>
                    <a:pt x="10441" y="15512"/>
                  </a:cubicBezTo>
                  <a:cubicBezTo>
                    <a:pt x="10441" y="14111"/>
                    <a:pt x="9907" y="1"/>
                    <a:pt x="9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52"/>
            <p:cNvSpPr/>
            <p:nvPr/>
          </p:nvSpPr>
          <p:spPr>
            <a:xfrm>
              <a:off x="3460700" y="2156350"/>
              <a:ext cx="70075" cy="226850"/>
            </a:xfrm>
            <a:custGeom>
              <a:avLst/>
              <a:gdLst/>
              <a:ahLst/>
              <a:cxnLst/>
              <a:rect l="l" t="t" r="r" b="b"/>
              <a:pathLst>
                <a:path w="2803" h="9074" extrusionOk="0">
                  <a:moveTo>
                    <a:pt x="2803" y="0"/>
                  </a:moveTo>
                  <a:lnTo>
                    <a:pt x="2803" y="0"/>
                  </a:lnTo>
                  <a:cubicBezTo>
                    <a:pt x="2002" y="734"/>
                    <a:pt x="1035" y="1268"/>
                    <a:pt x="1" y="1602"/>
                  </a:cubicBezTo>
                  <a:lnTo>
                    <a:pt x="868" y="9074"/>
                  </a:lnTo>
                  <a:lnTo>
                    <a:pt x="668" y="1935"/>
                  </a:lnTo>
                  <a:cubicBezTo>
                    <a:pt x="1535" y="1502"/>
                    <a:pt x="2269" y="801"/>
                    <a:pt x="28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52"/>
            <p:cNvSpPr/>
            <p:nvPr/>
          </p:nvSpPr>
          <p:spPr>
            <a:xfrm>
              <a:off x="3512400" y="1700175"/>
              <a:ext cx="431400" cy="286950"/>
            </a:xfrm>
            <a:custGeom>
              <a:avLst/>
              <a:gdLst/>
              <a:ahLst/>
              <a:cxnLst/>
              <a:rect l="l" t="t" r="r" b="b"/>
              <a:pathLst>
                <a:path w="17256" h="11478" extrusionOk="0">
                  <a:moveTo>
                    <a:pt x="118" y="1"/>
                  </a:moveTo>
                  <a:cubicBezTo>
                    <a:pt x="101" y="1"/>
                    <a:pt x="84" y="1"/>
                    <a:pt x="68" y="1"/>
                  </a:cubicBezTo>
                  <a:lnTo>
                    <a:pt x="1" y="2803"/>
                  </a:lnTo>
                  <a:cubicBezTo>
                    <a:pt x="1002" y="4504"/>
                    <a:pt x="1769" y="6372"/>
                    <a:pt x="4070" y="9008"/>
                  </a:cubicBezTo>
                  <a:cubicBezTo>
                    <a:pt x="4437" y="9408"/>
                    <a:pt x="4904" y="9741"/>
                    <a:pt x="5405" y="9942"/>
                  </a:cubicBezTo>
                  <a:cubicBezTo>
                    <a:pt x="6772" y="10342"/>
                    <a:pt x="9007" y="10775"/>
                    <a:pt x="11042" y="11176"/>
                  </a:cubicBezTo>
                  <a:cubicBezTo>
                    <a:pt x="11776" y="11309"/>
                    <a:pt x="12510" y="11409"/>
                    <a:pt x="13244" y="11443"/>
                  </a:cubicBezTo>
                  <a:cubicBezTo>
                    <a:pt x="13498" y="11467"/>
                    <a:pt x="13736" y="11478"/>
                    <a:pt x="13959" y="11478"/>
                  </a:cubicBezTo>
                  <a:cubicBezTo>
                    <a:pt x="15584" y="11478"/>
                    <a:pt x="16411" y="10894"/>
                    <a:pt x="16646" y="10542"/>
                  </a:cubicBezTo>
                  <a:cubicBezTo>
                    <a:pt x="17255" y="9573"/>
                    <a:pt x="16991" y="9040"/>
                    <a:pt x="16272" y="9040"/>
                  </a:cubicBezTo>
                  <a:cubicBezTo>
                    <a:pt x="16126" y="9040"/>
                    <a:pt x="15960" y="9062"/>
                    <a:pt x="15779" y="9108"/>
                  </a:cubicBezTo>
                  <a:cubicBezTo>
                    <a:pt x="15495" y="9174"/>
                    <a:pt x="15212" y="9208"/>
                    <a:pt x="14928" y="9208"/>
                  </a:cubicBezTo>
                  <a:cubicBezTo>
                    <a:pt x="14645" y="9208"/>
                    <a:pt x="14361" y="9174"/>
                    <a:pt x="14078" y="9108"/>
                  </a:cubicBezTo>
                  <a:cubicBezTo>
                    <a:pt x="14311" y="8974"/>
                    <a:pt x="14545" y="8807"/>
                    <a:pt x="14711" y="8607"/>
                  </a:cubicBezTo>
                  <a:cubicBezTo>
                    <a:pt x="14911" y="8440"/>
                    <a:pt x="14945" y="8174"/>
                    <a:pt x="14778" y="7973"/>
                  </a:cubicBezTo>
                  <a:cubicBezTo>
                    <a:pt x="14764" y="7964"/>
                    <a:pt x="14750" y="7960"/>
                    <a:pt x="14734" y="7960"/>
                  </a:cubicBezTo>
                  <a:cubicBezTo>
                    <a:pt x="14636" y="7960"/>
                    <a:pt x="14485" y="8125"/>
                    <a:pt x="14111" y="8240"/>
                  </a:cubicBezTo>
                  <a:cubicBezTo>
                    <a:pt x="13611" y="8340"/>
                    <a:pt x="13144" y="8541"/>
                    <a:pt x="12710" y="8774"/>
                  </a:cubicBezTo>
                  <a:cubicBezTo>
                    <a:pt x="12572" y="8885"/>
                    <a:pt x="12388" y="8949"/>
                    <a:pt x="12215" y="8949"/>
                  </a:cubicBezTo>
                  <a:cubicBezTo>
                    <a:pt x="12179" y="8949"/>
                    <a:pt x="12144" y="8947"/>
                    <a:pt x="12109" y="8941"/>
                  </a:cubicBezTo>
                  <a:cubicBezTo>
                    <a:pt x="10075" y="8541"/>
                    <a:pt x="8140" y="7940"/>
                    <a:pt x="6272" y="7173"/>
                  </a:cubicBezTo>
                  <a:cubicBezTo>
                    <a:pt x="5538" y="6406"/>
                    <a:pt x="4504" y="4871"/>
                    <a:pt x="3470" y="3070"/>
                  </a:cubicBezTo>
                  <a:cubicBezTo>
                    <a:pt x="2579" y="1584"/>
                    <a:pt x="1720" y="1"/>
                    <a:pt x="118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52"/>
            <p:cNvSpPr/>
            <p:nvPr/>
          </p:nvSpPr>
          <p:spPr>
            <a:xfrm>
              <a:off x="3483225" y="1698725"/>
              <a:ext cx="164300" cy="199975"/>
            </a:xfrm>
            <a:custGeom>
              <a:avLst/>
              <a:gdLst/>
              <a:ahLst/>
              <a:cxnLst/>
              <a:rect l="l" t="t" r="r" b="b"/>
              <a:pathLst>
                <a:path w="6572" h="7999" extrusionOk="0">
                  <a:moveTo>
                    <a:pt x="1302" y="0"/>
                  </a:moveTo>
                  <a:cubicBezTo>
                    <a:pt x="1180" y="0"/>
                    <a:pt x="1057" y="9"/>
                    <a:pt x="934" y="26"/>
                  </a:cubicBezTo>
                  <a:cubicBezTo>
                    <a:pt x="0" y="1560"/>
                    <a:pt x="1335" y="4195"/>
                    <a:pt x="1335" y="4195"/>
                  </a:cubicBezTo>
                  <a:lnTo>
                    <a:pt x="4137" y="7998"/>
                  </a:lnTo>
                  <a:cubicBezTo>
                    <a:pt x="5905" y="7731"/>
                    <a:pt x="6572" y="5997"/>
                    <a:pt x="6572" y="5997"/>
                  </a:cubicBezTo>
                  <a:cubicBezTo>
                    <a:pt x="6572" y="5997"/>
                    <a:pt x="4570" y="2528"/>
                    <a:pt x="3436" y="1093"/>
                  </a:cubicBezTo>
                  <a:cubicBezTo>
                    <a:pt x="2941" y="394"/>
                    <a:pt x="2141" y="0"/>
                    <a:pt x="1302" y="0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52"/>
            <p:cNvSpPr/>
            <p:nvPr/>
          </p:nvSpPr>
          <p:spPr>
            <a:xfrm>
              <a:off x="3483225" y="1698725"/>
              <a:ext cx="164300" cy="199975"/>
            </a:xfrm>
            <a:custGeom>
              <a:avLst/>
              <a:gdLst/>
              <a:ahLst/>
              <a:cxnLst/>
              <a:rect l="l" t="t" r="r" b="b"/>
              <a:pathLst>
                <a:path w="6572" h="7999" extrusionOk="0">
                  <a:moveTo>
                    <a:pt x="1302" y="0"/>
                  </a:moveTo>
                  <a:cubicBezTo>
                    <a:pt x="1180" y="0"/>
                    <a:pt x="1057" y="9"/>
                    <a:pt x="934" y="26"/>
                  </a:cubicBezTo>
                  <a:cubicBezTo>
                    <a:pt x="0" y="1560"/>
                    <a:pt x="1335" y="4195"/>
                    <a:pt x="1335" y="4195"/>
                  </a:cubicBezTo>
                  <a:lnTo>
                    <a:pt x="4137" y="7998"/>
                  </a:lnTo>
                  <a:cubicBezTo>
                    <a:pt x="5905" y="7731"/>
                    <a:pt x="6572" y="5997"/>
                    <a:pt x="6572" y="5997"/>
                  </a:cubicBezTo>
                  <a:cubicBezTo>
                    <a:pt x="6572" y="5997"/>
                    <a:pt x="4570" y="2528"/>
                    <a:pt x="3436" y="1093"/>
                  </a:cubicBezTo>
                  <a:cubicBezTo>
                    <a:pt x="2941" y="394"/>
                    <a:pt x="2141" y="0"/>
                    <a:pt x="1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52"/>
            <p:cNvSpPr/>
            <p:nvPr/>
          </p:nvSpPr>
          <p:spPr>
            <a:xfrm>
              <a:off x="3325600" y="1699350"/>
              <a:ext cx="247700" cy="422875"/>
            </a:xfrm>
            <a:custGeom>
              <a:avLst/>
              <a:gdLst/>
              <a:ahLst/>
              <a:cxnLst/>
              <a:rect l="l" t="t" r="r" b="b"/>
              <a:pathLst>
                <a:path w="9908" h="16915" extrusionOk="0">
                  <a:moveTo>
                    <a:pt x="7239" y="1"/>
                  </a:moveTo>
                  <a:cubicBezTo>
                    <a:pt x="6906" y="1"/>
                    <a:pt x="6539" y="1"/>
                    <a:pt x="6205" y="67"/>
                  </a:cubicBezTo>
                  <a:cubicBezTo>
                    <a:pt x="5071" y="168"/>
                    <a:pt x="3203" y="568"/>
                    <a:pt x="3203" y="568"/>
                  </a:cubicBezTo>
                  <a:lnTo>
                    <a:pt x="1202" y="1035"/>
                  </a:lnTo>
                  <a:cubicBezTo>
                    <a:pt x="768" y="1235"/>
                    <a:pt x="801" y="1669"/>
                    <a:pt x="635" y="2136"/>
                  </a:cubicBezTo>
                  <a:cubicBezTo>
                    <a:pt x="468" y="2569"/>
                    <a:pt x="1" y="3170"/>
                    <a:pt x="1" y="3937"/>
                  </a:cubicBezTo>
                  <a:lnTo>
                    <a:pt x="334" y="7806"/>
                  </a:lnTo>
                  <a:lnTo>
                    <a:pt x="268" y="15812"/>
                  </a:lnTo>
                  <a:cubicBezTo>
                    <a:pt x="1624" y="16549"/>
                    <a:pt x="3118" y="16915"/>
                    <a:pt x="4604" y="16915"/>
                  </a:cubicBezTo>
                  <a:cubicBezTo>
                    <a:pt x="6480" y="16915"/>
                    <a:pt x="8344" y="16332"/>
                    <a:pt x="9908" y="15178"/>
                  </a:cubicBezTo>
                  <a:cubicBezTo>
                    <a:pt x="9908" y="15178"/>
                    <a:pt x="9741" y="5038"/>
                    <a:pt x="9741" y="3470"/>
                  </a:cubicBezTo>
                  <a:lnTo>
                    <a:pt x="9741" y="3270"/>
                  </a:lnTo>
                  <a:cubicBezTo>
                    <a:pt x="9674" y="1602"/>
                    <a:pt x="8774" y="334"/>
                    <a:pt x="7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52"/>
            <p:cNvSpPr/>
            <p:nvPr/>
          </p:nvSpPr>
          <p:spPr>
            <a:xfrm>
              <a:off x="3425675" y="1474200"/>
              <a:ext cx="161800" cy="138700"/>
            </a:xfrm>
            <a:custGeom>
              <a:avLst/>
              <a:gdLst/>
              <a:ahLst/>
              <a:cxnLst/>
              <a:rect l="l" t="t" r="r" b="b"/>
              <a:pathLst>
                <a:path w="6472" h="5548" extrusionOk="0">
                  <a:moveTo>
                    <a:pt x="2769" y="0"/>
                  </a:moveTo>
                  <a:cubicBezTo>
                    <a:pt x="1235" y="0"/>
                    <a:pt x="1" y="1234"/>
                    <a:pt x="1" y="2769"/>
                  </a:cubicBezTo>
                  <a:cubicBezTo>
                    <a:pt x="1" y="4441"/>
                    <a:pt x="1363" y="5547"/>
                    <a:pt x="2792" y="5547"/>
                  </a:cubicBezTo>
                  <a:cubicBezTo>
                    <a:pt x="3472" y="5547"/>
                    <a:pt x="4167" y="5296"/>
                    <a:pt x="4737" y="4737"/>
                  </a:cubicBezTo>
                  <a:cubicBezTo>
                    <a:pt x="6472" y="3002"/>
                    <a:pt x="5238" y="0"/>
                    <a:pt x="27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52"/>
            <p:cNvSpPr/>
            <p:nvPr/>
          </p:nvSpPr>
          <p:spPr>
            <a:xfrm>
              <a:off x="3375650" y="1592600"/>
              <a:ext cx="29200" cy="72600"/>
            </a:xfrm>
            <a:custGeom>
              <a:avLst/>
              <a:gdLst/>
              <a:ahLst/>
              <a:cxnLst/>
              <a:rect l="l" t="t" r="r" b="b"/>
              <a:pathLst>
                <a:path w="1168" h="2904" extrusionOk="0">
                  <a:moveTo>
                    <a:pt x="0" y="1"/>
                  </a:moveTo>
                  <a:lnTo>
                    <a:pt x="0" y="1"/>
                  </a:lnTo>
                  <a:cubicBezTo>
                    <a:pt x="134" y="835"/>
                    <a:pt x="367" y="1669"/>
                    <a:pt x="634" y="2469"/>
                  </a:cubicBezTo>
                  <a:cubicBezTo>
                    <a:pt x="734" y="2670"/>
                    <a:pt x="934" y="2836"/>
                    <a:pt x="1168" y="2903"/>
                  </a:cubicBezTo>
                  <a:lnTo>
                    <a:pt x="1134" y="14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52"/>
            <p:cNvSpPr/>
            <p:nvPr/>
          </p:nvSpPr>
          <p:spPr>
            <a:xfrm>
              <a:off x="3358975" y="1517400"/>
              <a:ext cx="37550" cy="77750"/>
            </a:xfrm>
            <a:custGeom>
              <a:avLst/>
              <a:gdLst/>
              <a:ahLst/>
              <a:cxnLst/>
              <a:rect l="l" t="t" r="r" b="b"/>
              <a:pathLst>
                <a:path w="1502" h="3110" extrusionOk="0">
                  <a:moveTo>
                    <a:pt x="1087" y="1"/>
                  </a:moveTo>
                  <a:cubicBezTo>
                    <a:pt x="819" y="1"/>
                    <a:pt x="542" y="103"/>
                    <a:pt x="367" y="307"/>
                  </a:cubicBezTo>
                  <a:cubicBezTo>
                    <a:pt x="0" y="674"/>
                    <a:pt x="200" y="1875"/>
                    <a:pt x="667" y="3009"/>
                  </a:cubicBezTo>
                  <a:lnTo>
                    <a:pt x="1501" y="3109"/>
                  </a:lnTo>
                  <a:lnTo>
                    <a:pt x="1201" y="7"/>
                  </a:lnTo>
                  <a:cubicBezTo>
                    <a:pt x="1163" y="3"/>
                    <a:pt x="1125" y="1"/>
                    <a:pt x="10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52"/>
            <p:cNvSpPr/>
            <p:nvPr/>
          </p:nvSpPr>
          <p:spPr>
            <a:xfrm>
              <a:off x="3347300" y="1484750"/>
              <a:ext cx="208500" cy="255250"/>
            </a:xfrm>
            <a:custGeom>
              <a:avLst/>
              <a:gdLst/>
              <a:ahLst/>
              <a:cxnLst/>
              <a:rect l="l" t="t" r="r" b="b"/>
              <a:pathLst>
                <a:path w="8340" h="10210" extrusionOk="0">
                  <a:moveTo>
                    <a:pt x="5404" y="0"/>
                  </a:moveTo>
                  <a:cubicBezTo>
                    <a:pt x="4621" y="0"/>
                    <a:pt x="3812" y="231"/>
                    <a:pt x="3202" y="612"/>
                  </a:cubicBezTo>
                  <a:cubicBezTo>
                    <a:pt x="1601" y="1646"/>
                    <a:pt x="2202" y="4415"/>
                    <a:pt x="2202" y="4415"/>
                  </a:cubicBezTo>
                  <a:cubicBezTo>
                    <a:pt x="2179" y="4429"/>
                    <a:pt x="2155" y="4435"/>
                    <a:pt x="2130" y="4435"/>
                  </a:cubicBezTo>
                  <a:cubicBezTo>
                    <a:pt x="1972" y="4435"/>
                    <a:pt x="1774" y="4183"/>
                    <a:pt x="1601" y="3981"/>
                  </a:cubicBezTo>
                  <a:cubicBezTo>
                    <a:pt x="1446" y="3798"/>
                    <a:pt x="1237" y="3710"/>
                    <a:pt x="1030" y="3710"/>
                  </a:cubicBezTo>
                  <a:cubicBezTo>
                    <a:pt x="747" y="3710"/>
                    <a:pt x="468" y="3874"/>
                    <a:pt x="334" y="4182"/>
                  </a:cubicBezTo>
                  <a:cubicBezTo>
                    <a:pt x="0" y="4915"/>
                    <a:pt x="634" y="5883"/>
                    <a:pt x="1168" y="6050"/>
                  </a:cubicBezTo>
                  <a:cubicBezTo>
                    <a:pt x="1346" y="6100"/>
                    <a:pt x="1494" y="6121"/>
                    <a:pt x="1619" y="6121"/>
                  </a:cubicBezTo>
                  <a:cubicBezTo>
                    <a:pt x="2148" y="6121"/>
                    <a:pt x="2235" y="5749"/>
                    <a:pt x="2235" y="5749"/>
                  </a:cubicBezTo>
                  <a:lnTo>
                    <a:pt x="2302" y="9152"/>
                  </a:lnTo>
                  <a:cubicBezTo>
                    <a:pt x="2857" y="9865"/>
                    <a:pt x="3871" y="10209"/>
                    <a:pt x="4640" y="10209"/>
                  </a:cubicBezTo>
                  <a:cubicBezTo>
                    <a:pt x="5489" y="10209"/>
                    <a:pt x="6037" y="9790"/>
                    <a:pt x="5337" y="8985"/>
                  </a:cubicBezTo>
                  <a:lnTo>
                    <a:pt x="5337" y="7984"/>
                  </a:lnTo>
                  <a:cubicBezTo>
                    <a:pt x="5738" y="8051"/>
                    <a:pt x="6171" y="8051"/>
                    <a:pt x="6571" y="8051"/>
                  </a:cubicBezTo>
                  <a:cubicBezTo>
                    <a:pt x="7272" y="7918"/>
                    <a:pt x="7672" y="7384"/>
                    <a:pt x="7906" y="6650"/>
                  </a:cubicBezTo>
                  <a:cubicBezTo>
                    <a:pt x="8239" y="5482"/>
                    <a:pt x="8339" y="4515"/>
                    <a:pt x="8073" y="2180"/>
                  </a:cubicBezTo>
                  <a:cubicBezTo>
                    <a:pt x="7887" y="611"/>
                    <a:pt x="6678" y="0"/>
                    <a:pt x="5404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52"/>
            <p:cNvSpPr/>
            <p:nvPr/>
          </p:nvSpPr>
          <p:spPr>
            <a:xfrm>
              <a:off x="3379825" y="1459850"/>
              <a:ext cx="193500" cy="142800"/>
            </a:xfrm>
            <a:custGeom>
              <a:avLst/>
              <a:gdLst/>
              <a:ahLst/>
              <a:cxnLst/>
              <a:rect l="l" t="t" r="r" b="b"/>
              <a:pathLst>
                <a:path w="7740" h="5712" extrusionOk="0">
                  <a:moveTo>
                    <a:pt x="7290" y="0"/>
                  </a:moveTo>
                  <a:cubicBezTo>
                    <a:pt x="7273" y="0"/>
                    <a:pt x="7256" y="2"/>
                    <a:pt x="7239" y="7"/>
                  </a:cubicBezTo>
                  <a:cubicBezTo>
                    <a:pt x="6643" y="186"/>
                    <a:pt x="6260" y="418"/>
                    <a:pt x="5353" y="418"/>
                  </a:cubicBezTo>
                  <a:cubicBezTo>
                    <a:pt x="5244" y="418"/>
                    <a:pt x="5128" y="415"/>
                    <a:pt x="5004" y="407"/>
                  </a:cubicBezTo>
                  <a:cubicBezTo>
                    <a:pt x="4487" y="379"/>
                    <a:pt x="3625" y="301"/>
                    <a:pt x="2969" y="301"/>
                  </a:cubicBezTo>
                  <a:cubicBezTo>
                    <a:pt x="2863" y="301"/>
                    <a:pt x="2762" y="303"/>
                    <a:pt x="2669" y="307"/>
                  </a:cubicBezTo>
                  <a:cubicBezTo>
                    <a:pt x="1501" y="374"/>
                    <a:pt x="1067" y="641"/>
                    <a:pt x="667" y="1075"/>
                  </a:cubicBezTo>
                  <a:cubicBezTo>
                    <a:pt x="334" y="1375"/>
                    <a:pt x="234" y="1875"/>
                    <a:pt x="367" y="2309"/>
                  </a:cubicBezTo>
                  <a:cubicBezTo>
                    <a:pt x="367" y="2309"/>
                    <a:pt x="0" y="4711"/>
                    <a:pt x="300" y="4977"/>
                  </a:cubicBezTo>
                  <a:cubicBezTo>
                    <a:pt x="500" y="5144"/>
                    <a:pt x="834" y="5711"/>
                    <a:pt x="901" y="5711"/>
                  </a:cubicBezTo>
                  <a:cubicBezTo>
                    <a:pt x="1201" y="5711"/>
                    <a:pt x="1334" y="4444"/>
                    <a:pt x="1468" y="3743"/>
                  </a:cubicBezTo>
                  <a:cubicBezTo>
                    <a:pt x="1626" y="2950"/>
                    <a:pt x="1694" y="2640"/>
                    <a:pt x="1987" y="2640"/>
                  </a:cubicBezTo>
                  <a:cubicBezTo>
                    <a:pt x="2003" y="2640"/>
                    <a:pt x="2018" y="2641"/>
                    <a:pt x="2035" y="2642"/>
                  </a:cubicBezTo>
                  <a:cubicBezTo>
                    <a:pt x="2621" y="2721"/>
                    <a:pt x="3207" y="2753"/>
                    <a:pt x="3793" y="2753"/>
                  </a:cubicBezTo>
                  <a:cubicBezTo>
                    <a:pt x="4208" y="2753"/>
                    <a:pt x="4622" y="2737"/>
                    <a:pt x="5037" y="2709"/>
                  </a:cubicBezTo>
                  <a:cubicBezTo>
                    <a:pt x="5537" y="2676"/>
                    <a:pt x="6071" y="2509"/>
                    <a:pt x="6538" y="2275"/>
                  </a:cubicBezTo>
                  <a:cubicBezTo>
                    <a:pt x="7728" y="1696"/>
                    <a:pt x="7740" y="0"/>
                    <a:pt x="72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52"/>
            <p:cNvSpPr/>
            <p:nvPr/>
          </p:nvSpPr>
          <p:spPr>
            <a:xfrm>
              <a:off x="3363975" y="1500275"/>
              <a:ext cx="29200" cy="21475"/>
            </a:xfrm>
            <a:custGeom>
              <a:avLst/>
              <a:gdLst/>
              <a:ahLst/>
              <a:cxnLst/>
              <a:rect l="l" t="t" r="r" b="b"/>
              <a:pathLst>
                <a:path w="1168" h="859" extrusionOk="0">
                  <a:moveTo>
                    <a:pt x="502" y="0"/>
                  </a:moveTo>
                  <a:cubicBezTo>
                    <a:pt x="290" y="0"/>
                    <a:pt x="95" y="112"/>
                    <a:pt x="0" y="325"/>
                  </a:cubicBezTo>
                  <a:lnTo>
                    <a:pt x="1001" y="859"/>
                  </a:lnTo>
                  <a:cubicBezTo>
                    <a:pt x="1168" y="592"/>
                    <a:pt x="1034" y="225"/>
                    <a:pt x="767" y="58"/>
                  </a:cubicBezTo>
                  <a:cubicBezTo>
                    <a:pt x="680" y="19"/>
                    <a:pt x="589" y="0"/>
                    <a:pt x="5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52"/>
            <p:cNvSpPr/>
            <p:nvPr/>
          </p:nvSpPr>
          <p:spPr>
            <a:xfrm>
              <a:off x="3411500" y="1650975"/>
              <a:ext cx="69250" cy="43400"/>
            </a:xfrm>
            <a:custGeom>
              <a:avLst/>
              <a:gdLst/>
              <a:ahLst/>
              <a:cxnLst/>
              <a:rect l="l" t="t" r="r" b="b"/>
              <a:pathLst>
                <a:path w="2770" h="1736" extrusionOk="0">
                  <a:moveTo>
                    <a:pt x="1" y="1"/>
                  </a:moveTo>
                  <a:lnTo>
                    <a:pt x="1" y="1"/>
                  </a:lnTo>
                  <a:cubicBezTo>
                    <a:pt x="67" y="335"/>
                    <a:pt x="201" y="601"/>
                    <a:pt x="401" y="868"/>
                  </a:cubicBezTo>
                  <a:cubicBezTo>
                    <a:pt x="801" y="1369"/>
                    <a:pt x="2769" y="1736"/>
                    <a:pt x="2769" y="1736"/>
                  </a:cubicBezTo>
                  <a:lnTo>
                    <a:pt x="2769" y="1335"/>
                  </a:lnTo>
                  <a:cubicBezTo>
                    <a:pt x="2069" y="1202"/>
                    <a:pt x="1402" y="1002"/>
                    <a:pt x="734" y="735"/>
                  </a:cubicBezTo>
                  <a:cubicBezTo>
                    <a:pt x="401" y="568"/>
                    <a:pt x="167" y="335"/>
                    <a:pt x="1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52"/>
            <p:cNvSpPr/>
            <p:nvPr/>
          </p:nvSpPr>
          <p:spPr>
            <a:xfrm>
              <a:off x="3461550" y="1577600"/>
              <a:ext cx="17525" cy="15400"/>
            </a:xfrm>
            <a:custGeom>
              <a:avLst/>
              <a:gdLst/>
              <a:ahLst/>
              <a:cxnLst/>
              <a:rect l="l" t="t" r="r" b="b"/>
              <a:pathLst>
                <a:path w="701" h="616" extrusionOk="0">
                  <a:moveTo>
                    <a:pt x="400" y="1"/>
                  </a:moveTo>
                  <a:cubicBezTo>
                    <a:pt x="133" y="1"/>
                    <a:pt x="0" y="334"/>
                    <a:pt x="167" y="534"/>
                  </a:cubicBezTo>
                  <a:cubicBezTo>
                    <a:pt x="234" y="590"/>
                    <a:pt x="315" y="616"/>
                    <a:pt x="394" y="616"/>
                  </a:cubicBezTo>
                  <a:cubicBezTo>
                    <a:pt x="552" y="616"/>
                    <a:pt x="701" y="512"/>
                    <a:pt x="701" y="334"/>
                  </a:cubicBezTo>
                  <a:cubicBezTo>
                    <a:pt x="701" y="167"/>
                    <a:pt x="567" y="1"/>
                    <a:pt x="4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52"/>
            <p:cNvSpPr/>
            <p:nvPr/>
          </p:nvSpPr>
          <p:spPr>
            <a:xfrm>
              <a:off x="3452375" y="1552250"/>
              <a:ext cx="18350" cy="13700"/>
            </a:xfrm>
            <a:custGeom>
              <a:avLst/>
              <a:gdLst/>
              <a:ahLst/>
              <a:cxnLst/>
              <a:rect l="l" t="t" r="r" b="b"/>
              <a:pathLst>
                <a:path w="734" h="548" extrusionOk="0">
                  <a:moveTo>
                    <a:pt x="430" y="0"/>
                  </a:moveTo>
                  <a:cubicBezTo>
                    <a:pt x="365" y="0"/>
                    <a:pt x="298" y="15"/>
                    <a:pt x="234" y="47"/>
                  </a:cubicBezTo>
                  <a:cubicBezTo>
                    <a:pt x="67" y="147"/>
                    <a:pt x="0" y="381"/>
                    <a:pt x="100" y="548"/>
                  </a:cubicBezTo>
                  <a:lnTo>
                    <a:pt x="734" y="181"/>
                  </a:lnTo>
                  <a:cubicBezTo>
                    <a:pt x="689" y="67"/>
                    <a:pt x="566" y="0"/>
                    <a:pt x="4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52"/>
            <p:cNvSpPr/>
            <p:nvPr/>
          </p:nvSpPr>
          <p:spPr>
            <a:xfrm>
              <a:off x="3475725" y="1638475"/>
              <a:ext cx="19200" cy="13050"/>
            </a:xfrm>
            <a:custGeom>
              <a:avLst/>
              <a:gdLst/>
              <a:ahLst/>
              <a:cxnLst/>
              <a:rect l="l" t="t" r="r" b="b"/>
              <a:pathLst>
                <a:path w="768" h="522" extrusionOk="0">
                  <a:moveTo>
                    <a:pt x="67" y="1"/>
                  </a:moveTo>
                  <a:lnTo>
                    <a:pt x="67" y="1"/>
                  </a:lnTo>
                  <a:cubicBezTo>
                    <a:pt x="0" y="201"/>
                    <a:pt x="100" y="401"/>
                    <a:pt x="300" y="501"/>
                  </a:cubicBezTo>
                  <a:cubicBezTo>
                    <a:pt x="342" y="515"/>
                    <a:pt x="384" y="522"/>
                    <a:pt x="424" y="522"/>
                  </a:cubicBezTo>
                  <a:cubicBezTo>
                    <a:pt x="578" y="522"/>
                    <a:pt x="715" y="426"/>
                    <a:pt x="767" y="267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52"/>
            <p:cNvSpPr/>
            <p:nvPr/>
          </p:nvSpPr>
          <p:spPr>
            <a:xfrm>
              <a:off x="3529925" y="1548025"/>
              <a:ext cx="17525" cy="15425"/>
            </a:xfrm>
            <a:custGeom>
              <a:avLst/>
              <a:gdLst/>
              <a:ahLst/>
              <a:cxnLst/>
              <a:rect l="l" t="t" r="r" b="b"/>
              <a:pathLst>
                <a:path w="701" h="617" extrusionOk="0">
                  <a:moveTo>
                    <a:pt x="272" y="0"/>
                  </a:moveTo>
                  <a:cubicBezTo>
                    <a:pt x="162" y="0"/>
                    <a:pt x="59" y="52"/>
                    <a:pt x="0" y="149"/>
                  </a:cubicBezTo>
                  <a:lnTo>
                    <a:pt x="601" y="616"/>
                  </a:lnTo>
                  <a:cubicBezTo>
                    <a:pt x="701" y="450"/>
                    <a:pt x="667" y="216"/>
                    <a:pt x="501" y="83"/>
                  </a:cubicBezTo>
                  <a:cubicBezTo>
                    <a:pt x="431" y="27"/>
                    <a:pt x="350" y="0"/>
                    <a:pt x="2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52"/>
            <p:cNvSpPr/>
            <p:nvPr/>
          </p:nvSpPr>
          <p:spPr>
            <a:xfrm>
              <a:off x="3524925" y="1575925"/>
              <a:ext cx="15025" cy="15875"/>
            </a:xfrm>
            <a:custGeom>
              <a:avLst/>
              <a:gdLst/>
              <a:ahLst/>
              <a:cxnLst/>
              <a:rect l="l" t="t" r="r" b="b"/>
              <a:pathLst>
                <a:path w="601" h="635" extrusionOk="0">
                  <a:moveTo>
                    <a:pt x="300" y="1"/>
                  </a:moveTo>
                  <a:cubicBezTo>
                    <a:pt x="150" y="1"/>
                    <a:pt x="0" y="101"/>
                    <a:pt x="0" y="301"/>
                  </a:cubicBezTo>
                  <a:cubicBezTo>
                    <a:pt x="0" y="468"/>
                    <a:pt x="134" y="601"/>
                    <a:pt x="300" y="635"/>
                  </a:cubicBezTo>
                  <a:cubicBezTo>
                    <a:pt x="467" y="635"/>
                    <a:pt x="601" y="468"/>
                    <a:pt x="601" y="301"/>
                  </a:cubicBezTo>
                  <a:cubicBezTo>
                    <a:pt x="601" y="101"/>
                    <a:pt x="451" y="1"/>
                    <a:pt x="3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52"/>
            <p:cNvSpPr/>
            <p:nvPr/>
          </p:nvSpPr>
          <p:spPr>
            <a:xfrm>
              <a:off x="3501575" y="1576775"/>
              <a:ext cx="25875" cy="45050"/>
            </a:xfrm>
            <a:custGeom>
              <a:avLst/>
              <a:gdLst/>
              <a:ahLst/>
              <a:cxnLst/>
              <a:rect l="l" t="t" r="r" b="b"/>
              <a:pathLst>
                <a:path w="1035" h="1802" extrusionOk="0">
                  <a:moveTo>
                    <a:pt x="0" y="0"/>
                  </a:moveTo>
                  <a:lnTo>
                    <a:pt x="100" y="1801"/>
                  </a:lnTo>
                  <a:lnTo>
                    <a:pt x="1034" y="15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52"/>
            <p:cNvSpPr/>
            <p:nvPr/>
          </p:nvSpPr>
          <p:spPr>
            <a:xfrm>
              <a:off x="3204700" y="1725200"/>
              <a:ext cx="195150" cy="516800"/>
            </a:xfrm>
            <a:custGeom>
              <a:avLst/>
              <a:gdLst/>
              <a:ahLst/>
              <a:cxnLst/>
              <a:rect l="l" t="t" r="r" b="b"/>
              <a:pathLst>
                <a:path w="7806" h="20672" extrusionOk="0">
                  <a:moveTo>
                    <a:pt x="5938" y="1"/>
                  </a:moveTo>
                  <a:cubicBezTo>
                    <a:pt x="4703" y="1"/>
                    <a:pt x="3769" y="635"/>
                    <a:pt x="3136" y="2336"/>
                  </a:cubicBezTo>
                  <a:cubicBezTo>
                    <a:pt x="2535" y="3870"/>
                    <a:pt x="634" y="8007"/>
                    <a:pt x="167" y="9841"/>
                  </a:cubicBezTo>
                  <a:cubicBezTo>
                    <a:pt x="0" y="10575"/>
                    <a:pt x="267" y="10942"/>
                    <a:pt x="1001" y="12710"/>
                  </a:cubicBezTo>
                  <a:cubicBezTo>
                    <a:pt x="1434" y="13811"/>
                    <a:pt x="2135" y="14811"/>
                    <a:pt x="2802" y="16479"/>
                  </a:cubicBezTo>
                  <a:cubicBezTo>
                    <a:pt x="3069" y="17180"/>
                    <a:pt x="3436" y="17947"/>
                    <a:pt x="3703" y="18481"/>
                  </a:cubicBezTo>
                  <a:cubicBezTo>
                    <a:pt x="4565" y="20146"/>
                    <a:pt x="5268" y="20671"/>
                    <a:pt x="6049" y="20671"/>
                  </a:cubicBezTo>
                  <a:cubicBezTo>
                    <a:pt x="6144" y="20671"/>
                    <a:pt x="6240" y="20663"/>
                    <a:pt x="6338" y="20649"/>
                  </a:cubicBezTo>
                  <a:cubicBezTo>
                    <a:pt x="7739" y="20415"/>
                    <a:pt x="7806" y="19782"/>
                    <a:pt x="6972" y="19048"/>
                  </a:cubicBezTo>
                  <a:cubicBezTo>
                    <a:pt x="6605" y="18714"/>
                    <a:pt x="6305" y="18314"/>
                    <a:pt x="6038" y="17914"/>
                  </a:cubicBezTo>
                  <a:lnTo>
                    <a:pt x="6038" y="17914"/>
                  </a:lnTo>
                  <a:cubicBezTo>
                    <a:pt x="6305" y="18014"/>
                    <a:pt x="6538" y="18114"/>
                    <a:pt x="6805" y="18180"/>
                  </a:cubicBezTo>
                  <a:cubicBezTo>
                    <a:pt x="6851" y="18192"/>
                    <a:pt x="6897" y="18198"/>
                    <a:pt x="6941" y="18198"/>
                  </a:cubicBezTo>
                  <a:cubicBezTo>
                    <a:pt x="7149" y="18198"/>
                    <a:pt x="7323" y="18073"/>
                    <a:pt x="7405" y="17880"/>
                  </a:cubicBezTo>
                  <a:cubicBezTo>
                    <a:pt x="7439" y="17747"/>
                    <a:pt x="7172" y="17713"/>
                    <a:pt x="6838" y="17447"/>
                  </a:cubicBezTo>
                  <a:cubicBezTo>
                    <a:pt x="6405" y="17046"/>
                    <a:pt x="5938" y="16679"/>
                    <a:pt x="5437" y="16413"/>
                  </a:cubicBezTo>
                  <a:cubicBezTo>
                    <a:pt x="5237" y="16312"/>
                    <a:pt x="5070" y="16146"/>
                    <a:pt x="4970" y="15946"/>
                  </a:cubicBezTo>
                  <a:cubicBezTo>
                    <a:pt x="4437" y="14811"/>
                    <a:pt x="3202" y="10275"/>
                    <a:pt x="3169" y="9941"/>
                  </a:cubicBezTo>
                  <a:cubicBezTo>
                    <a:pt x="3169" y="9941"/>
                    <a:pt x="4937" y="6505"/>
                    <a:pt x="5504" y="5238"/>
                  </a:cubicBezTo>
                  <a:cubicBezTo>
                    <a:pt x="6905" y="3070"/>
                    <a:pt x="6371" y="568"/>
                    <a:pt x="5938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52"/>
            <p:cNvSpPr/>
            <p:nvPr/>
          </p:nvSpPr>
          <p:spPr>
            <a:xfrm>
              <a:off x="3233050" y="1722575"/>
              <a:ext cx="141775" cy="209575"/>
            </a:xfrm>
            <a:custGeom>
              <a:avLst/>
              <a:gdLst/>
              <a:ahLst/>
              <a:cxnLst/>
              <a:rect l="l" t="t" r="r" b="b"/>
              <a:pathLst>
                <a:path w="5671" h="8383" extrusionOk="0">
                  <a:moveTo>
                    <a:pt x="4955" y="1"/>
                  </a:moveTo>
                  <a:cubicBezTo>
                    <a:pt x="4416" y="1"/>
                    <a:pt x="3886" y="133"/>
                    <a:pt x="3436" y="373"/>
                  </a:cubicBezTo>
                  <a:cubicBezTo>
                    <a:pt x="2669" y="840"/>
                    <a:pt x="2235" y="1707"/>
                    <a:pt x="1635" y="3108"/>
                  </a:cubicBezTo>
                  <a:cubicBezTo>
                    <a:pt x="1001" y="4509"/>
                    <a:pt x="0" y="6610"/>
                    <a:pt x="0" y="6610"/>
                  </a:cubicBezTo>
                  <a:cubicBezTo>
                    <a:pt x="574" y="7695"/>
                    <a:pt x="1697" y="8383"/>
                    <a:pt x="2903" y="8383"/>
                  </a:cubicBezTo>
                  <a:cubicBezTo>
                    <a:pt x="2958" y="8383"/>
                    <a:pt x="3013" y="8381"/>
                    <a:pt x="3069" y="8378"/>
                  </a:cubicBezTo>
                  <a:cubicBezTo>
                    <a:pt x="3069" y="8378"/>
                    <a:pt x="4837" y="4742"/>
                    <a:pt x="5137" y="4175"/>
                  </a:cubicBezTo>
                  <a:cubicBezTo>
                    <a:pt x="5471" y="3575"/>
                    <a:pt x="5671" y="1307"/>
                    <a:pt x="5137" y="6"/>
                  </a:cubicBezTo>
                  <a:cubicBezTo>
                    <a:pt x="5077" y="2"/>
                    <a:pt x="5016" y="1"/>
                    <a:pt x="4955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52"/>
            <p:cNvSpPr/>
            <p:nvPr/>
          </p:nvSpPr>
          <p:spPr>
            <a:xfrm>
              <a:off x="3233050" y="1722575"/>
              <a:ext cx="141775" cy="209575"/>
            </a:xfrm>
            <a:custGeom>
              <a:avLst/>
              <a:gdLst/>
              <a:ahLst/>
              <a:cxnLst/>
              <a:rect l="l" t="t" r="r" b="b"/>
              <a:pathLst>
                <a:path w="5671" h="8383" extrusionOk="0">
                  <a:moveTo>
                    <a:pt x="4955" y="1"/>
                  </a:moveTo>
                  <a:cubicBezTo>
                    <a:pt x="4416" y="1"/>
                    <a:pt x="3886" y="133"/>
                    <a:pt x="3436" y="373"/>
                  </a:cubicBezTo>
                  <a:cubicBezTo>
                    <a:pt x="2669" y="840"/>
                    <a:pt x="2235" y="1707"/>
                    <a:pt x="1635" y="3108"/>
                  </a:cubicBezTo>
                  <a:cubicBezTo>
                    <a:pt x="1001" y="4509"/>
                    <a:pt x="0" y="6610"/>
                    <a:pt x="0" y="6610"/>
                  </a:cubicBezTo>
                  <a:cubicBezTo>
                    <a:pt x="574" y="7695"/>
                    <a:pt x="1697" y="8383"/>
                    <a:pt x="2903" y="8383"/>
                  </a:cubicBezTo>
                  <a:cubicBezTo>
                    <a:pt x="2958" y="8383"/>
                    <a:pt x="3013" y="8381"/>
                    <a:pt x="3069" y="8378"/>
                  </a:cubicBezTo>
                  <a:cubicBezTo>
                    <a:pt x="3069" y="8378"/>
                    <a:pt x="4837" y="4742"/>
                    <a:pt x="5137" y="4175"/>
                  </a:cubicBezTo>
                  <a:cubicBezTo>
                    <a:pt x="5471" y="3575"/>
                    <a:pt x="5671" y="1307"/>
                    <a:pt x="5137" y="6"/>
                  </a:cubicBezTo>
                  <a:cubicBezTo>
                    <a:pt x="5077" y="2"/>
                    <a:pt x="5016" y="1"/>
                    <a:pt x="4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52"/>
            <p:cNvSpPr/>
            <p:nvPr/>
          </p:nvSpPr>
          <p:spPr>
            <a:xfrm>
              <a:off x="4809175" y="2442475"/>
              <a:ext cx="157600" cy="356050"/>
            </a:xfrm>
            <a:custGeom>
              <a:avLst/>
              <a:gdLst/>
              <a:ahLst/>
              <a:cxnLst/>
              <a:rect l="l" t="t" r="r" b="b"/>
              <a:pathLst>
                <a:path w="6304" h="14242" extrusionOk="0">
                  <a:moveTo>
                    <a:pt x="520" y="1"/>
                  </a:moveTo>
                  <a:cubicBezTo>
                    <a:pt x="340" y="1"/>
                    <a:pt x="166" y="22"/>
                    <a:pt x="0" y="64"/>
                  </a:cubicBezTo>
                  <a:lnTo>
                    <a:pt x="1501" y="6001"/>
                  </a:lnTo>
                  <a:lnTo>
                    <a:pt x="3136" y="9204"/>
                  </a:lnTo>
                  <a:lnTo>
                    <a:pt x="400" y="11906"/>
                  </a:lnTo>
                  <a:cubicBezTo>
                    <a:pt x="400" y="11906"/>
                    <a:pt x="1502" y="14109"/>
                    <a:pt x="1504" y="14235"/>
                  </a:cubicBezTo>
                  <a:lnTo>
                    <a:pt x="1504" y="14235"/>
                  </a:lnTo>
                  <a:cubicBezTo>
                    <a:pt x="1684" y="14062"/>
                    <a:pt x="6304" y="10465"/>
                    <a:pt x="6271" y="9304"/>
                  </a:cubicBezTo>
                  <a:cubicBezTo>
                    <a:pt x="6205" y="8136"/>
                    <a:pt x="4103" y="3766"/>
                    <a:pt x="3336" y="2098"/>
                  </a:cubicBezTo>
                  <a:cubicBezTo>
                    <a:pt x="2631" y="633"/>
                    <a:pt x="1498" y="1"/>
                    <a:pt x="520" y="1"/>
                  </a:cubicBezTo>
                  <a:close/>
                  <a:moveTo>
                    <a:pt x="1504" y="14235"/>
                  </a:moveTo>
                  <a:cubicBezTo>
                    <a:pt x="1500" y="14239"/>
                    <a:pt x="1498" y="14241"/>
                    <a:pt x="1499" y="14241"/>
                  </a:cubicBezTo>
                  <a:cubicBezTo>
                    <a:pt x="1499" y="14241"/>
                    <a:pt x="1500" y="14241"/>
                    <a:pt x="1501" y="14241"/>
                  </a:cubicBezTo>
                  <a:cubicBezTo>
                    <a:pt x="1503" y="14241"/>
                    <a:pt x="1504" y="14239"/>
                    <a:pt x="1504" y="14235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52"/>
            <p:cNvSpPr/>
            <p:nvPr/>
          </p:nvSpPr>
          <p:spPr>
            <a:xfrm>
              <a:off x="4794150" y="2436400"/>
              <a:ext cx="156800" cy="212825"/>
            </a:xfrm>
            <a:custGeom>
              <a:avLst/>
              <a:gdLst/>
              <a:ahLst/>
              <a:cxnLst/>
              <a:rect l="l" t="t" r="r" b="b"/>
              <a:pathLst>
                <a:path w="6272" h="8513" extrusionOk="0">
                  <a:moveTo>
                    <a:pt x="598" y="1"/>
                  </a:moveTo>
                  <a:cubicBezTo>
                    <a:pt x="378" y="1"/>
                    <a:pt x="174" y="15"/>
                    <a:pt x="1" y="40"/>
                  </a:cubicBezTo>
                  <a:lnTo>
                    <a:pt x="1935" y="6511"/>
                  </a:lnTo>
                  <a:lnTo>
                    <a:pt x="3003" y="8513"/>
                  </a:lnTo>
                  <a:cubicBezTo>
                    <a:pt x="5305" y="8346"/>
                    <a:pt x="6272" y="7078"/>
                    <a:pt x="6272" y="7078"/>
                  </a:cubicBezTo>
                  <a:cubicBezTo>
                    <a:pt x="5505" y="5010"/>
                    <a:pt x="4537" y="3042"/>
                    <a:pt x="3403" y="1174"/>
                  </a:cubicBezTo>
                  <a:cubicBezTo>
                    <a:pt x="2860" y="278"/>
                    <a:pt x="1565" y="1"/>
                    <a:pt x="5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52"/>
            <p:cNvSpPr/>
            <p:nvPr/>
          </p:nvSpPr>
          <p:spPr>
            <a:xfrm>
              <a:off x="4734125" y="3360150"/>
              <a:ext cx="111750" cy="122250"/>
            </a:xfrm>
            <a:custGeom>
              <a:avLst/>
              <a:gdLst/>
              <a:ahLst/>
              <a:cxnLst/>
              <a:rect l="l" t="t" r="r" b="b"/>
              <a:pathLst>
                <a:path w="4470" h="4890" extrusionOk="0">
                  <a:moveTo>
                    <a:pt x="847" y="0"/>
                  </a:moveTo>
                  <a:cubicBezTo>
                    <a:pt x="760" y="0"/>
                    <a:pt x="677" y="16"/>
                    <a:pt x="600" y="50"/>
                  </a:cubicBezTo>
                  <a:cubicBezTo>
                    <a:pt x="133" y="216"/>
                    <a:pt x="0" y="517"/>
                    <a:pt x="133" y="1150"/>
                  </a:cubicBezTo>
                  <a:cubicBezTo>
                    <a:pt x="334" y="1884"/>
                    <a:pt x="834" y="2385"/>
                    <a:pt x="1301" y="2918"/>
                  </a:cubicBezTo>
                  <a:cubicBezTo>
                    <a:pt x="1835" y="3519"/>
                    <a:pt x="2102" y="3952"/>
                    <a:pt x="2468" y="4453"/>
                  </a:cubicBezTo>
                  <a:cubicBezTo>
                    <a:pt x="2756" y="4740"/>
                    <a:pt x="3129" y="4890"/>
                    <a:pt x="3514" y="4890"/>
                  </a:cubicBezTo>
                  <a:cubicBezTo>
                    <a:pt x="3666" y="4890"/>
                    <a:pt x="3819" y="4867"/>
                    <a:pt x="3970" y="4820"/>
                  </a:cubicBezTo>
                  <a:cubicBezTo>
                    <a:pt x="4470" y="4686"/>
                    <a:pt x="4403" y="3952"/>
                    <a:pt x="4403" y="3552"/>
                  </a:cubicBezTo>
                  <a:cubicBezTo>
                    <a:pt x="4370" y="2985"/>
                    <a:pt x="4370" y="2718"/>
                    <a:pt x="4203" y="2652"/>
                  </a:cubicBezTo>
                  <a:cubicBezTo>
                    <a:pt x="4070" y="2585"/>
                    <a:pt x="3036" y="950"/>
                    <a:pt x="2635" y="817"/>
                  </a:cubicBezTo>
                  <a:cubicBezTo>
                    <a:pt x="2228" y="700"/>
                    <a:pt x="1440" y="0"/>
                    <a:pt x="8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52"/>
            <p:cNvSpPr/>
            <p:nvPr/>
          </p:nvSpPr>
          <p:spPr>
            <a:xfrm>
              <a:off x="4793325" y="3406400"/>
              <a:ext cx="46725" cy="29850"/>
            </a:xfrm>
            <a:custGeom>
              <a:avLst/>
              <a:gdLst/>
              <a:ahLst/>
              <a:cxnLst/>
              <a:rect l="l" t="t" r="r" b="b"/>
              <a:pathLst>
                <a:path w="1869" h="1194" extrusionOk="0">
                  <a:moveTo>
                    <a:pt x="0" y="1"/>
                  </a:moveTo>
                  <a:cubicBezTo>
                    <a:pt x="0" y="1"/>
                    <a:pt x="134" y="902"/>
                    <a:pt x="167" y="968"/>
                  </a:cubicBezTo>
                  <a:cubicBezTo>
                    <a:pt x="434" y="1118"/>
                    <a:pt x="726" y="1193"/>
                    <a:pt x="1018" y="1193"/>
                  </a:cubicBezTo>
                  <a:cubicBezTo>
                    <a:pt x="1310" y="1193"/>
                    <a:pt x="1602" y="1118"/>
                    <a:pt x="1868" y="968"/>
                  </a:cubicBezTo>
                  <a:lnTo>
                    <a:pt x="1868" y="3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52"/>
            <p:cNvSpPr/>
            <p:nvPr/>
          </p:nvSpPr>
          <p:spPr>
            <a:xfrm>
              <a:off x="4508950" y="3519825"/>
              <a:ext cx="202675" cy="100575"/>
            </a:xfrm>
            <a:custGeom>
              <a:avLst/>
              <a:gdLst/>
              <a:ahLst/>
              <a:cxnLst/>
              <a:rect l="l" t="t" r="r" b="b"/>
              <a:pathLst>
                <a:path w="8107" h="4023" extrusionOk="0">
                  <a:moveTo>
                    <a:pt x="5438" y="1"/>
                  </a:moveTo>
                  <a:cubicBezTo>
                    <a:pt x="4537" y="968"/>
                    <a:pt x="2002" y="1735"/>
                    <a:pt x="2002" y="1735"/>
                  </a:cubicBezTo>
                  <a:cubicBezTo>
                    <a:pt x="201" y="2469"/>
                    <a:pt x="1" y="2769"/>
                    <a:pt x="134" y="3103"/>
                  </a:cubicBezTo>
                  <a:cubicBezTo>
                    <a:pt x="234" y="3436"/>
                    <a:pt x="1035" y="3870"/>
                    <a:pt x="1802" y="4003"/>
                  </a:cubicBezTo>
                  <a:cubicBezTo>
                    <a:pt x="1969" y="4016"/>
                    <a:pt x="2136" y="4023"/>
                    <a:pt x="2303" y="4023"/>
                  </a:cubicBezTo>
                  <a:cubicBezTo>
                    <a:pt x="3002" y="4023"/>
                    <a:pt x="3697" y="3906"/>
                    <a:pt x="4370" y="3636"/>
                  </a:cubicBezTo>
                  <a:cubicBezTo>
                    <a:pt x="4971" y="3270"/>
                    <a:pt x="5671" y="3069"/>
                    <a:pt x="6405" y="2969"/>
                  </a:cubicBezTo>
                  <a:cubicBezTo>
                    <a:pt x="6479" y="2972"/>
                    <a:pt x="6549" y="2974"/>
                    <a:pt x="6618" y="2974"/>
                  </a:cubicBezTo>
                  <a:cubicBezTo>
                    <a:pt x="7360" y="2974"/>
                    <a:pt x="7820" y="2810"/>
                    <a:pt x="7973" y="2536"/>
                  </a:cubicBezTo>
                  <a:cubicBezTo>
                    <a:pt x="8106" y="2235"/>
                    <a:pt x="8006" y="1535"/>
                    <a:pt x="7940" y="1135"/>
                  </a:cubicBezTo>
                  <a:cubicBezTo>
                    <a:pt x="7840" y="601"/>
                    <a:pt x="7673" y="34"/>
                    <a:pt x="7673" y="34"/>
                  </a:cubicBezTo>
                  <a:lnTo>
                    <a:pt x="54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52"/>
            <p:cNvSpPr/>
            <p:nvPr/>
          </p:nvSpPr>
          <p:spPr>
            <a:xfrm>
              <a:off x="4644875" y="3501475"/>
              <a:ext cx="55900" cy="36775"/>
            </a:xfrm>
            <a:custGeom>
              <a:avLst/>
              <a:gdLst/>
              <a:ahLst/>
              <a:cxnLst/>
              <a:rect l="l" t="t" r="r" b="b"/>
              <a:pathLst>
                <a:path w="2236" h="1471" extrusionOk="0">
                  <a:moveTo>
                    <a:pt x="34" y="1"/>
                  </a:moveTo>
                  <a:lnTo>
                    <a:pt x="34" y="735"/>
                  </a:lnTo>
                  <a:cubicBezTo>
                    <a:pt x="1" y="1268"/>
                    <a:pt x="401" y="1435"/>
                    <a:pt x="1035" y="1468"/>
                  </a:cubicBezTo>
                  <a:cubicBezTo>
                    <a:pt x="1069" y="1470"/>
                    <a:pt x="1102" y="1470"/>
                    <a:pt x="1135" y="1470"/>
                  </a:cubicBezTo>
                  <a:cubicBezTo>
                    <a:pt x="1928" y="1470"/>
                    <a:pt x="2236" y="1090"/>
                    <a:pt x="2236" y="801"/>
                  </a:cubicBezTo>
                  <a:lnTo>
                    <a:pt x="2236" y="34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52"/>
            <p:cNvSpPr/>
            <p:nvPr/>
          </p:nvSpPr>
          <p:spPr>
            <a:xfrm>
              <a:off x="4601525" y="2743325"/>
              <a:ext cx="261050" cy="765900"/>
            </a:xfrm>
            <a:custGeom>
              <a:avLst/>
              <a:gdLst/>
              <a:ahLst/>
              <a:cxnLst/>
              <a:rect l="l" t="t" r="r" b="b"/>
              <a:pathLst>
                <a:path w="10442" h="30636" extrusionOk="0">
                  <a:moveTo>
                    <a:pt x="4575" y="1"/>
                  </a:moveTo>
                  <a:cubicBezTo>
                    <a:pt x="2411" y="1"/>
                    <a:pt x="420" y="442"/>
                    <a:pt x="300" y="2040"/>
                  </a:cubicBezTo>
                  <a:cubicBezTo>
                    <a:pt x="0" y="6076"/>
                    <a:pt x="300" y="14949"/>
                    <a:pt x="367" y="16083"/>
                  </a:cubicBezTo>
                  <a:cubicBezTo>
                    <a:pt x="467" y="17651"/>
                    <a:pt x="467" y="19285"/>
                    <a:pt x="734" y="21854"/>
                  </a:cubicBezTo>
                  <a:cubicBezTo>
                    <a:pt x="1001" y="24422"/>
                    <a:pt x="1768" y="30360"/>
                    <a:pt x="1768" y="30360"/>
                  </a:cubicBezTo>
                  <a:cubicBezTo>
                    <a:pt x="2102" y="30543"/>
                    <a:pt x="2485" y="30635"/>
                    <a:pt x="2869" y="30635"/>
                  </a:cubicBezTo>
                  <a:cubicBezTo>
                    <a:pt x="3253" y="30635"/>
                    <a:pt x="3636" y="30543"/>
                    <a:pt x="3970" y="30360"/>
                  </a:cubicBezTo>
                  <a:cubicBezTo>
                    <a:pt x="3970" y="30360"/>
                    <a:pt x="4837" y="23188"/>
                    <a:pt x="4804" y="21387"/>
                  </a:cubicBezTo>
                  <a:cubicBezTo>
                    <a:pt x="4804" y="20019"/>
                    <a:pt x="4604" y="18685"/>
                    <a:pt x="4203" y="17384"/>
                  </a:cubicBezTo>
                  <a:lnTo>
                    <a:pt x="5404" y="7410"/>
                  </a:lnTo>
                  <a:cubicBezTo>
                    <a:pt x="5404" y="7410"/>
                    <a:pt x="5538" y="11847"/>
                    <a:pt x="5604" y="13415"/>
                  </a:cubicBezTo>
                  <a:cubicBezTo>
                    <a:pt x="5704" y="15016"/>
                    <a:pt x="5904" y="15950"/>
                    <a:pt x="6305" y="18885"/>
                  </a:cubicBezTo>
                  <a:cubicBezTo>
                    <a:pt x="6638" y="21454"/>
                    <a:pt x="7706" y="26858"/>
                    <a:pt x="7706" y="26858"/>
                  </a:cubicBezTo>
                  <a:cubicBezTo>
                    <a:pt x="8059" y="27055"/>
                    <a:pt x="8370" y="27123"/>
                    <a:pt x="8631" y="27123"/>
                  </a:cubicBezTo>
                  <a:cubicBezTo>
                    <a:pt x="9208" y="27123"/>
                    <a:pt x="9540" y="26791"/>
                    <a:pt x="9540" y="26791"/>
                  </a:cubicBezTo>
                  <a:cubicBezTo>
                    <a:pt x="9540" y="26791"/>
                    <a:pt x="10441" y="20086"/>
                    <a:pt x="10174" y="17884"/>
                  </a:cubicBezTo>
                  <a:cubicBezTo>
                    <a:pt x="10041" y="16684"/>
                    <a:pt x="9807" y="15483"/>
                    <a:pt x="9440" y="14349"/>
                  </a:cubicBezTo>
                  <a:cubicBezTo>
                    <a:pt x="9440" y="14349"/>
                    <a:pt x="9774" y="11313"/>
                    <a:pt x="9941" y="8444"/>
                  </a:cubicBezTo>
                  <a:cubicBezTo>
                    <a:pt x="10141" y="5342"/>
                    <a:pt x="10074" y="1439"/>
                    <a:pt x="10174" y="672"/>
                  </a:cubicBezTo>
                  <a:cubicBezTo>
                    <a:pt x="10174" y="672"/>
                    <a:pt x="7244" y="1"/>
                    <a:pt x="45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52"/>
            <p:cNvSpPr/>
            <p:nvPr/>
          </p:nvSpPr>
          <p:spPr>
            <a:xfrm>
              <a:off x="4736625" y="2876025"/>
              <a:ext cx="87575" cy="191025"/>
            </a:xfrm>
            <a:custGeom>
              <a:avLst/>
              <a:gdLst/>
              <a:ahLst/>
              <a:cxnLst/>
              <a:rect l="l" t="t" r="r" b="b"/>
              <a:pathLst>
                <a:path w="3503" h="7641" extrusionOk="0">
                  <a:moveTo>
                    <a:pt x="3503" y="1"/>
                  </a:moveTo>
                  <a:lnTo>
                    <a:pt x="3503" y="1"/>
                  </a:lnTo>
                  <a:cubicBezTo>
                    <a:pt x="2402" y="835"/>
                    <a:pt x="1234" y="1535"/>
                    <a:pt x="0" y="2102"/>
                  </a:cubicBezTo>
                  <a:lnTo>
                    <a:pt x="167" y="7640"/>
                  </a:lnTo>
                  <a:cubicBezTo>
                    <a:pt x="167" y="7640"/>
                    <a:pt x="167" y="7641"/>
                    <a:pt x="167" y="7641"/>
                  </a:cubicBezTo>
                  <a:cubicBezTo>
                    <a:pt x="179" y="7641"/>
                    <a:pt x="834" y="2236"/>
                    <a:pt x="834" y="2236"/>
                  </a:cubicBezTo>
                  <a:cubicBezTo>
                    <a:pt x="1868" y="1702"/>
                    <a:pt x="2769" y="935"/>
                    <a:pt x="35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52"/>
            <p:cNvSpPr/>
            <p:nvPr/>
          </p:nvSpPr>
          <p:spPr>
            <a:xfrm>
              <a:off x="4689075" y="2389025"/>
              <a:ext cx="94275" cy="99250"/>
            </a:xfrm>
            <a:custGeom>
              <a:avLst/>
              <a:gdLst/>
              <a:ahLst/>
              <a:cxnLst/>
              <a:rect l="l" t="t" r="r" b="b"/>
              <a:pathLst>
                <a:path w="3771" h="3970" extrusionOk="0">
                  <a:moveTo>
                    <a:pt x="3270" y="0"/>
                  </a:moveTo>
                  <a:lnTo>
                    <a:pt x="1" y="701"/>
                  </a:lnTo>
                  <a:lnTo>
                    <a:pt x="501" y="3970"/>
                  </a:lnTo>
                  <a:lnTo>
                    <a:pt x="3770" y="3803"/>
                  </a:lnTo>
                  <a:lnTo>
                    <a:pt x="3270" y="0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52"/>
            <p:cNvSpPr/>
            <p:nvPr/>
          </p:nvSpPr>
          <p:spPr>
            <a:xfrm>
              <a:off x="4605700" y="2436975"/>
              <a:ext cx="254350" cy="415850"/>
            </a:xfrm>
            <a:custGeom>
              <a:avLst/>
              <a:gdLst/>
              <a:ahLst/>
              <a:cxnLst/>
              <a:rect l="l" t="t" r="r" b="b"/>
              <a:pathLst>
                <a:path w="10174" h="16634" extrusionOk="0">
                  <a:moveTo>
                    <a:pt x="7623" y="1"/>
                  </a:moveTo>
                  <a:cubicBezTo>
                    <a:pt x="7552" y="1"/>
                    <a:pt x="7479" y="6"/>
                    <a:pt x="7405" y="17"/>
                  </a:cubicBezTo>
                  <a:lnTo>
                    <a:pt x="6872" y="117"/>
                  </a:lnTo>
                  <a:cubicBezTo>
                    <a:pt x="6771" y="544"/>
                    <a:pt x="5819" y="914"/>
                    <a:pt x="4728" y="914"/>
                  </a:cubicBezTo>
                  <a:cubicBezTo>
                    <a:pt x="4371" y="914"/>
                    <a:pt x="3998" y="875"/>
                    <a:pt x="3636" y="784"/>
                  </a:cubicBezTo>
                  <a:cubicBezTo>
                    <a:pt x="3236" y="917"/>
                    <a:pt x="2802" y="1018"/>
                    <a:pt x="2435" y="1151"/>
                  </a:cubicBezTo>
                  <a:cubicBezTo>
                    <a:pt x="1401" y="1485"/>
                    <a:pt x="467" y="2352"/>
                    <a:pt x="300" y="5754"/>
                  </a:cubicBezTo>
                  <a:cubicBezTo>
                    <a:pt x="300" y="5754"/>
                    <a:pt x="0" y="13560"/>
                    <a:pt x="67" y="15661"/>
                  </a:cubicBezTo>
                  <a:cubicBezTo>
                    <a:pt x="1516" y="16314"/>
                    <a:pt x="3071" y="16634"/>
                    <a:pt x="4642" y="16634"/>
                  </a:cubicBezTo>
                  <a:cubicBezTo>
                    <a:pt x="5240" y="16634"/>
                    <a:pt x="5840" y="16587"/>
                    <a:pt x="6438" y="16495"/>
                  </a:cubicBezTo>
                  <a:cubicBezTo>
                    <a:pt x="9540" y="15895"/>
                    <a:pt x="10041" y="14561"/>
                    <a:pt x="10041" y="14561"/>
                  </a:cubicBezTo>
                  <a:cubicBezTo>
                    <a:pt x="10041" y="14561"/>
                    <a:pt x="10174" y="8423"/>
                    <a:pt x="10107" y="5954"/>
                  </a:cubicBezTo>
                  <a:cubicBezTo>
                    <a:pt x="10141" y="4587"/>
                    <a:pt x="9974" y="3219"/>
                    <a:pt x="9674" y="1885"/>
                  </a:cubicBezTo>
                  <a:cubicBezTo>
                    <a:pt x="9424" y="1074"/>
                    <a:pt x="8650" y="1"/>
                    <a:pt x="76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52"/>
            <p:cNvSpPr/>
            <p:nvPr/>
          </p:nvSpPr>
          <p:spPr>
            <a:xfrm>
              <a:off x="4614850" y="2305625"/>
              <a:ext cx="19225" cy="38375"/>
            </a:xfrm>
            <a:custGeom>
              <a:avLst/>
              <a:gdLst/>
              <a:ahLst/>
              <a:cxnLst/>
              <a:rect l="l" t="t" r="r" b="b"/>
              <a:pathLst>
                <a:path w="769" h="1535" extrusionOk="0">
                  <a:moveTo>
                    <a:pt x="768" y="0"/>
                  </a:moveTo>
                  <a:cubicBezTo>
                    <a:pt x="768" y="1"/>
                    <a:pt x="1" y="1201"/>
                    <a:pt x="101" y="1301"/>
                  </a:cubicBezTo>
                  <a:cubicBezTo>
                    <a:pt x="168" y="1435"/>
                    <a:pt x="735" y="1535"/>
                    <a:pt x="735" y="1535"/>
                  </a:cubicBezTo>
                  <a:lnTo>
                    <a:pt x="768" y="0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52"/>
            <p:cNvSpPr/>
            <p:nvPr/>
          </p:nvSpPr>
          <p:spPr>
            <a:xfrm>
              <a:off x="4609025" y="2206375"/>
              <a:ext cx="136800" cy="117125"/>
            </a:xfrm>
            <a:custGeom>
              <a:avLst/>
              <a:gdLst/>
              <a:ahLst/>
              <a:cxnLst/>
              <a:rect l="l" t="t" r="r" b="b"/>
              <a:pathLst>
                <a:path w="5472" h="4685" extrusionOk="0">
                  <a:moveTo>
                    <a:pt x="3136" y="1"/>
                  </a:moveTo>
                  <a:cubicBezTo>
                    <a:pt x="1035" y="1"/>
                    <a:pt x="0" y="2503"/>
                    <a:pt x="1468" y="4004"/>
                  </a:cubicBezTo>
                  <a:cubicBezTo>
                    <a:pt x="1939" y="4474"/>
                    <a:pt x="2519" y="4684"/>
                    <a:pt x="3090" y="4684"/>
                  </a:cubicBezTo>
                  <a:cubicBezTo>
                    <a:pt x="4301" y="4684"/>
                    <a:pt x="5471" y="3741"/>
                    <a:pt x="5471" y="2336"/>
                  </a:cubicBezTo>
                  <a:cubicBezTo>
                    <a:pt x="5471" y="1035"/>
                    <a:pt x="4404" y="1"/>
                    <a:pt x="31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52"/>
            <p:cNvSpPr/>
            <p:nvPr/>
          </p:nvSpPr>
          <p:spPr>
            <a:xfrm>
              <a:off x="4629875" y="2220775"/>
              <a:ext cx="187650" cy="190875"/>
            </a:xfrm>
            <a:custGeom>
              <a:avLst/>
              <a:gdLst/>
              <a:ahLst/>
              <a:cxnLst/>
              <a:rect l="l" t="t" r="r" b="b"/>
              <a:pathLst>
                <a:path w="7506" h="7635" extrusionOk="0">
                  <a:moveTo>
                    <a:pt x="3755" y="0"/>
                  </a:moveTo>
                  <a:cubicBezTo>
                    <a:pt x="3130" y="0"/>
                    <a:pt x="2609" y="101"/>
                    <a:pt x="2335" y="159"/>
                  </a:cubicBezTo>
                  <a:cubicBezTo>
                    <a:pt x="768" y="492"/>
                    <a:pt x="301" y="1193"/>
                    <a:pt x="167" y="3661"/>
                  </a:cubicBezTo>
                  <a:cubicBezTo>
                    <a:pt x="0" y="6263"/>
                    <a:pt x="267" y="7097"/>
                    <a:pt x="601" y="7431"/>
                  </a:cubicBezTo>
                  <a:cubicBezTo>
                    <a:pt x="737" y="7567"/>
                    <a:pt x="1236" y="7635"/>
                    <a:pt x="1755" y="7635"/>
                  </a:cubicBezTo>
                  <a:cubicBezTo>
                    <a:pt x="2125" y="7635"/>
                    <a:pt x="2505" y="7600"/>
                    <a:pt x="2769" y="7531"/>
                  </a:cubicBezTo>
                  <a:cubicBezTo>
                    <a:pt x="3570" y="7297"/>
                    <a:pt x="5404" y="6663"/>
                    <a:pt x="6272" y="5329"/>
                  </a:cubicBezTo>
                  <a:cubicBezTo>
                    <a:pt x="7272" y="3795"/>
                    <a:pt x="7506" y="1727"/>
                    <a:pt x="6438" y="859"/>
                  </a:cubicBezTo>
                  <a:cubicBezTo>
                    <a:pt x="5584" y="176"/>
                    <a:pt x="4579" y="0"/>
                    <a:pt x="3755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52"/>
            <p:cNvSpPr/>
            <p:nvPr/>
          </p:nvSpPr>
          <p:spPr>
            <a:xfrm>
              <a:off x="4614025" y="2186025"/>
              <a:ext cx="234350" cy="223125"/>
            </a:xfrm>
            <a:custGeom>
              <a:avLst/>
              <a:gdLst/>
              <a:ahLst/>
              <a:cxnLst/>
              <a:rect l="l" t="t" r="r" b="b"/>
              <a:pathLst>
                <a:path w="9374" h="8925" extrusionOk="0">
                  <a:moveTo>
                    <a:pt x="5455" y="1"/>
                  </a:moveTo>
                  <a:cubicBezTo>
                    <a:pt x="4572" y="1"/>
                    <a:pt x="3707" y="348"/>
                    <a:pt x="2808" y="348"/>
                  </a:cubicBezTo>
                  <a:cubicBezTo>
                    <a:pt x="2597" y="348"/>
                    <a:pt x="2384" y="328"/>
                    <a:pt x="2169" y="281"/>
                  </a:cubicBezTo>
                  <a:cubicBezTo>
                    <a:pt x="1969" y="214"/>
                    <a:pt x="1735" y="181"/>
                    <a:pt x="1535" y="81"/>
                  </a:cubicBezTo>
                  <a:cubicBezTo>
                    <a:pt x="1485" y="64"/>
                    <a:pt x="1435" y="56"/>
                    <a:pt x="1389" y="56"/>
                  </a:cubicBezTo>
                  <a:cubicBezTo>
                    <a:pt x="1343" y="56"/>
                    <a:pt x="1302" y="64"/>
                    <a:pt x="1268" y="81"/>
                  </a:cubicBezTo>
                  <a:cubicBezTo>
                    <a:pt x="1168" y="148"/>
                    <a:pt x="1135" y="281"/>
                    <a:pt x="1135" y="381"/>
                  </a:cubicBezTo>
                  <a:cubicBezTo>
                    <a:pt x="1168" y="648"/>
                    <a:pt x="1302" y="882"/>
                    <a:pt x="1535" y="1015"/>
                  </a:cubicBezTo>
                  <a:cubicBezTo>
                    <a:pt x="1502" y="1015"/>
                    <a:pt x="1368" y="1048"/>
                    <a:pt x="1335" y="1048"/>
                  </a:cubicBezTo>
                  <a:lnTo>
                    <a:pt x="1135" y="1048"/>
                  </a:lnTo>
                  <a:cubicBezTo>
                    <a:pt x="968" y="1048"/>
                    <a:pt x="835" y="1048"/>
                    <a:pt x="668" y="1015"/>
                  </a:cubicBezTo>
                  <a:lnTo>
                    <a:pt x="368" y="1015"/>
                  </a:lnTo>
                  <a:cubicBezTo>
                    <a:pt x="134" y="1115"/>
                    <a:pt x="1" y="1349"/>
                    <a:pt x="34" y="1582"/>
                  </a:cubicBezTo>
                  <a:cubicBezTo>
                    <a:pt x="34" y="1816"/>
                    <a:pt x="134" y="2049"/>
                    <a:pt x="267" y="2216"/>
                  </a:cubicBezTo>
                  <a:cubicBezTo>
                    <a:pt x="301" y="2316"/>
                    <a:pt x="368" y="2383"/>
                    <a:pt x="434" y="2449"/>
                  </a:cubicBezTo>
                  <a:lnTo>
                    <a:pt x="468" y="2516"/>
                  </a:lnTo>
                  <a:cubicBezTo>
                    <a:pt x="601" y="2650"/>
                    <a:pt x="734" y="2750"/>
                    <a:pt x="901" y="2850"/>
                  </a:cubicBezTo>
                  <a:cubicBezTo>
                    <a:pt x="1101" y="2983"/>
                    <a:pt x="1335" y="3083"/>
                    <a:pt x="1535" y="3183"/>
                  </a:cubicBezTo>
                  <a:cubicBezTo>
                    <a:pt x="1769" y="3283"/>
                    <a:pt x="1969" y="3383"/>
                    <a:pt x="2169" y="3483"/>
                  </a:cubicBezTo>
                  <a:cubicBezTo>
                    <a:pt x="2436" y="3684"/>
                    <a:pt x="2536" y="3984"/>
                    <a:pt x="2502" y="4284"/>
                  </a:cubicBezTo>
                  <a:lnTo>
                    <a:pt x="2502" y="4918"/>
                  </a:lnTo>
                  <a:cubicBezTo>
                    <a:pt x="2202" y="5251"/>
                    <a:pt x="2436" y="5785"/>
                    <a:pt x="2903" y="5785"/>
                  </a:cubicBezTo>
                  <a:lnTo>
                    <a:pt x="2903" y="5251"/>
                  </a:lnTo>
                  <a:cubicBezTo>
                    <a:pt x="2903" y="5251"/>
                    <a:pt x="3136" y="4405"/>
                    <a:pt x="3822" y="4405"/>
                  </a:cubicBezTo>
                  <a:cubicBezTo>
                    <a:pt x="3869" y="4405"/>
                    <a:pt x="3918" y="4409"/>
                    <a:pt x="3970" y="4417"/>
                  </a:cubicBezTo>
                  <a:cubicBezTo>
                    <a:pt x="4771" y="4518"/>
                    <a:pt x="4904" y="5552"/>
                    <a:pt x="4370" y="6185"/>
                  </a:cubicBezTo>
                  <a:cubicBezTo>
                    <a:pt x="4082" y="6550"/>
                    <a:pt x="3805" y="6628"/>
                    <a:pt x="3622" y="6628"/>
                  </a:cubicBezTo>
                  <a:cubicBezTo>
                    <a:pt x="3487" y="6628"/>
                    <a:pt x="3403" y="6586"/>
                    <a:pt x="3403" y="6586"/>
                  </a:cubicBezTo>
                  <a:lnTo>
                    <a:pt x="3403" y="6586"/>
                  </a:lnTo>
                  <a:cubicBezTo>
                    <a:pt x="3403" y="6586"/>
                    <a:pt x="3403" y="7953"/>
                    <a:pt x="4037" y="8721"/>
                  </a:cubicBezTo>
                  <a:cubicBezTo>
                    <a:pt x="4445" y="8857"/>
                    <a:pt x="4865" y="8925"/>
                    <a:pt x="5284" y="8925"/>
                  </a:cubicBezTo>
                  <a:cubicBezTo>
                    <a:pt x="5582" y="8925"/>
                    <a:pt x="5880" y="8890"/>
                    <a:pt x="6172" y="8821"/>
                  </a:cubicBezTo>
                  <a:cubicBezTo>
                    <a:pt x="6972" y="8654"/>
                    <a:pt x="7873" y="7553"/>
                    <a:pt x="8340" y="6519"/>
                  </a:cubicBezTo>
                  <a:cubicBezTo>
                    <a:pt x="9241" y="4484"/>
                    <a:pt x="9374" y="2650"/>
                    <a:pt x="8307" y="1916"/>
                  </a:cubicBezTo>
                  <a:lnTo>
                    <a:pt x="8974" y="1515"/>
                  </a:lnTo>
                  <a:cubicBezTo>
                    <a:pt x="8856" y="1338"/>
                    <a:pt x="8672" y="1253"/>
                    <a:pt x="8493" y="1253"/>
                  </a:cubicBezTo>
                  <a:cubicBezTo>
                    <a:pt x="8267" y="1253"/>
                    <a:pt x="8047" y="1389"/>
                    <a:pt x="7973" y="1649"/>
                  </a:cubicBezTo>
                  <a:cubicBezTo>
                    <a:pt x="7773" y="715"/>
                    <a:pt x="7039" y="281"/>
                    <a:pt x="6138" y="81"/>
                  </a:cubicBezTo>
                  <a:cubicBezTo>
                    <a:pt x="5909" y="24"/>
                    <a:pt x="5681" y="1"/>
                    <a:pt x="5455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52"/>
            <p:cNvSpPr/>
            <p:nvPr/>
          </p:nvSpPr>
          <p:spPr>
            <a:xfrm>
              <a:off x="4614025" y="2186025"/>
              <a:ext cx="234350" cy="223125"/>
            </a:xfrm>
            <a:custGeom>
              <a:avLst/>
              <a:gdLst/>
              <a:ahLst/>
              <a:cxnLst/>
              <a:rect l="l" t="t" r="r" b="b"/>
              <a:pathLst>
                <a:path w="9374" h="8925" extrusionOk="0">
                  <a:moveTo>
                    <a:pt x="5455" y="1"/>
                  </a:moveTo>
                  <a:cubicBezTo>
                    <a:pt x="4572" y="1"/>
                    <a:pt x="3707" y="348"/>
                    <a:pt x="2808" y="348"/>
                  </a:cubicBezTo>
                  <a:cubicBezTo>
                    <a:pt x="2597" y="348"/>
                    <a:pt x="2384" y="328"/>
                    <a:pt x="2169" y="281"/>
                  </a:cubicBezTo>
                  <a:cubicBezTo>
                    <a:pt x="1969" y="214"/>
                    <a:pt x="1735" y="181"/>
                    <a:pt x="1535" y="81"/>
                  </a:cubicBezTo>
                  <a:cubicBezTo>
                    <a:pt x="1485" y="64"/>
                    <a:pt x="1435" y="56"/>
                    <a:pt x="1389" y="56"/>
                  </a:cubicBezTo>
                  <a:cubicBezTo>
                    <a:pt x="1343" y="56"/>
                    <a:pt x="1302" y="64"/>
                    <a:pt x="1268" y="81"/>
                  </a:cubicBezTo>
                  <a:cubicBezTo>
                    <a:pt x="1168" y="148"/>
                    <a:pt x="1135" y="281"/>
                    <a:pt x="1135" y="381"/>
                  </a:cubicBezTo>
                  <a:cubicBezTo>
                    <a:pt x="1168" y="648"/>
                    <a:pt x="1302" y="882"/>
                    <a:pt x="1535" y="1015"/>
                  </a:cubicBezTo>
                  <a:cubicBezTo>
                    <a:pt x="1502" y="1015"/>
                    <a:pt x="1368" y="1048"/>
                    <a:pt x="1335" y="1048"/>
                  </a:cubicBezTo>
                  <a:lnTo>
                    <a:pt x="1135" y="1048"/>
                  </a:lnTo>
                  <a:cubicBezTo>
                    <a:pt x="968" y="1048"/>
                    <a:pt x="835" y="1048"/>
                    <a:pt x="668" y="1015"/>
                  </a:cubicBezTo>
                  <a:lnTo>
                    <a:pt x="368" y="1015"/>
                  </a:lnTo>
                  <a:cubicBezTo>
                    <a:pt x="134" y="1115"/>
                    <a:pt x="1" y="1349"/>
                    <a:pt x="34" y="1582"/>
                  </a:cubicBezTo>
                  <a:cubicBezTo>
                    <a:pt x="34" y="1816"/>
                    <a:pt x="134" y="2049"/>
                    <a:pt x="267" y="2216"/>
                  </a:cubicBezTo>
                  <a:cubicBezTo>
                    <a:pt x="301" y="2316"/>
                    <a:pt x="368" y="2383"/>
                    <a:pt x="434" y="2449"/>
                  </a:cubicBezTo>
                  <a:lnTo>
                    <a:pt x="468" y="2516"/>
                  </a:lnTo>
                  <a:cubicBezTo>
                    <a:pt x="601" y="2650"/>
                    <a:pt x="734" y="2750"/>
                    <a:pt x="901" y="2850"/>
                  </a:cubicBezTo>
                  <a:cubicBezTo>
                    <a:pt x="1101" y="2983"/>
                    <a:pt x="1335" y="3083"/>
                    <a:pt x="1535" y="3183"/>
                  </a:cubicBezTo>
                  <a:cubicBezTo>
                    <a:pt x="1769" y="3283"/>
                    <a:pt x="1969" y="3383"/>
                    <a:pt x="2169" y="3483"/>
                  </a:cubicBezTo>
                  <a:cubicBezTo>
                    <a:pt x="2436" y="3684"/>
                    <a:pt x="2536" y="3984"/>
                    <a:pt x="2502" y="4284"/>
                  </a:cubicBezTo>
                  <a:lnTo>
                    <a:pt x="2502" y="4918"/>
                  </a:lnTo>
                  <a:cubicBezTo>
                    <a:pt x="2202" y="5251"/>
                    <a:pt x="2436" y="5785"/>
                    <a:pt x="2903" y="5785"/>
                  </a:cubicBezTo>
                  <a:lnTo>
                    <a:pt x="2903" y="5251"/>
                  </a:lnTo>
                  <a:cubicBezTo>
                    <a:pt x="2903" y="5251"/>
                    <a:pt x="3136" y="4405"/>
                    <a:pt x="3822" y="4405"/>
                  </a:cubicBezTo>
                  <a:cubicBezTo>
                    <a:pt x="3869" y="4405"/>
                    <a:pt x="3918" y="4409"/>
                    <a:pt x="3970" y="4417"/>
                  </a:cubicBezTo>
                  <a:cubicBezTo>
                    <a:pt x="4771" y="4518"/>
                    <a:pt x="4904" y="5552"/>
                    <a:pt x="4370" y="6185"/>
                  </a:cubicBezTo>
                  <a:cubicBezTo>
                    <a:pt x="4082" y="6550"/>
                    <a:pt x="3805" y="6628"/>
                    <a:pt x="3622" y="6628"/>
                  </a:cubicBezTo>
                  <a:cubicBezTo>
                    <a:pt x="3487" y="6628"/>
                    <a:pt x="3403" y="6586"/>
                    <a:pt x="3403" y="6586"/>
                  </a:cubicBezTo>
                  <a:lnTo>
                    <a:pt x="3403" y="6586"/>
                  </a:lnTo>
                  <a:cubicBezTo>
                    <a:pt x="3403" y="6586"/>
                    <a:pt x="3403" y="7953"/>
                    <a:pt x="4037" y="8721"/>
                  </a:cubicBezTo>
                  <a:cubicBezTo>
                    <a:pt x="4445" y="8857"/>
                    <a:pt x="4865" y="8925"/>
                    <a:pt x="5284" y="8925"/>
                  </a:cubicBezTo>
                  <a:cubicBezTo>
                    <a:pt x="5582" y="8925"/>
                    <a:pt x="5880" y="8890"/>
                    <a:pt x="6172" y="8821"/>
                  </a:cubicBezTo>
                  <a:cubicBezTo>
                    <a:pt x="6972" y="8654"/>
                    <a:pt x="7873" y="7553"/>
                    <a:pt x="8340" y="6519"/>
                  </a:cubicBezTo>
                  <a:cubicBezTo>
                    <a:pt x="9241" y="4484"/>
                    <a:pt x="9374" y="2650"/>
                    <a:pt x="8307" y="1916"/>
                  </a:cubicBezTo>
                  <a:lnTo>
                    <a:pt x="8974" y="1515"/>
                  </a:lnTo>
                  <a:cubicBezTo>
                    <a:pt x="8856" y="1338"/>
                    <a:pt x="8672" y="1253"/>
                    <a:pt x="8493" y="1253"/>
                  </a:cubicBezTo>
                  <a:cubicBezTo>
                    <a:pt x="8267" y="1253"/>
                    <a:pt x="8047" y="1389"/>
                    <a:pt x="7973" y="1649"/>
                  </a:cubicBezTo>
                  <a:cubicBezTo>
                    <a:pt x="7773" y="715"/>
                    <a:pt x="7039" y="281"/>
                    <a:pt x="6138" y="81"/>
                  </a:cubicBezTo>
                  <a:cubicBezTo>
                    <a:pt x="5909" y="24"/>
                    <a:pt x="5681" y="1"/>
                    <a:pt x="54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52"/>
            <p:cNvSpPr/>
            <p:nvPr/>
          </p:nvSpPr>
          <p:spPr>
            <a:xfrm>
              <a:off x="4271275" y="2465725"/>
              <a:ext cx="418675" cy="242875"/>
            </a:xfrm>
            <a:custGeom>
              <a:avLst/>
              <a:gdLst/>
              <a:ahLst/>
              <a:cxnLst/>
              <a:rect l="l" t="t" r="r" b="b"/>
              <a:pathLst>
                <a:path w="16747" h="9715" extrusionOk="0">
                  <a:moveTo>
                    <a:pt x="15912" y="1"/>
                  </a:moveTo>
                  <a:cubicBezTo>
                    <a:pt x="15012" y="168"/>
                    <a:pt x="14211" y="635"/>
                    <a:pt x="13644" y="1369"/>
                  </a:cubicBezTo>
                  <a:cubicBezTo>
                    <a:pt x="12843" y="2503"/>
                    <a:pt x="9441" y="6572"/>
                    <a:pt x="9441" y="6572"/>
                  </a:cubicBezTo>
                  <a:cubicBezTo>
                    <a:pt x="8640" y="6139"/>
                    <a:pt x="7840" y="5705"/>
                    <a:pt x="7039" y="5271"/>
                  </a:cubicBezTo>
                  <a:cubicBezTo>
                    <a:pt x="6372" y="4938"/>
                    <a:pt x="5705" y="4571"/>
                    <a:pt x="5071" y="4171"/>
                  </a:cubicBezTo>
                  <a:cubicBezTo>
                    <a:pt x="4904" y="4071"/>
                    <a:pt x="4704" y="3971"/>
                    <a:pt x="4571" y="3837"/>
                  </a:cubicBezTo>
                  <a:cubicBezTo>
                    <a:pt x="4237" y="3503"/>
                    <a:pt x="4337" y="2736"/>
                    <a:pt x="4337" y="2336"/>
                  </a:cubicBezTo>
                  <a:cubicBezTo>
                    <a:pt x="4337" y="2136"/>
                    <a:pt x="4337" y="1936"/>
                    <a:pt x="4371" y="1736"/>
                  </a:cubicBezTo>
                  <a:cubicBezTo>
                    <a:pt x="4428" y="1562"/>
                    <a:pt x="4461" y="1063"/>
                    <a:pt x="4187" y="1063"/>
                  </a:cubicBezTo>
                  <a:cubicBezTo>
                    <a:pt x="4145" y="1063"/>
                    <a:pt x="4095" y="1075"/>
                    <a:pt x="4037" y="1102"/>
                  </a:cubicBezTo>
                  <a:cubicBezTo>
                    <a:pt x="3970" y="1135"/>
                    <a:pt x="3870" y="1202"/>
                    <a:pt x="3837" y="1269"/>
                  </a:cubicBezTo>
                  <a:cubicBezTo>
                    <a:pt x="3770" y="1335"/>
                    <a:pt x="3703" y="1435"/>
                    <a:pt x="3670" y="1569"/>
                  </a:cubicBezTo>
                  <a:cubicBezTo>
                    <a:pt x="3570" y="1802"/>
                    <a:pt x="3603" y="2069"/>
                    <a:pt x="3503" y="2336"/>
                  </a:cubicBezTo>
                  <a:cubicBezTo>
                    <a:pt x="3503" y="2369"/>
                    <a:pt x="3503" y="2403"/>
                    <a:pt x="3470" y="2436"/>
                  </a:cubicBezTo>
                  <a:cubicBezTo>
                    <a:pt x="3437" y="2469"/>
                    <a:pt x="3370" y="2469"/>
                    <a:pt x="3337" y="2469"/>
                  </a:cubicBezTo>
                  <a:cubicBezTo>
                    <a:pt x="2703" y="2436"/>
                    <a:pt x="2136" y="1535"/>
                    <a:pt x="1835" y="1068"/>
                  </a:cubicBezTo>
                  <a:cubicBezTo>
                    <a:pt x="1735" y="835"/>
                    <a:pt x="1569" y="668"/>
                    <a:pt x="1368" y="535"/>
                  </a:cubicBezTo>
                  <a:cubicBezTo>
                    <a:pt x="1274" y="500"/>
                    <a:pt x="1177" y="484"/>
                    <a:pt x="1081" y="484"/>
                  </a:cubicBezTo>
                  <a:cubicBezTo>
                    <a:pt x="808" y="484"/>
                    <a:pt x="550" y="621"/>
                    <a:pt x="401" y="868"/>
                  </a:cubicBezTo>
                  <a:cubicBezTo>
                    <a:pt x="101" y="1269"/>
                    <a:pt x="1" y="1769"/>
                    <a:pt x="68" y="2236"/>
                  </a:cubicBezTo>
                  <a:cubicBezTo>
                    <a:pt x="101" y="2903"/>
                    <a:pt x="368" y="3537"/>
                    <a:pt x="835" y="4004"/>
                  </a:cubicBezTo>
                  <a:cubicBezTo>
                    <a:pt x="1535" y="4671"/>
                    <a:pt x="2369" y="5205"/>
                    <a:pt x="3236" y="5605"/>
                  </a:cubicBezTo>
                  <a:cubicBezTo>
                    <a:pt x="3710" y="5794"/>
                    <a:pt x="8750" y="9714"/>
                    <a:pt x="10056" y="9714"/>
                  </a:cubicBezTo>
                  <a:cubicBezTo>
                    <a:pt x="10130" y="9714"/>
                    <a:pt x="10193" y="9702"/>
                    <a:pt x="10241" y="9675"/>
                  </a:cubicBezTo>
                  <a:cubicBezTo>
                    <a:pt x="11142" y="9208"/>
                    <a:pt x="15946" y="4037"/>
                    <a:pt x="15946" y="4037"/>
                  </a:cubicBezTo>
                  <a:cubicBezTo>
                    <a:pt x="16746" y="2803"/>
                    <a:pt x="16746" y="1202"/>
                    <a:pt x="15912" y="1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52"/>
            <p:cNvSpPr/>
            <p:nvPr/>
          </p:nvSpPr>
          <p:spPr>
            <a:xfrm>
              <a:off x="4534800" y="2461575"/>
              <a:ext cx="164325" cy="196825"/>
            </a:xfrm>
            <a:custGeom>
              <a:avLst/>
              <a:gdLst/>
              <a:ahLst/>
              <a:cxnLst/>
              <a:rect l="l" t="t" r="r" b="b"/>
              <a:pathLst>
                <a:path w="6573" h="7873" extrusionOk="0">
                  <a:moveTo>
                    <a:pt x="5838" y="0"/>
                  </a:moveTo>
                  <a:cubicBezTo>
                    <a:pt x="4804" y="0"/>
                    <a:pt x="3803" y="434"/>
                    <a:pt x="3103" y="1201"/>
                  </a:cubicBezTo>
                  <a:cubicBezTo>
                    <a:pt x="1869" y="2535"/>
                    <a:pt x="1" y="5171"/>
                    <a:pt x="1" y="5171"/>
                  </a:cubicBezTo>
                  <a:cubicBezTo>
                    <a:pt x="201" y="6405"/>
                    <a:pt x="1035" y="7439"/>
                    <a:pt x="2202" y="7873"/>
                  </a:cubicBezTo>
                  <a:cubicBezTo>
                    <a:pt x="2202" y="7873"/>
                    <a:pt x="5171" y="5204"/>
                    <a:pt x="5771" y="4003"/>
                  </a:cubicBezTo>
                  <a:cubicBezTo>
                    <a:pt x="6405" y="2802"/>
                    <a:pt x="6572" y="834"/>
                    <a:pt x="58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52"/>
            <p:cNvSpPr/>
            <p:nvPr/>
          </p:nvSpPr>
          <p:spPr>
            <a:xfrm>
              <a:off x="3113850" y="2426700"/>
              <a:ext cx="141725" cy="355150"/>
            </a:xfrm>
            <a:custGeom>
              <a:avLst/>
              <a:gdLst/>
              <a:ahLst/>
              <a:cxnLst/>
              <a:rect l="l" t="t" r="r" b="b"/>
              <a:pathLst>
                <a:path w="5669" h="14206" extrusionOk="0">
                  <a:moveTo>
                    <a:pt x="5146" y="0"/>
                  </a:moveTo>
                  <a:cubicBezTo>
                    <a:pt x="4124" y="0"/>
                    <a:pt x="2928" y="651"/>
                    <a:pt x="2333" y="2096"/>
                  </a:cubicBezTo>
                  <a:cubicBezTo>
                    <a:pt x="1666" y="3830"/>
                    <a:pt x="98" y="8133"/>
                    <a:pt x="65" y="9301"/>
                  </a:cubicBezTo>
                  <a:cubicBezTo>
                    <a:pt x="0" y="10428"/>
                    <a:pt x="3574" y="14012"/>
                    <a:pt x="3701" y="14198"/>
                  </a:cubicBezTo>
                  <a:lnTo>
                    <a:pt x="3701" y="14198"/>
                  </a:lnTo>
                  <a:cubicBezTo>
                    <a:pt x="3731" y="14062"/>
                    <a:pt x="4935" y="12003"/>
                    <a:pt x="4935" y="12003"/>
                  </a:cubicBezTo>
                  <a:lnTo>
                    <a:pt x="3034" y="9134"/>
                  </a:lnTo>
                  <a:lnTo>
                    <a:pt x="4168" y="5999"/>
                  </a:lnTo>
                  <a:lnTo>
                    <a:pt x="5669" y="61"/>
                  </a:lnTo>
                  <a:cubicBezTo>
                    <a:pt x="5503" y="21"/>
                    <a:pt x="5327" y="0"/>
                    <a:pt x="5146" y="0"/>
                  </a:cubicBezTo>
                  <a:close/>
                  <a:moveTo>
                    <a:pt x="3701" y="14198"/>
                  </a:moveTo>
                  <a:cubicBezTo>
                    <a:pt x="3700" y="14201"/>
                    <a:pt x="3700" y="14204"/>
                    <a:pt x="3701" y="14204"/>
                  </a:cubicBezTo>
                  <a:cubicBezTo>
                    <a:pt x="3702" y="14205"/>
                    <a:pt x="3703" y="14205"/>
                    <a:pt x="3703" y="14205"/>
                  </a:cubicBezTo>
                  <a:cubicBezTo>
                    <a:pt x="3705" y="14205"/>
                    <a:pt x="3704" y="14203"/>
                    <a:pt x="3701" y="14198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52"/>
            <p:cNvSpPr/>
            <p:nvPr/>
          </p:nvSpPr>
          <p:spPr>
            <a:xfrm>
              <a:off x="3177175" y="3364525"/>
              <a:ext cx="115100" cy="123350"/>
            </a:xfrm>
            <a:custGeom>
              <a:avLst/>
              <a:gdLst/>
              <a:ahLst/>
              <a:cxnLst/>
              <a:rect l="l" t="t" r="r" b="b"/>
              <a:pathLst>
                <a:path w="4604" h="4934" extrusionOk="0">
                  <a:moveTo>
                    <a:pt x="3596" y="1"/>
                  </a:moveTo>
                  <a:cubicBezTo>
                    <a:pt x="3037" y="1"/>
                    <a:pt x="2360" y="410"/>
                    <a:pt x="1902" y="842"/>
                  </a:cubicBezTo>
                  <a:cubicBezTo>
                    <a:pt x="1568" y="1142"/>
                    <a:pt x="434" y="2410"/>
                    <a:pt x="267" y="2477"/>
                  </a:cubicBezTo>
                  <a:cubicBezTo>
                    <a:pt x="134" y="2543"/>
                    <a:pt x="100" y="3010"/>
                    <a:pt x="100" y="3577"/>
                  </a:cubicBezTo>
                  <a:cubicBezTo>
                    <a:pt x="100" y="3978"/>
                    <a:pt x="0" y="4745"/>
                    <a:pt x="501" y="4878"/>
                  </a:cubicBezTo>
                  <a:cubicBezTo>
                    <a:pt x="638" y="4915"/>
                    <a:pt x="793" y="4934"/>
                    <a:pt x="952" y="4934"/>
                  </a:cubicBezTo>
                  <a:cubicBezTo>
                    <a:pt x="1372" y="4934"/>
                    <a:pt x="1817" y="4802"/>
                    <a:pt x="2035" y="4511"/>
                  </a:cubicBezTo>
                  <a:cubicBezTo>
                    <a:pt x="2435" y="4011"/>
                    <a:pt x="2669" y="3577"/>
                    <a:pt x="3236" y="2977"/>
                  </a:cubicBezTo>
                  <a:cubicBezTo>
                    <a:pt x="3703" y="2443"/>
                    <a:pt x="4237" y="1943"/>
                    <a:pt x="4437" y="1209"/>
                  </a:cubicBezTo>
                  <a:cubicBezTo>
                    <a:pt x="4604" y="542"/>
                    <a:pt x="4437" y="275"/>
                    <a:pt x="3970" y="75"/>
                  </a:cubicBezTo>
                  <a:cubicBezTo>
                    <a:pt x="3855" y="24"/>
                    <a:pt x="3729" y="1"/>
                    <a:pt x="35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52"/>
            <p:cNvSpPr/>
            <p:nvPr/>
          </p:nvSpPr>
          <p:spPr>
            <a:xfrm>
              <a:off x="3214700" y="3378525"/>
              <a:ext cx="51725" cy="58775"/>
            </a:xfrm>
            <a:custGeom>
              <a:avLst/>
              <a:gdLst/>
              <a:ahLst/>
              <a:cxnLst/>
              <a:rect l="l" t="t" r="r" b="b"/>
              <a:pathLst>
                <a:path w="2069" h="2351" extrusionOk="0">
                  <a:moveTo>
                    <a:pt x="1495" y="0"/>
                  </a:moveTo>
                  <a:cubicBezTo>
                    <a:pt x="1157" y="0"/>
                    <a:pt x="677" y="375"/>
                    <a:pt x="467" y="616"/>
                  </a:cubicBezTo>
                  <a:lnTo>
                    <a:pt x="0" y="1283"/>
                  </a:lnTo>
                  <a:lnTo>
                    <a:pt x="434" y="2350"/>
                  </a:lnTo>
                  <a:cubicBezTo>
                    <a:pt x="434" y="2350"/>
                    <a:pt x="1301" y="1516"/>
                    <a:pt x="1635" y="1116"/>
                  </a:cubicBezTo>
                  <a:cubicBezTo>
                    <a:pt x="2002" y="749"/>
                    <a:pt x="2068" y="149"/>
                    <a:pt x="1601" y="15"/>
                  </a:cubicBezTo>
                  <a:cubicBezTo>
                    <a:pt x="1568" y="5"/>
                    <a:pt x="1532" y="0"/>
                    <a:pt x="1495" y="0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52"/>
            <p:cNvSpPr/>
            <p:nvPr/>
          </p:nvSpPr>
          <p:spPr>
            <a:xfrm>
              <a:off x="3300600" y="3517325"/>
              <a:ext cx="189325" cy="103400"/>
            </a:xfrm>
            <a:custGeom>
              <a:avLst/>
              <a:gdLst/>
              <a:ahLst/>
              <a:cxnLst/>
              <a:rect l="l" t="t" r="r" b="b"/>
              <a:pathLst>
                <a:path w="7573" h="4136" extrusionOk="0">
                  <a:moveTo>
                    <a:pt x="534" y="0"/>
                  </a:moveTo>
                  <a:cubicBezTo>
                    <a:pt x="334" y="0"/>
                    <a:pt x="234" y="701"/>
                    <a:pt x="200" y="1235"/>
                  </a:cubicBezTo>
                  <a:cubicBezTo>
                    <a:pt x="167" y="1668"/>
                    <a:pt x="0" y="2335"/>
                    <a:pt x="134" y="2669"/>
                  </a:cubicBezTo>
                  <a:cubicBezTo>
                    <a:pt x="288" y="2947"/>
                    <a:pt x="787" y="3140"/>
                    <a:pt x="1550" y="3140"/>
                  </a:cubicBezTo>
                  <a:cubicBezTo>
                    <a:pt x="1610" y="3140"/>
                    <a:pt x="1671" y="3138"/>
                    <a:pt x="1735" y="3136"/>
                  </a:cubicBezTo>
                  <a:cubicBezTo>
                    <a:pt x="2469" y="3236"/>
                    <a:pt x="3169" y="3470"/>
                    <a:pt x="3803" y="3837"/>
                  </a:cubicBezTo>
                  <a:cubicBezTo>
                    <a:pt x="4208" y="4039"/>
                    <a:pt x="4660" y="4136"/>
                    <a:pt x="5115" y="4136"/>
                  </a:cubicBezTo>
                  <a:cubicBezTo>
                    <a:pt x="5334" y="4136"/>
                    <a:pt x="5554" y="4113"/>
                    <a:pt x="5771" y="4070"/>
                  </a:cubicBezTo>
                  <a:cubicBezTo>
                    <a:pt x="6538" y="3970"/>
                    <a:pt x="7339" y="3503"/>
                    <a:pt x="7439" y="3203"/>
                  </a:cubicBezTo>
                  <a:cubicBezTo>
                    <a:pt x="7572" y="2869"/>
                    <a:pt x="7405" y="2702"/>
                    <a:pt x="5571" y="1935"/>
                  </a:cubicBezTo>
                  <a:cubicBezTo>
                    <a:pt x="5571" y="1935"/>
                    <a:pt x="3636" y="1101"/>
                    <a:pt x="2735" y="134"/>
                  </a:cubicBezTo>
                  <a:lnTo>
                    <a:pt x="5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52"/>
            <p:cNvSpPr/>
            <p:nvPr/>
          </p:nvSpPr>
          <p:spPr>
            <a:xfrm>
              <a:off x="3323950" y="3520650"/>
              <a:ext cx="134275" cy="67175"/>
            </a:xfrm>
            <a:custGeom>
              <a:avLst/>
              <a:gdLst/>
              <a:ahLst/>
              <a:cxnLst/>
              <a:rect l="l" t="t" r="r" b="b"/>
              <a:pathLst>
                <a:path w="5371" h="2687" extrusionOk="0">
                  <a:moveTo>
                    <a:pt x="200" y="1"/>
                  </a:moveTo>
                  <a:cubicBezTo>
                    <a:pt x="100" y="301"/>
                    <a:pt x="0" y="635"/>
                    <a:pt x="0" y="635"/>
                  </a:cubicBezTo>
                  <a:cubicBezTo>
                    <a:pt x="0" y="635"/>
                    <a:pt x="2927" y="2686"/>
                    <a:pt x="4275" y="2686"/>
                  </a:cubicBezTo>
                  <a:cubicBezTo>
                    <a:pt x="4344" y="2686"/>
                    <a:pt x="4410" y="2681"/>
                    <a:pt x="4470" y="2669"/>
                  </a:cubicBezTo>
                  <a:cubicBezTo>
                    <a:pt x="5304" y="2569"/>
                    <a:pt x="5371" y="2269"/>
                    <a:pt x="5304" y="2102"/>
                  </a:cubicBezTo>
                  <a:lnTo>
                    <a:pt x="4637" y="1836"/>
                  </a:lnTo>
                  <a:cubicBezTo>
                    <a:pt x="4603" y="1802"/>
                    <a:pt x="2702" y="968"/>
                    <a:pt x="1801" y="1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52"/>
            <p:cNvSpPr/>
            <p:nvPr/>
          </p:nvSpPr>
          <p:spPr>
            <a:xfrm>
              <a:off x="3167150" y="2711925"/>
              <a:ext cx="268550" cy="830425"/>
            </a:xfrm>
            <a:custGeom>
              <a:avLst/>
              <a:gdLst/>
              <a:ahLst/>
              <a:cxnLst/>
              <a:rect l="l" t="t" r="r" b="b"/>
              <a:pathLst>
                <a:path w="10742" h="33217" extrusionOk="0">
                  <a:moveTo>
                    <a:pt x="3838" y="1"/>
                  </a:moveTo>
                  <a:cubicBezTo>
                    <a:pt x="2403" y="1"/>
                    <a:pt x="1302" y="127"/>
                    <a:pt x="1302" y="127"/>
                  </a:cubicBezTo>
                  <a:cubicBezTo>
                    <a:pt x="301" y="2462"/>
                    <a:pt x="1" y="4196"/>
                    <a:pt x="468" y="9367"/>
                  </a:cubicBezTo>
                  <a:cubicBezTo>
                    <a:pt x="735" y="12269"/>
                    <a:pt x="1168" y="15304"/>
                    <a:pt x="1168" y="15304"/>
                  </a:cubicBezTo>
                  <a:cubicBezTo>
                    <a:pt x="768" y="16438"/>
                    <a:pt x="535" y="17639"/>
                    <a:pt x="401" y="18840"/>
                  </a:cubicBezTo>
                  <a:cubicBezTo>
                    <a:pt x="168" y="21008"/>
                    <a:pt x="668" y="26879"/>
                    <a:pt x="668" y="28947"/>
                  </a:cubicBezTo>
                  <a:cubicBezTo>
                    <a:pt x="708" y="29189"/>
                    <a:pt x="1003" y="29466"/>
                    <a:pt x="1413" y="29466"/>
                  </a:cubicBezTo>
                  <a:cubicBezTo>
                    <a:pt x="1684" y="29466"/>
                    <a:pt x="2005" y="29346"/>
                    <a:pt x="2336" y="29014"/>
                  </a:cubicBezTo>
                  <a:cubicBezTo>
                    <a:pt x="2436" y="27413"/>
                    <a:pt x="3137" y="22376"/>
                    <a:pt x="3537" y="20008"/>
                  </a:cubicBezTo>
                  <a:cubicBezTo>
                    <a:pt x="4037" y="17039"/>
                    <a:pt x="4904" y="15504"/>
                    <a:pt x="5005" y="13903"/>
                  </a:cubicBezTo>
                  <a:cubicBezTo>
                    <a:pt x="5105" y="12302"/>
                    <a:pt x="5371" y="9967"/>
                    <a:pt x="5371" y="9967"/>
                  </a:cubicBezTo>
                  <a:cubicBezTo>
                    <a:pt x="5538" y="11135"/>
                    <a:pt x="6406" y="18607"/>
                    <a:pt x="6406" y="18607"/>
                  </a:cubicBezTo>
                  <a:cubicBezTo>
                    <a:pt x="6406" y="18607"/>
                    <a:pt x="5338" y="21042"/>
                    <a:pt x="5438" y="23310"/>
                  </a:cubicBezTo>
                  <a:cubicBezTo>
                    <a:pt x="5505" y="25145"/>
                    <a:pt x="6039" y="30382"/>
                    <a:pt x="5838" y="32550"/>
                  </a:cubicBezTo>
                  <a:cubicBezTo>
                    <a:pt x="5905" y="32784"/>
                    <a:pt x="6139" y="32917"/>
                    <a:pt x="6406" y="33084"/>
                  </a:cubicBezTo>
                  <a:cubicBezTo>
                    <a:pt x="6556" y="33177"/>
                    <a:pt x="6726" y="33216"/>
                    <a:pt x="6899" y="33216"/>
                  </a:cubicBezTo>
                  <a:cubicBezTo>
                    <a:pt x="7533" y="33216"/>
                    <a:pt x="8204" y="32690"/>
                    <a:pt x="8073" y="32350"/>
                  </a:cubicBezTo>
                  <a:cubicBezTo>
                    <a:pt x="7840" y="31716"/>
                    <a:pt x="8540" y="26012"/>
                    <a:pt x="8941" y="23477"/>
                  </a:cubicBezTo>
                  <a:cubicBezTo>
                    <a:pt x="9474" y="20108"/>
                    <a:pt x="10208" y="19207"/>
                    <a:pt x="10308" y="17606"/>
                  </a:cubicBezTo>
                  <a:cubicBezTo>
                    <a:pt x="10408" y="16005"/>
                    <a:pt x="10742" y="7265"/>
                    <a:pt x="10342" y="2762"/>
                  </a:cubicBezTo>
                  <a:cubicBezTo>
                    <a:pt x="10148" y="417"/>
                    <a:pt x="6444" y="1"/>
                    <a:pt x="3838" y="1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52"/>
            <p:cNvSpPr/>
            <p:nvPr/>
          </p:nvSpPr>
          <p:spPr>
            <a:xfrm>
              <a:off x="3167150" y="2711925"/>
              <a:ext cx="268550" cy="761600"/>
            </a:xfrm>
            <a:custGeom>
              <a:avLst/>
              <a:gdLst/>
              <a:ahLst/>
              <a:cxnLst/>
              <a:rect l="l" t="t" r="r" b="b"/>
              <a:pathLst>
                <a:path w="10742" h="30464" extrusionOk="0">
                  <a:moveTo>
                    <a:pt x="3838" y="1"/>
                  </a:moveTo>
                  <a:cubicBezTo>
                    <a:pt x="2403" y="1"/>
                    <a:pt x="1302" y="127"/>
                    <a:pt x="1302" y="127"/>
                  </a:cubicBezTo>
                  <a:cubicBezTo>
                    <a:pt x="34" y="2629"/>
                    <a:pt x="1" y="4196"/>
                    <a:pt x="468" y="9367"/>
                  </a:cubicBezTo>
                  <a:cubicBezTo>
                    <a:pt x="735" y="12269"/>
                    <a:pt x="1168" y="15304"/>
                    <a:pt x="1168" y="15304"/>
                  </a:cubicBezTo>
                  <a:cubicBezTo>
                    <a:pt x="1168" y="15304"/>
                    <a:pt x="168" y="16238"/>
                    <a:pt x="101" y="18807"/>
                  </a:cubicBezTo>
                  <a:cubicBezTo>
                    <a:pt x="68" y="21542"/>
                    <a:pt x="201" y="24244"/>
                    <a:pt x="501" y="26946"/>
                  </a:cubicBezTo>
                  <a:cubicBezTo>
                    <a:pt x="694" y="27234"/>
                    <a:pt x="1273" y="27401"/>
                    <a:pt x="1781" y="27401"/>
                  </a:cubicBezTo>
                  <a:cubicBezTo>
                    <a:pt x="2155" y="27401"/>
                    <a:pt x="2490" y="27311"/>
                    <a:pt x="2603" y="27113"/>
                  </a:cubicBezTo>
                  <a:cubicBezTo>
                    <a:pt x="2870" y="24911"/>
                    <a:pt x="3570" y="21809"/>
                    <a:pt x="3870" y="20074"/>
                  </a:cubicBezTo>
                  <a:cubicBezTo>
                    <a:pt x="4371" y="17106"/>
                    <a:pt x="4938" y="15504"/>
                    <a:pt x="5038" y="13903"/>
                  </a:cubicBezTo>
                  <a:cubicBezTo>
                    <a:pt x="5138" y="12302"/>
                    <a:pt x="5305" y="10768"/>
                    <a:pt x="5305" y="10768"/>
                  </a:cubicBezTo>
                  <a:cubicBezTo>
                    <a:pt x="5472" y="11935"/>
                    <a:pt x="6205" y="18473"/>
                    <a:pt x="6205" y="18473"/>
                  </a:cubicBezTo>
                  <a:cubicBezTo>
                    <a:pt x="5705" y="19841"/>
                    <a:pt x="5405" y="21275"/>
                    <a:pt x="5305" y="22710"/>
                  </a:cubicBezTo>
                  <a:cubicBezTo>
                    <a:pt x="5171" y="24044"/>
                    <a:pt x="5505" y="27380"/>
                    <a:pt x="5705" y="30082"/>
                  </a:cubicBezTo>
                  <a:cubicBezTo>
                    <a:pt x="6000" y="30330"/>
                    <a:pt x="6491" y="30463"/>
                    <a:pt x="6972" y="30463"/>
                  </a:cubicBezTo>
                  <a:cubicBezTo>
                    <a:pt x="7523" y="30463"/>
                    <a:pt x="8060" y="30289"/>
                    <a:pt x="8274" y="29915"/>
                  </a:cubicBezTo>
                  <a:cubicBezTo>
                    <a:pt x="8607" y="27647"/>
                    <a:pt x="9074" y="25278"/>
                    <a:pt x="9308" y="23677"/>
                  </a:cubicBezTo>
                  <a:cubicBezTo>
                    <a:pt x="9841" y="20341"/>
                    <a:pt x="10208" y="19207"/>
                    <a:pt x="10308" y="17606"/>
                  </a:cubicBezTo>
                  <a:cubicBezTo>
                    <a:pt x="10408" y="16005"/>
                    <a:pt x="10742" y="7265"/>
                    <a:pt x="10342" y="2762"/>
                  </a:cubicBezTo>
                  <a:cubicBezTo>
                    <a:pt x="10148" y="417"/>
                    <a:pt x="6444" y="1"/>
                    <a:pt x="38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52"/>
            <p:cNvSpPr/>
            <p:nvPr/>
          </p:nvSpPr>
          <p:spPr>
            <a:xfrm>
              <a:off x="3209700" y="2832675"/>
              <a:ext cx="89250" cy="238525"/>
            </a:xfrm>
            <a:custGeom>
              <a:avLst/>
              <a:gdLst/>
              <a:ahLst/>
              <a:cxnLst/>
              <a:rect l="l" t="t" r="r" b="b"/>
              <a:pathLst>
                <a:path w="3570" h="9541" extrusionOk="0">
                  <a:moveTo>
                    <a:pt x="0" y="0"/>
                  </a:moveTo>
                  <a:lnTo>
                    <a:pt x="0" y="0"/>
                  </a:lnTo>
                  <a:cubicBezTo>
                    <a:pt x="367" y="1034"/>
                    <a:pt x="1268" y="1801"/>
                    <a:pt x="2335" y="2002"/>
                  </a:cubicBezTo>
                  <a:lnTo>
                    <a:pt x="3102" y="5371"/>
                  </a:lnTo>
                  <a:lnTo>
                    <a:pt x="3169" y="9540"/>
                  </a:lnTo>
                  <a:cubicBezTo>
                    <a:pt x="3236" y="9273"/>
                    <a:pt x="3269" y="9007"/>
                    <a:pt x="3303" y="8740"/>
                  </a:cubicBezTo>
                  <a:cubicBezTo>
                    <a:pt x="3303" y="8640"/>
                    <a:pt x="3303" y="8506"/>
                    <a:pt x="3303" y="8406"/>
                  </a:cubicBezTo>
                  <a:lnTo>
                    <a:pt x="3303" y="8106"/>
                  </a:lnTo>
                  <a:cubicBezTo>
                    <a:pt x="3303" y="8006"/>
                    <a:pt x="3303" y="7906"/>
                    <a:pt x="3336" y="7806"/>
                  </a:cubicBezTo>
                  <a:cubicBezTo>
                    <a:pt x="3336" y="7606"/>
                    <a:pt x="3369" y="7439"/>
                    <a:pt x="3369" y="7239"/>
                  </a:cubicBezTo>
                  <a:cubicBezTo>
                    <a:pt x="3436" y="6705"/>
                    <a:pt x="3469" y="6205"/>
                    <a:pt x="3503" y="5838"/>
                  </a:cubicBezTo>
                  <a:cubicBezTo>
                    <a:pt x="3503" y="5738"/>
                    <a:pt x="3503" y="5638"/>
                    <a:pt x="3536" y="5537"/>
                  </a:cubicBezTo>
                  <a:cubicBezTo>
                    <a:pt x="3569" y="5471"/>
                    <a:pt x="3569" y="5471"/>
                    <a:pt x="3569" y="5437"/>
                  </a:cubicBezTo>
                  <a:lnTo>
                    <a:pt x="3569" y="5271"/>
                  </a:lnTo>
                  <a:lnTo>
                    <a:pt x="2936" y="1535"/>
                  </a:lnTo>
                  <a:cubicBezTo>
                    <a:pt x="1801" y="1368"/>
                    <a:pt x="767" y="83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52"/>
            <p:cNvSpPr/>
            <p:nvPr/>
          </p:nvSpPr>
          <p:spPr>
            <a:xfrm>
              <a:off x="3272225" y="2390675"/>
              <a:ext cx="83425" cy="99275"/>
            </a:xfrm>
            <a:custGeom>
              <a:avLst/>
              <a:gdLst/>
              <a:ahLst/>
              <a:cxnLst/>
              <a:rect l="l" t="t" r="r" b="b"/>
              <a:pathLst>
                <a:path w="3337" h="3971" extrusionOk="0">
                  <a:moveTo>
                    <a:pt x="301" y="1"/>
                  </a:moveTo>
                  <a:lnTo>
                    <a:pt x="1" y="3737"/>
                  </a:lnTo>
                  <a:lnTo>
                    <a:pt x="2970" y="3970"/>
                  </a:lnTo>
                  <a:lnTo>
                    <a:pt x="3337" y="601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52"/>
            <p:cNvSpPr/>
            <p:nvPr/>
          </p:nvSpPr>
          <p:spPr>
            <a:xfrm>
              <a:off x="3177175" y="2426950"/>
              <a:ext cx="263550" cy="396925"/>
            </a:xfrm>
            <a:custGeom>
              <a:avLst/>
              <a:gdLst/>
              <a:ahLst/>
              <a:cxnLst/>
              <a:rect l="l" t="t" r="r" b="b"/>
              <a:pathLst>
                <a:path w="10542" h="15877" extrusionOk="0">
                  <a:moveTo>
                    <a:pt x="2971" y="0"/>
                  </a:moveTo>
                  <a:cubicBezTo>
                    <a:pt x="1885" y="0"/>
                    <a:pt x="699" y="1473"/>
                    <a:pt x="667" y="2353"/>
                  </a:cubicBezTo>
                  <a:cubicBezTo>
                    <a:pt x="601" y="4120"/>
                    <a:pt x="767" y="5288"/>
                    <a:pt x="2002" y="9157"/>
                  </a:cubicBezTo>
                  <a:cubicBezTo>
                    <a:pt x="1401" y="10091"/>
                    <a:pt x="934" y="11059"/>
                    <a:pt x="501" y="12093"/>
                  </a:cubicBezTo>
                  <a:cubicBezTo>
                    <a:pt x="300" y="12627"/>
                    <a:pt x="134" y="13160"/>
                    <a:pt x="0" y="13727"/>
                  </a:cubicBezTo>
                  <a:cubicBezTo>
                    <a:pt x="0" y="13727"/>
                    <a:pt x="501" y="15395"/>
                    <a:pt x="4370" y="15796"/>
                  </a:cubicBezTo>
                  <a:cubicBezTo>
                    <a:pt x="4863" y="15852"/>
                    <a:pt x="5315" y="15877"/>
                    <a:pt x="5730" y="15877"/>
                  </a:cubicBezTo>
                  <a:cubicBezTo>
                    <a:pt x="8995" y="15877"/>
                    <a:pt x="9941" y="14328"/>
                    <a:pt x="9941" y="14328"/>
                  </a:cubicBezTo>
                  <a:cubicBezTo>
                    <a:pt x="9974" y="11593"/>
                    <a:pt x="10041" y="9524"/>
                    <a:pt x="9941" y="8023"/>
                  </a:cubicBezTo>
                  <a:cubicBezTo>
                    <a:pt x="10374" y="7356"/>
                    <a:pt x="10541" y="6522"/>
                    <a:pt x="10441" y="5722"/>
                  </a:cubicBezTo>
                  <a:cubicBezTo>
                    <a:pt x="10274" y="3954"/>
                    <a:pt x="8773" y="1152"/>
                    <a:pt x="8273" y="952"/>
                  </a:cubicBezTo>
                  <a:cubicBezTo>
                    <a:pt x="7839" y="851"/>
                    <a:pt x="7406" y="718"/>
                    <a:pt x="6972" y="651"/>
                  </a:cubicBezTo>
                  <a:cubicBezTo>
                    <a:pt x="6446" y="831"/>
                    <a:pt x="5915" y="916"/>
                    <a:pt x="5450" y="916"/>
                  </a:cubicBezTo>
                  <a:cubicBezTo>
                    <a:pt x="4617" y="916"/>
                    <a:pt x="3991" y="643"/>
                    <a:pt x="3970" y="151"/>
                  </a:cubicBezTo>
                  <a:cubicBezTo>
                    <a:pt x="3670" y="84"/>
                    <a:pt x="3469" y="84"/>
                    <a:pt x="3169" y="18"/>
                  </a:cubicBezTo>
                  <a:cubicBezTo>
                    <a:pt x="3104" y="6"/>
                    <a:pt x="3037" y="0"/>
                    <a:pt x="29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52"/>
            <p:cNvSpPr/>
            <p:nvPr/>
          </p:nvSpPr>
          <p:spPr>
            <a:xfrm>
              <a:off x="3357300" y="2451550"/>
              <a:ext cx="416150" cy="246100"/>
            </a:xfrm>
            <a:custGeom>
              <a:avLst/>
              <a:gdLst/>
              <a:ahLst/>
              <a:cxnLst/>
              <a:rect l="l" t="t" r="r" b="b"/>
              <a:pathLst>
                <a:path w="16646" h="9844" extrusionOk="0">
                  <a:moveTo>
                    <a:pt x="1068" y="1"/>
                  </a:moveTo>
                  <a:cubicBezTo>
                    <a:pt x="167" y="1135"/>
                    <a:pt x="0" y="2669"/>
                    <a:pt x="668" y="3970"/>
                  </a:cubicBezTo>
                  <a:cubicBezTo>
                    <a:pt x="668" y="3970"/>
                    <a:pt x="4737" y="9174"/>
                    <a:pt x="5571" y="9775"/>
                  </a:cubicBezTo>
                  <a:cubicBezTo>
                    <a:pt x="5640" y="9822"/>
                    <a:pt x="5745" y="9843"/>
                    <a:pt x="5879" y="9843"/>
                  </a:cubicBezTo>
                  <a:cubicBezTo>
                    <a:pt x="7372" y="9843"/>
                    <a:pt x="12517" y="7192"/>
                    <a:pt x="12976" y="7039"/>
                  </a:cubicBezTo>
                  <a:cubicBezTo>
                    <a:pt x="13910" y="6772"/>
                    <a:pt x="14778" y="6372"/>
                    <a:pt x="15545" y="5805"/>
                  </a:cubicBezTo>
                  <a:cubicBezTo>
                    <a:pt x="16079" y="5371"/>
                    <a:pt x="16412" y="4771"/>
                    <a:pt x="16546" y="4137"/>
                  </a:cubicBezTo>
                  <a:cubicBezTo>
                    <a:pt x="16646" y="3670"/>
                    <a:pt x="16579" y="3136"/>
                    <a:pt x="16379" y="2736"/>
                  </a:cubicBezTo>
                  <a:cubicBezTo>
                    <a:pt x="16233" y="2416"/>
                    <a:pt x="15910" y="2223"/>
                    <a:pt x="15587" y="2223"/>
                  </a:cubicBezTo>
                  <a:cubicBezTo>
                    <a:pt x="15539" y="2223"/>
                    <a:pt x="15492" y="2227"/>
                    <a:pt x="15445" y="2236"/>
                  </a:cubicBezTo>
                  <a:cubicBezTo>
                    <a:pt x="15211" y="2336"/>
                    <a:pt x="15044" y="2503"/>
                    <a:pt x="14911" y="2703"/>
                  </a:cubicBezTo>
                  <a:cubicBezTo>
                    <a:pt x="14584" y="3160"/>
                    <a:pt x="13937" y="3938"/>
                    <a:pt x="13315" y="3938"/>
                  </a:cubicBezTo>
                  <a:cubicBezTo>
                    <a:pt x="13302" y="3938"/>
                    <a:pt x="13289" y="3938"/>
                    <a:pt x="13277" y="3937"/>
                  </a:cubicBezTo>
                  <a:cubicBezTo>
                    <a:pt x="13210" y="3937"/>
                    <a:pt x="13176" y="3904"/>
                    <a:pt x="13143" y="3870"/>
                  </a:cubicBezTo>
                  <a:cubicBezTo>
                    <a:pt x="13110" y="3837"/>
                    <a:pt x="13110" y="3804"/>
                    <a:pt x="13110" y="3770"/>
                  </a:cubicBezTo>
                  <a:cubicBezTo>
                    <a:pt x="13043" y="3503"/>
                    <a:pt x="13110" y="3237"/>
                    <a:pt x="13043" y="2970"/>
                  </a:cubicBezTo>
                  <a:cubicBezTo>
                    <a:pt x="13010" y="2870"/>
                    <a:pt x="12976" y="2770"/>
                    <a:pt x="12910" y="2669"/>
                  </a:cubicBezTo>
                  <a:cubicBezTo>
                    <a:pt x="12876" y="2603"/>
                    <a:pt x="12810" y="2536"/>
                    <a:pt x="12743" y="2469"/>
                  </a:cubicBezTo>
                  <a:cubicBezTo>
                    <a:pt x="12677" y="2434"/>
                    <a:pt x="12621" y="2418"/>
                    <a:pt x="12574" y="2418"/>
                  </a:cubicBezTo>
                  <a:cubicBezTo>
                    <a:pt x="12309" y="2418"/>
                    <a:pt x="12309" y="2900"/>
                    <a:pt x="12309" y="3070"/>
                  </a:cubicBezTo>
                  <a:cubicBezTo>
                    <a:pt x="12309" y="3270"/>
                    <a:pt x="12276" y="3470"/>
                    <a:pt x="12276" y="3670"/>
                  </a:cubicBezTo>
                  <a:cubicBezTo>
                    <a:pt x="12242" y="4070"/>
                    <a:pt x="12209" y="4871"/>
                    <a:pt x="11876" y="5138"/>
                  </a:cubicBezTo>
                  <a:cubicBezTo>
                    <a:pt x="11709" y="5271"/>
                    <a:pt x="11509" y="5338"/>
                    <a:pt x="11342" y="5405"/>
                  </a:cubicBezTo>
                  <a:cubicBezTo>
                    <a:pt x="10641" y="5738"/>
                    <a:pt x="7673" y="6672"/>
                    <a:pt x="6605" y="6939"/>
                  </a:cubicBezTo>
                  <a:cubicBezTo>
                    <a:pt x="6605" y="6939"/>
                    <a:pt x="3803" y="2836"/>
                    <a:pt x="3136" y="1635"/>
                  </a:cubicBezTo>
                  <a:cubicBezTo>
                    <a:pt x="2669" y="835"/>
                    <a:pt x="1935" y="268"/>
                    <a:pt x="1068" y="1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52"/>
            <p:cNvSpPr/>
            <p:nvPr/>
          </p:nvSpPr>
          <p:spPr>
            <a:xfrm>
              <a:off x="3209700" y="2186900"/>
              <a:ext cx="224350" cy="211325"/>
            </a:xfrm>
            <a:custGeom>
              <a:avLst/>
              <a:gdLst/>
              <a:ahLst/>
              <a:cxnLst/>
              <a:rect l="l" t="t" r="r" b="b"/>
              <a:pathLst>
                <a:path w="8974" h="8453" extrusionOk="0">
                  <a:moveTo>
                    <a:pt x="5208" y="0"/>
                  </a:moveTo>
                  <a:cubicBezTo>
                    <a:pt x="4540" y="0"/>
                    <a:pt x="3843" y="141"/>
                    <a:pt x="3202" y="480"/>
                  </a:cubicBezTo>
                  <a:lnTo>
                    <a:pt x="3503" y="546"/>
                  </a:lnTo>
                  <a:cubicBezTo>
                    <a:pt x="3169" y="613"/>
                    <a:pt x="2836" y="680"/>
                    <a:pt x="2535" y="780"/>
                  </a:cubicBezTo>
                  <a:cubicBezTo>
                    <a:pt x="1401" y="1080"/>
                    <a:pt x="200" y="2314"/>
                    <a:pt x="67" y="4483"/>
                  </a:cubicBezTo>
                  <a:cubicBezTo>
                    <a:pt x="0" y="6150"/>
                    <a:pt x="4303" y="7318"/>
                    <a:pt x="4203" y="8452"/>
                  </a:cubicBezTo>
                  <a:lnTo>
                    <a:pt x="6772" y="5383"/>
                  </a:lnTo>
                  <a:cubicBezTo>
                    <a:pt x="8973" y="4483"/>
                    <a:pt x="8940" y="1947"/>
                    <a:pt x="8006" y="1013"/>
                  </a:cubicBezTo>
                  <a:cubicBezTo>
                    <a:pt x="7474" y="439"/>
                    <a:pt x="6385" y="0"/>
                    <a:pt x="52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52"/>
            <p:cNvSpPr/>
            <p:nvPr/>
          </p:nvSpPr>
          <p:spPr>
            <a:xfrm>
              <a:off x="3412325" y="2313125"/>
              <a:ext cx="15875" cy="33375"/>
            </a:xfrm>
            <a:custGeom>
              <a:avLst/>
              <a:gdLst/>
              <a:ahLst/>
              <a:cxnLst/>
              <a:rect l="l" t="t" r="r" b="b"/>
              <a:pathLst>
                <a:path w="635" h="1335" extrusionOk="0">
                  <a:moveTo>
                    <a:pt x="1" y="1"/>
                  </a:moveTo>
                  <a:lnTo>
                    <a:pt x="34" y="1335"/>
                  </a:lnTo>
                  <a:cubicBezTo>
                    <a:pt x="201" y="1302"/>
                    <a:pt x="401" y="1201"/>
                    <a:pt x="535" y="1135"/>
                  </a:cubicBezTo>
                  <a:cubicBezTo>
                    <a:pt x="635" y="100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52"/>
            <p:cNvSpPr/>
            <p:nvPr/>
          </p:nvSpPr>
          <p:spPr>
            <a:xfrm>
              <a:off x="3243875" y="2226825"/>
              <a:ext cx="174325" cy="184425"/>
            </a:xfrm>
            <a:custGeom>
              <a:avLst/>
              <a:gdLst/>
              <a:ahLst/>
              <a:cxnLst/>
              <a:rect l="l" t="t" r="r" b="b"/>
              <a:pathLst>
                <a:path w="6973" h="7377" extrusionOk="0">
                  <a:moveTo>
                    <a:pt x="3299" y="0"/>
                  </a:moveTo>
                  <a:cubicBezTo>
                    <a:pt x="2490" y="0"/>
                    <a:pt x="1698" y="253"/>
                    <a:pt x="1035" y="751"/>
                  </a:cubicBezTo>
                  <a:cubicBezTo>
                    <a:pt x="1" y="1485"/>
                    <a:pt x="168" y="3453"/>
                    <a:pt x="1035" y="4954"/>
                  </a:cubicBezTo>
                  <a:cubicBezTo>
                    <a:pt x="1769" y="6188"/>
                    <a:pt x="3403" y="7022"/>
                    <a:pt x="4137" y="7255"/>
                  </a:cubicBezTo>
                  <a:cubicBezTo>
                    <a:pt x="4389" y="7339"/>
                    <a:pt x="4734" y="7376"/>
                    <a:pt x="5067" y="7376"/>
                  </a:cubicBezTo>
                  <a:cubicBezTo>
                    <a:pt x="5530" y="7376"/>
                    <a:pt x="5969" y="7305"/>
                    <a:pt x="6105" y="7189"/>
                  </a:cubicBezTo>
                  <a:cubicBezTo>
                    <a:pt x="6439" y="6888"/>
                    <a:pt x="6972" y="5988"/>
                    <a:pt x="6739" y="3619"/>
                  </a:cubicBezTo>
                  <a:cubicBezTo>
                    <a:pt x="6472" y="1251"/>
                    <a:pt x="5405" y="617"/>
                    <a:pt x="4771" y="284"/>
                  </a:cubicBezTo>
                  <a:cubicBezTo>
                    <a:pt x="4291" y="94"/>
                    <a:pt x="3792" y="0"/>
                    <a:pt x="3299" y="0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52"/>
            <p:cNvSpPr/>
            <p:nvPr/>
          </p:nvSpPr>
          <p:spPr>
            <a:xfrm>
              <a:off x="3210525" y="2196425"/>
              <a:ext cx="206850" cy="227550"/>
            </a:xfrm>
            <a:custGeom>
              <a:avLst/>
              <a:gdLst/>
              <a:ahLst/>
              <a:cxnLst/>
              <a:rect l="l" t="t" r="r" b="b"/>
              <a:pathLst>
                <a:path w="8274" h="9102" extrusionOk="0">
                  <a:moveTo>
                    <a:pt x="3914" y="0"/>
                  </a:moveTo>
                  <a:cubicBezTo>
                    <a:pt x="3262" y="0"/>
                    <a:pt x="2607" y="99"/>
                    <a:pt x="1969" y="299"/>
                  </a:cubicBezTo>
                  <a:cubicBezTo>
                    <a:pt x="734" y="699"/>
                    <a:pt x="1" y="2400"/>
                    <a:pt x="1" y="4068"/>
                  </a:cubicBezTo>
                  <a:lnTo>
                    <a:pt x="1" y="7704"/>
                  </a:lnTo>
                  <a:cubicBezTo>
                    <a:pt x="1" y="7704"/>
                    <a:pt x="1038" y="9101"/>
                    <a:pt x="3500" y="9101"/>
                  </a:cubicBezTo>
                  <a:cubicBezTo>
                    <a:pt x="4221" y="9101"/>
                    <a:pt x="5063" y="8981"/>
                    <a:pt x="6038" y="8671"/>
                  </a:cubicBezTo>
                  <a:lnTo>
                    <a:pt x="6038" y="6637"/>
                  </a:lnTo>
                  <a:lnTo>
                    <a:pt x="6038" y="5970"/>
                  </a:lnTo>
                  <a:lnTo>
                    <a:pt x="5938" y="6003"/>
                  </a:lnTo>
                  <a:cubicBezTo>
                    <a:pt x="5858" y="6016"/>
                    <a:pt x="5779" y="6023"/>
                    <a:pt x="5702" y="6023"/>
                  </a:cubicBezTo>
                  <a:cubicBezTo>
                    <a:pt x="5395" y="6023"/>
                    <a:pt x="5118" y="5916"/>
                    <a:pt x="4904" y="5703"/>
                  </a:cubicBezTo>
                  <a:cubicBezTo>
                    <a:pt x="4304" y="5169"/>
                    <a:pt x="4270" y="4202"/>
                    <a:pt x="5004" y="3968"/>
                  </a:cubicBezTo>
                  <a:cubicBezTo>
                    <a:pt x="5102" y="3933"/>
                    <a:pt x="5194" y="3917"/>
                    <a:pt x="5280" y="3917"/>
                  </a:cubicBezTo>
                  <a:cubicBezTo>
                    <a:pt x="5838" y="3917"/>
                    <a:pt x="6138" y="4569"/>
                    <a:pt x="6138" y="4569"/>
                  </a:cubicBezTo>
                  <a:lnTo>
                    <a:pt x="6405" y="5369"/>
                  </a:lnTo>
                  <a:cubicBezTo>
                    <a:pt x="6905" y="5202"/>
                    <a:pt x="6905" y="4468"/>
                    <a:pt x="6372" y="4302"/>
                  </a:cubicBezTo>
                  <a:cubicBezTo>
                    <a:pt x="8273" y="2133"/>
                    <a:pt x="6772" y="666"/>
                    <a:pt x="6772" y="666"/>
                  </a:cubicBezTo>
                  <a:cubicBezTo>
                    <a:pt x="5870" y="225"/>
                    <a:pt x="4895" y="0"/>
                    <a:pt x="39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52"/>
            <p:cNvSpPr/>
            <p:nvPr/>
          </p:nvSpPr>
          <p:spPr>
            <a:xfrm>
              <a:off x="3845150" y="1968875"/>
              <a:ext cx="346100" cy="522750"/>
            </a:xfrm>
            <a:custGeom>
              <a:avLst/>
              <a:gdLst/>
              <a:ahLst/>
              <a:cxnLst/>
              <a:rect l="l" t="t" r="r" b="b"/>
              <a:pathLst>
                <a:path w="13844" h="20910" extrusionOk="0">
                  <a:moveTo>
                    <a:pt x="9666" y="0"/>
                  </a:moveTo>
                  <a:cubicBezTo>
                    <a:pt x="9366" y="0"/>
                    <a:pt x="9064" y="36"/>
                    <a:pt x="8773" y="94"/>
                  </a:cubicBezTo>
                  <a:cubicBezTo>
                    <a:pt x="8573" y="128"/>
                    <a:pt x="8406" y="194"/>
                    <a:pt x="8206" y="261"/>
                  </a:cubicBezTo>
                  <a:cubicBezTo>
                    <a:pt x="8006" y="294"/>
                    <a:pt x="7839" y="394"/>
                    <a:pt x="7639" y="461"/>
                  </a:cubicBezTo>
                  <a:cubicBezTo>
                    <a:pt x="7406" y="561"/>
                    <a:pt x="7139" y="695"/>
                    <a:pt x="6905" y="828"/>
                  </a:cubicBezTo>
                  <a:cubicBezTo>
                    <a:pt x="6638" y="995"/>
                    <a:pt x="6372" y="1162"/>
                    <a:pt x="6138" y="1362"/>
                  </a:cubicBezTo>
                  <a:cubicBezTo>
                    <a:pt x="5938" y="1495"/>
                    <a:pt x="5738" y="1629"/>
                    <a:pt x="5571" y="1795"/>
                  </a:cubicBezTo>
                  <a:cubicBezTo>
                    <a:pt x="2836" y="4097"/>
                    <a:pt x="701" y="8200"/>
                    <a:pt x="134" y="12136"/>
                  </a:cubicBezTo>
                  <a:cubicBezTo>
                    <a:pt x="100" y="12403"/>
                    <a:pt x="100" y="12670"/>
                    <a:pt x="67" y="12937"/>
                  </a:cubicBezTo>
                  <a:cubicBezTo>
                    <a:pt x="34" y="13337"/>
                    <a:pt x="0" y="13704"/>
                    <a:pt x="0" y="14071"/>
                  </a:cubicBezTo>
                  <a:cubicBezTo>
                    <a:pt x="0" y="14371"/>
                    <a:pt x="0" y="14671"/>
                    <a:pt x="34" y="14971"/>
                  </a:cubicBezTo>
                  <a:cubicBezTo>
                    <a:pt x="67" y="15238"/>
                    <a:pt x="100" y="15438"/>
                    <a:pt x="134" y="15672"/>
                  </a:cubicBezTo>
                  <a:cubicBezTo>
                    <a:pt x="167" y="15905"/>
                    <a:pt x="200" y="16139"/>
                    <a:pt x="267" y="16339"/>
                  </a:cubicBezTo>
                  <a:cubicBezTo>
                    <a:pt x="401" y="16940"/>
                    <a:pt x="601" y="17507"/>
                    <a:pt x="901" y="18007"/>
                  </a:cubicBezTo>
                  <a:cubicBezTo>
                    <a:pt x="968" y="18107"/>
                    <a:pt x="1034" y="18240"/>
                    <a:pt x="1068" y="18307"/>
                  </a:cubicBezTo>
                  <a:cubicBezTo>
                    <a:pt x="1335" y="18741"/>
                    <a:pt x="1668" y="19074"/>
                    <a:pt x="2068" y="19375"/>
                  </a:cubicBezTo>
                  <a:cubicBezTo>
                    <a:pt x="2169" y="19441"/>
                    <a:pt x="2302" y="19541"/>
                    <a:pt x="2402" y="19608"/>
                  </a:cubicBezTo>
                  <a:lnTo>
                    <a:pt x="4704" y="20909"/>
                  </a:lnTo>
                  <a:lnTo>
                    <a:pt x="5137" y="19942"/>
                  </a:lnTo>
                  <a:cubicBezTo>
                    <a:pt x="5271" y="19908"/>
                    <a:pt x="5404" y="19908"/>
                    <a:pt x="5504" y="19875"/>
                  </a:cubicBezTo>
                  <a:cubicBezTo>
                    <a:pt x="6038" y="19708"/>
                    <a:pt x="6505" y="19475"/>
                    <a:pt x="6972" y="19208"/>
                  </a:cubicBezTo>
                  <a:cubicBezTo>
                    <a:pt x="7239" y="19041"/>
                    <a:pt x="7539" y="18874"/>
                    <a:pt x="7806" y="18641"/>
                  </a:cubicBezTo>
                  <a:cubicBezTo>
                    <a:pt x="8173" y="18374"/>
                    <a:pt x="8506" y="18074"/>
                    <a:pt x="8840" y="17773"/>
                  </a:cubicBezTo>
                  <a:cubicBezTo>
                    <a:pt x="11108" y="15572"/>
                    <a:pt x="12910" y="12136"/>
                    <a:pt x="13577" y="8734"/>
                  </a:cubicBezTo>
                  <a:cubicBezTo>
                    <a:pt x="13643" y="8233"/>
                    <a:pt x="13743" y="7733"/>
                    <a:pt x="13777" y="7233"/>
                  </a:cubicBezTo>
                  <a:cubicBezTo>
                    <a:pt x="13810" y="6799"/>
                    <a:pt x="13844" y="6399"/>
                    <a:pt x="13844" y="5965"/>
                  </a:cubicBezTo>
                  <a:cubicBezTo>
                    <a:pt x="13844" y="5398"/>
                    <a:pt x="13777" y="4798"/>
                    <a:pt x="13677" y="4230"/>
                  </a:cubicBezTo>
                  <a:cubicBezTo>
                    <a:pt x="13610" y="3763"/>
                    <a:pt x="13510" y="3330"/>
                    <a:pt x="13343" y="2896"/>
                  </a:cubicBezTo>
                  <a:lnTo>
                    <a:pt x="13844" y="1862"/>
                  </a:lnTo>
                  <a:lnTo>
                    <a:pt x="11475" y="461"/>
                  </a:lnTo>
                  <a:cubicBezTo>
                    <a:pt x="11208" y="328"/>
                    <a:pt x="10908" y="194"/>
                    <a:pt x="10641" y="128"/>
                  </a:cubicBezTo>
                  <a:cubicBezTo>
                    <a:pt x="10541" y="94"/>
                    <a:pt x="10441" y="61"/>
                    <a:pt x="10308" y="61"/>
                  </a:cubicBezTo>
                  <a:cubicBezTo>
                    <a:pt x="10098" y="19"/>
                    <a:pt x="9883" y="0"/>
                    <a:pt x="9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52"/>
            <p:cNvSpPr/>
            <p:nvPr/>
          </p:nvSpPr>
          <p:spPr>
            <a:xfrm>
              <a:off x="3861825" y="2171350"/>
              <a:ext cx="130950" cy="110125"/>
            </a:xfrm>
            <a:custGeom>
              <a:avLst/>
              <a:gdLst/>
              <a:ahLst/>
              <a:cxnLst/>
              <a:rect l="l" t="t" r="r" b="b"/>
              <a:pathLst>
                <a:path w="5238" h="4405" extrusionOk="0">
                  <a:moveTo>
                    <a:pt x="568" y="1"/>
                  </a:moveTo>
                  <a:cubicBezTo>
                    <a:pt x="367" y="601"/>
                    <a:pt x="167" y="1135"/>
                    <a:pt x="0" y="1702"/>
                  </a:cubicBezTo>
                  <a:lnTo>
                    <a:pt x="4637" y="4404"/>
                  </a:lnTo>
                  <a:lnTo>
                    <a:pt x="5238" y="2703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52"/>
            <p:cNvSpPr/>
            <p:nvPr/>
          </p:nvSpPr>
          <p:spPr>
            <a:xfrm>
              <a:off x="4059475" y="1968875"/>
              <a:ext cx="131775" cy="72425"/>
            </a:xfrm>
            <a:custGeom>
              <a:avLst/>
              <a:gdLst/>
              <a:ahLst/>
              <a:cxnLst/>
              <a:rect l="l" t="t" r="r" b="b"/>
              <a:pathLst>
                <a:path w="5271" h="2897" extrusionOk="0">
                  <a:moveTo>
                    <a:pt x="1100" y="0"/>
                  </a:moveTo>
                  <a:cubicBezTo>
                    <a:pt x="793" y="0"/>
                    <a:pt x="491" y="36"/>
                    <a:pt x="200" y="94"/>
                  </a:cubicBezTo>
                  <a:lnTo>
                    <a:pt x="0" y="128"/>
                  </a:lnTo>
                  <a:lnTo>
                    <a:pt x="4770" y="2896"/>
                  </a:lnTo>
                  <a:lnTo>
                    <a:pt x="5271" y="1862"/>
                  </a:lnTo>
                  <a:lnTo>
                    <a:pt x="2902" y="461"/>
                  </a:lnTo>
                  <a:cubicBezTo>
                    <a:pt x="2635" y="328"/>
                    <a:pt x="2335" y="194"/>
                    <a:pt x="2068" y="128"/>
                  </a:cubicBezTo>
                  <a:cubicBezTo>
                    <a:pt x="1968" y="94"/>
                    <a:pt x="1868" y="61"/>
                    <a:pt x="1768" y="61"/>
                  </a:cubicBezTo>
                  <a:cubicBezTo>
                    <a:pt x="1544" y="19"/>
                    <a:pt x="1321" y="0"/>
                    <a:pt x="11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52"/>
            <p:cNvSpPr/>
            <p:nvPr/>
          </p:nvSpPr>
          <p:spPr>
            <a:xfrm>
              <a:off x="3951900" y="2029600"/>
              <a:ext cx="187650" cy="116775"/>
            </a:xfrm>
            <a:custGeom>
              <a:avLst/>
              <a:gdLst/>
              <a:ahLst/>
              <a:cxnLst/>
              <a:rect l="l" t="t" r="r" b="b"/>
              <a:pathLst>
                <a:path w="7506" h="4671" extrusionOk="0">
                  <a:moveTo>
                    <a:pt x="634" y="0"/>
                  </a:moveTo>
                  <a:cubicBezTo>
                    <a:pt x="400" y="200"/>
                    <a:pt x="200" y="434"/>
                    <a:pt x="0" y="667"/>
                  </a:cubicBezTo>
                  <a:lnTo>
                    <a:pt x="6905" y="4670"/>
                  </a:lnTo>
                  <a:lnTo>
                    <a:pt x="7505" y="3936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52"/>
            <p:cNvSpPr/>
            <p:nvPr/>
          </p:nvSpPr>
          <p:spPr>
            <a:xfrm>
              <a:off x="3916025" y="2057100"/>
              <a:ext cx="165975" cy="122625"/>
            </a:xfrm>
            <a:custGeom>
              <a:avLst/>
              <a:gdLst/>
              <a:ahLst/>
              <a:cxnLst/>
              <a:rect l="l" t="t" r="r" b="b"/>
              <a:pathLst>
                <a:path w="6639" h="4905" extrusionOk="0">
                  <a:moveTo>
                    <a:pt x="1068" y="1"/>
                  </a:moveTo>
                  <a:cubicBezTo>
                    <a:pt x="668" y="468"/>
                    <a:pt x="334" y="935"/>
                    <a:pt x="1" y="1435"/>
                  </a:cubicBezTo>
                  <a:lnTo>
                    <a:pt x="6005" y="4904"/>
                  </a:lnTo>
                  <a:lnTo>
                    <a:pt x="6639" y="3237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52"/>
            <p:cNvSpPr/>
            <p:nvPr/>
          </p:nvSpPr>
          <p:spPr>
            <a:xfrm>
              <a:off x="3904350" y="2002800"/>
              <a:ext cx="345275" cy="501525"/>
            </a:xfrm>
            <a:custGeom>
              <a:avLst/>
              <a:gdLst/>
              <a:ahLst/>
              <a:cxnLst/>
              <a:rect l="l" t="t" r="r" b="b"/>
              <a:pathLst>
                <a:path w="13811" h="20061" extrusionOk="0">
                  <a:moveTo>
                    <a:pt x="9597" y="0"/>
                  </a:moveTo>
                  <a:cubicBezTo>
                    <a:pt x="9319" y="0"/>
                    <a:pt x="9042" y="33"/>
                    <a:pt x="8774" y="105"/>
                  </a:cubicBezTo>
                  <a:cubicBezTo>
                    <a:pt x="8573" y="138"/>
                    <a:pt x="8373" y="172"/>
                    <a:pt x="8207" y="238"/>
                  </a:cubicBezTo>
                  <a:cubicBezTo>
                    <a:pt x="8006" y="305"/>
                    <a:pt x="7806" y="372"/>
                    <a:pt x="7639" y="472"/>
                  </a:cubicBezTo>
                  <a:cubicBezTo>
                    <a:pt x="7373" y="572"/>
                    <a:pt x="7139" y="705"/>
                    <a:pt x="6872" y="839"/>
                  </a:cubicBezTo>
                  <a:cubicBezTo>
                    <a:pt x="6639" y="1005"/>
                    <a:pt x="6372" y="1172"/>
                    <a:pt x="6105" y="1339"/>
                  </a:cubicBezTo>
                  <a:cubicBezTo>
                    <a:pt x="5938" y="1506"/>
                    <a:pt x="5738" y="1639"/>
                    <a:pt x="5538" y="1806"/>
                  </a:cubicBezTo>
                  <a:cubicBezTo>
                    <a:pt x="2836" y="4108"/>
                    <a:pt x="668" y="8211"/>
                    <a:pt x="134" y="12147"/>
                  </a:cubicBezTo>
                  <a:cubicBezTo>
                    <a:pt x="101" y="12414"/>
                    <a:pt x="67" y="12680"/>
                    <a:pt x="34" y="12947"/>
                  </a:cubicBezTo>
                  <a:cubicBezTo>
                    <a:pt x="1" y="13314"/>
                    <a:pt x="1" y="13715"/>
                    <a:pt x="1" y="14081"/>
                  </a:cubicBezTo>
                  <a:cubicBezTo>
                    <a:pt x="1" y="14382"/>
                    <a:pt x="1" y="14682"/>
                    <a:pt x="34" y="14982"/>
                  </a:cubicBezTo>
                  <a:cubicBezTo>
                    <a:pt x="67" y="15249"/>
                    <a:pt x="67" y="15449"/>
                    <a:pt x="101" y="15683"/>
                  </a:cubicBezTo>
                  <a:cubicBezTo>
                    <a:pt x="134" y="15916"/>
                    <a:pt x="201" y="16150"/>
                    <a:pt x="234" y="16350"/>
                  </a:cubicBezTo>
                  <a:cubicBezTo>
                    <a:pt x="368" y="16917"/>
                    <a:pt x="601" y="17484"/>
                    <a:pt x="868" y="18018"/>
                  </a:cubicBezTo>
                  <a:cubicBezTo>
                    <a:pt x="935" y="18118"/>
                    <a:pt x="1001" y="18218"/>
                    <a:pt x="1068" y="18318"/>
                  </a:cubicBezTo>
                  <a:cubicBezTo>
                    <a:pt x="1335" y="18718"/>
                    <a:pt x="1669" y="19085"/>
                    <a:pt x="2035" y="19385"/>
                  </a:cubicBezTo>
                  <a:cubicBezTo>
                    <a:pt x="2603" y="19786"/>
                    <a:pt x="3270" y="20019"/>
                    <a:pt x="3970" y="20052"/>
                  </a:cubicBezTo>
                  <a:cubicBezTo>
                    <a:pt x="4054" y="20058"/>
                    <a:pt x="4138" y="20061"/>
                    <a:pt x="4223" y="20061"/>
                  </a:cubicBezTo>
                  <a:cubicBezTo>
                    <a:pt x="4648" y="20061"/>
                    <a:pt x="5088" y="19991"/>
                    <a:pt x="5505" y="19852"/>
                  </a:cubicBezTo>
                  <a:cubicBezTo>
                    <a:pt x="6005" y="19719"/>
                    <a:pt x="6472" y="19485"/>
                    <a:pt x="6939" y="19218"/>
                  </a:cubicBezTo>
                  <a:cubicBezTo>
                    <a:pt x="7239" y="19052"/>
                    <a:pt x="7506" y="18852"/>
                    <a:pt x="7773" y="18651"/>
                  </a:cubicBezTo>
                  <a:cubicBezTo>
                    <a:pt x="8140" y="18385"/>
                    <a:pt x="8507" y="18084"/>
                    <a:pt x="8807" y="17784"/>
                  </a:cubicBezTo>
                  <a:cubicBezTo>
                    <a:pt x="11109" y="15583"/>
                    <a:pt x="12877" y="12147"/>
                    <a:pt x="13544" y="8744"/>
                  </a:cubicBezTo>
                  <a:cubicBezTo>
                    <a:pt x="13644" y="8244"/>
                    <a:pt x="13710" y="7744"/>
                    <a:pt x="13744" y="7243"/>
                  </a:cubicBezTo>
                  <a:cubicBezTo>
                    <a:pt x="13811" y="6810"/>
                    <a:pt x="13811" y="6409"/>
                    <a:pt x="13811" y="5976"/>
                  </a:cubicBezTo>
                  <a:cubicBezTo>
                    <a:pt x="13811" y="5409"/>
                    <a:pt x="13777" y="4808"/>
                    <a:pt x="13677" y="4241"/>
                  </a:cubicBezTo>
                  <a:cubicBezTo>
                    <a:pt x="13577" y="3641"/>
                    <a:pt x="13410" y="3074"/>
                    <a:pt x="13177" y="2507"/>
                  </a:cubicBezTo>
                  <a:cubicBezTo>
                    <a:pt x="12877" y="1806"/>
                    <a:pt x="12410" y="1206"/>
                    <a:pt x="11809" y="705"/>
                  </a:cubicBezTo>
                  <a:cubicBezTo>
                    <a:pt x="11476" y="438"/>
                    <a:pt x="11042" y="238"/>
                    <a:pt x="10608" y="138"/>
                  </a:cubicBezTo>
                  <a:cubicBezTo>
                    <a:pt x="10508" y="105"/>
                    <a:pt x="10408" y="71"/>
                    <a:pt x="10308" y="71"/>
                  </a:cubicBezTo>
                  <a:cubicBezTo>
                    <a:pt x="10076" y="25"/>
                    <a:pt x="9836" y="0"/>
                    <a:pt x="95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52"/>
            <p:cNvSpPr/>
            <p:nvPr/>
          </p:nvSpPr>
          <p:spPr>
            <a:xfrm>
              <a:off x="3920200" y="2205550"/>
              <a:ext cx="230200" cy="245200"/>
            </a:xfrm>
            <a:custGeom>
              <a:avLst/>
              <a:gdLst/>
              <a:ahLst/>
              <a:cxnLst/>
              <a:rect l="l" t="t" r="r" b="b"/>
              <a:pathLst>
                <a:path w="9208" h="9808" extrusionOk="0">
                  <a:moveTo>
                    <a:pt x="601" y="1"/>
                  </a:moveTo>
                  <a:cubicBezTo>
                    <a:pt x="367" y="568"/>
                    <a:pt x="167" y="1135"/>
                    <a:pt x="0" y="1702"/>
                  </a:cubicBezTo>
                  <a:lnTo>
                    <a:pt x="8106" y="9808"/>
                  </a:lnTo>
                  <a:lnTo>
                    <a:pt x="8206" y="9674"/>
                  </a:lnTo>
                  <a:cubicBezTo>
                    <a:pt x="8540" y="9341"/>
                    <a:pt x="8873" y="9007"/>
                    <a:pt x="9207" y="8607"/>
                  </a:cubicBezTo>
                  <a:lnTo>
                    <a:pt x="6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52"/>
            <p:cNvSpPr/>
            <p:nvPr/>
          </p:nvSpPr>
          <p:spPr>
            <a:xfrm>
              <a:off x="3975250" y="2091300"/>
              <a:ext cx="241850" cy="258550"/>
            </a:xfrm>
            <a:custGeom>
              <a:avLst/>
              <a:gdLst/>
              <a:ahLst/>
              <a:cxnLst/>
              <a:rect l="l" t="t" r="r" b="b"/>
              <a:pathLst>
                <a:path w="9674" h="10342" extrusionOk="0">
                  <a:moveTo>
                    <a:pt x="1034" y="1"/>
                  </a:moveTo>
                  <a:cubicBezTo>
                    <a:pt x="667" y="468"/>
                    <a:pt x="300" y="935"/>
                    <a:pt x="0" y="1435"/>
                  </a:cubicBezTo>
                  <a:lnTo>
                    <a:pt x="8906" y="10341"/>
                  </a:lnTo>
                  <a:cubicBezTo>
                    <a:pt x="9173" y="9808"/>
                    <a:pt x="9440" y="9241"/>
                    <a:pt x="9674" y="8673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52"/>
            <p:cNvSpPr/>
            <p:nvPr/>
          </p:nvSpPr>
          <p:spPr>
            <a:xfrm>
              <a:off x="4010275" y="2062950"/>
              <a:ext cx="221000" cy="229350"/>
            </a:xfrm>
            <a:custGeom>
              <a:avLst/>
              <a:gdLst/>
              <a:ahLst/>
              <a:cxnLst/>
              <a:rect l="l" t="t" r="r" b="b"/>
              <a:pathLst>
                <a:path w="8840" h="9174" extrusionOk="0">
                  <a:moveTo>
                    <a:pt x="634" y="0"/>
                  </a:moveTo>
                  <a:cubicBezTo>
                    <a:pt x="434" y="234"/>
                    <a:pt x="234" y="434"/>
                    <a:pt x="0" y="668"/>
                  </a:cubicBezTo>
                  <a:lnTo>
                    <a:pt x="8539" y="9174"/>
                  </a:lnTo>
                  <a:cubicBezTo>
                    <a:pt x="8640" y="8873"/>
                    <a:pt x="8740" y="8540"/>
                    <a:pt x="8840" y="8240"/>
                  </a:cubicBezTo>
                  <a:lnTo>
                    <a:pt x="6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52"/>
            <p:cNvSpPr/>
            <p:nvPr/>
          </p:nvSpPr>
          <p:spPr>
            <a:xfrm>
              <a:off x="4118675" y="2002800"/>
              <a:ext cx="130950" cy="135225"/>
            </a:xfrm>
            <a:custGeom>
              <a:avLst/>
              <a:gdLst/>
              <a:ahLst/>
              <a:cxnLst/>
              <a:rect l="l" t="t" r="r" b="b"/>
              <a:pathLst>
                <a:path w="5238" h="5409" extrusionOk="0">
                  <a:moveTo>
                    <a:pt x="1057" y="0"/>
                  </a:moveTo>
                  <a:cubicBezTo>
                    <a:pt x="780" y="0"/>
                    <a:pt x="502" y="33"/>
                    <a:pt x="234" y="105"/>
                  </a:cubicBezTo>
                  <a:lnTo>
                    <a:pt x="0" y="138"/>
                  </a:lnTo>
                  <a:lnTo>
                    <a:pt x="5238" y="5409"/>
                  </a:lnTo>
                  <a:cubicBezTo>
                    <a:pt x="5238" y="5242"/>
                    <a:pt x="5204" y="5075"/>
                    <a:pt x="5204" y="4908"/>
                  </a:cubicBezTo>
                  <a:lnTo>
                    <a:pt x="5204" y="4775"/>
                  </a:lnTo>
                  <a:lnTo>
                    <a:pt x="5204" y="4608"/>
                  </a:lnTo>
                  <a:cubicBezTo>
                    <a:pt x="5204" y="4475"/>
                    <a:pt x="5171" y="4375"/>
                    <a:pt x="5137" y="4241"/>
                  </a:cubicBezTo>
                  <a:cubicBezTo>
                    <a:pt x="5037" y="3641"/>
                    <a:pt x="4871" y="3074"/>
                    <a:pt x="4637" y="2507"/>
                  </a:cubicBezTo>
                  <a:cubicBezTo>
                    <a:pt x="4337" y="1806"/>
                    <a:pt x="3870" y="1206"/>
                    <a:pt x="3303" y="705"/>
                  </a:cubicBezTo>
                  <a:cubicBezTo>
                    <a:pt x="2936" y="438"/>
                    <a:pt x="2502" y="238"/>
                    <a:pt x="2069" y="138"/>
                  </a:cubicBezTo>
                  <a:cubicBezTo>
                    <a:pt x="1969" y="105"/>
                    <a:pt x="1868" y="71"/>
                    <a:pt x="1768" y="71"/>
                  </a:cubicBezTo>
                  <a:cubicBezTo>
                    <a:pt x="1536" y="25"/>
                    <a:pt x="1297" y="0"/>
                    <a:pt x="1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52"/>
            <p:cNvSpPr/>
            <p:nvPr/>
          </p:nvSpPr>
          <p:spPr>
            <a:xfrm>
              <a:off x="3948550" y="2066875"/>
              <a:ext cx="257700" cy="374225"/>
            </a:xfrm>
            <a:custGeom>
              <a:avLst/>
              <a:gdLst/>
              <a:ahLst/>
              <a:cxnLst/>
              <a:rect l="l" t="t" r="r" b="b"/>
              <a:pathLst>
                <a:path w="10308" h="14969" extrusionOk="0">
                  <a:moveTo>
                    <a:pt x="7207" y="0"/>
                  </a:moveTo>
                  <a:cubicBezTo>
                    <a:pt x="6679" y="0"/>
                    <a:pt x="6105" y="143"/>
                    <a:pt x="5505" y="444"/>
                  </a:cubicBezTo>
                  <a:cubicBezTo>
                    <a:pt x="5371" y="477"/>
                    <a:pt x="5271" y="544"/>
                    <a:pt x="5138" y="611"/>
                  </a:cubicBezTo>
                  <a:cubicBezTo>
                    <a:pt x="2302" y="2279"/>
                    <a:pt x="1" y="6682"/>
                    <a:pt x="1" y="10451"/>
                  </a:cubicBezTo>
                  <a:cubicBezTo>
                    <a:pt x="1" y="13284"/>
                    <a:pt x="1278" y="14969"/>
                    <a:pt x="3101" y="14969"/>
                  </a:cubicBezTo>
                  <a:cubicBezTo>
                    <a:pt x="3726" y="14969"/>
                    <a:pt x="4414" y="14771"/>
                    <a:pt x="5138" y="14354"/>
                  </a:cubicBezTo>
                  <a:cubicBezTo>
                    <a:pt x="5271" y="14287"/>
                    <a:pt x="5371" y="14220"/>
                    <a:pt x="5505" y="14154"/>
                  </a:cubicBezTo>
                  <a:cubicBezTo>
                    <a:pt x="8173" y="12352"/>
                    <a:pt x="10308" y="8149"/>
                    <a:pt x="10308" y="4513"/>
                  </a:cubicBezTo>
                  <a:cubicBezTo>
                    <a:pt x="10308" y="1696"/>
                    <a:pt x="9026" y="0"/>
                    <a:pt x="72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52"/>
            <p:cNvSpPr/>
            <p:nvPr/>
          </p:nvSpPr>
          <p:spPr>
            <a:xfrm>
              <a:off x="3955225" y="2075375"/>
              <a:ext cx="245200" cy="357750"/>
            </a:xfrm>
            <a:custGeom>
              <a:avLst/>
              <a:gdLst/>
              <a:ahLst/>
              <a:cxnLst/>
              <a:rect l="l" t="t" r="r" b="b"/>
              <a:pathLst>
                <a:path w="9808" h="14310" extrusionOk="0">
                  <a:moveTo>
                    <a:pt x="6825" y="0"/>
                  </a:moveTo>
                  <a:cubicBezTo>
                    <a:pt x="6299" y="0"/>
                    <a:pt x="5783" y="119"/>
                    <a:pt x="5304" y="371"/>
                  </a:cubicBezTo>
                  <a:lnTo>
                    <a:pt x="5204" y="404"/>
                  </a:lnTo>
                  <a:cubicBezTo>
                    <a:pt x="5104" y="471"/>
                    <a:pt x="5004" y="504"/>
                    <a:pt x="4871" y="571"/>
                  </a:cubicBezTo>
                  <a:cubicBezTo>
                    <a:pt x="4737" y="671"/>
                    <a:pt x="4604" y="738"/>
                    <a:pt x="4504" y="838"/>
                  </a:cubicBezTo>
                  <a:cubicBezTo>
                    <a:pt x="4203" y="1005"/>
                    <a:pt x="3937" y="1205"/>
                    <a:pt x="3703" y="1438"/>
                  </a:cubicBezTo>
                  <a:cubicBezTo>
                    <a:pt x="1802" y="3306"/>
                    <a:pt x="534" y="5708"/>
                    <a:pt x="101" y="8343"/>
                  </a:cubicBezTo>
                  <a:cubicBezTo>
                    <a:pt x="34" y="8710"/>
                    <a:pt x="0" y="9077"/>
                    <a:pt x="0" y="9477"/>
                  </a:cubicBezTo>
                  <a:lnTo>
                    <a:pt x="0" y="9978"/>
                  </a:lnTo>
                  <a:lnTo>
                    <a:pt x="0" y="10545"/>
                  </a:lnTo>
                  <a:cubicBezTo>
                    <a:pt x="0" y="11345"/>
                    <a:pt x="234" y="12146"/>
                    <a:pt x="634" y="12880"/>
                  </a:cubicBezTo>
                  <a:cubicBezTo>
                    <a:pt x="1076" y="13764"/>
                    <a:pt x="1987" y="14310"/>
                    <a:pt x="2953" y="14310"/>
                  </a:cubicBezTo>
                  <a:cubicBezTo>
                    <a:pt x="3080" y="14310"/>
                    <a:pt x="3208" y="14300"/>
                    <a:pt x="3336" y="14281"/>
                  </a:cubicBezTo>
                  <a:cubicBezTo>
                    <a:pt x="3903" y="14181"/>
                    <a:pt x="4404" y="13980"/>
                    <a:pt x="4904" y="13714"/>
                  </a:cubicBezTo>
                  <a:lnTo>
                    <a:pt x="5137" y="13547"/>
                  </a:lnTo>
                  <a:lnTo>
                    <a:pt x="5204" y="13513"/>
                  </a:lnTo>
                  <a:cubicBezTo>
                    <a:pt x="7706" y="11846"/>
                    <a:pt x="9674" y="8043"/>
                    <a:pt x="9807" y="4674"/>
                  </a:cubicBezTo>
                  <a:lnTo>
                    <a:pt x="9807" y="4307"/>
                  </a:lnTo>
                  <a:cubicBezTo>
                    <a:pt x="9807" y="3640"/>
                    <a:pt x="9707" y="3006"/>
                    <a:pt x="9541" y="2372"/>
                  </a:cubicBezTo>
                  <a:cubicBezTo>
                    <a:pt x="9174" y="1071"/>
                    <a:pt x="8373" y="237"/>
                    <a:pt x="7339" y="37"/>
                  </a:cubicBezTo>
                  <a:cubicBezTo>
                    <a:pt x="7167" y="13"/>
                    <a:pt x="6996" y="0"/>
                    <a:pt x="68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52"/>
            <p:cNvSpPr/>
            <p:nvPr/>
          </p:nvSpPr>
          <p:spPr>
            <a:xfrm>
              <a:off x="3954400" y="2075375"/>
              <a:ext cx="225175" cy="345350"/>
            </a:xfrm>
            <a:custGeom>
              <a:avLst/>
              <a:gdLst/>
              <a:ahLst/>
              <a:cxnLst/>
              <a:rect l="l" t="t" r="r" b="b"/>
              <a:pathLst>
                <a:path w="9007" h="13814" extrusionOk="0">
                  <a:moveTo>
                    <a:pt x="6858" y="0"/>
                  </a:moveTo>
                  <a:cubicBezTo>
                    <a:pt x="6332" y="0"/>
                    <a:pt x="5816" y="119"/>
                    <a:pt x="5337" y="371"/>
                  </a:cubicBezTo>
                  <a:lnTo>
                    <a:pt x="5237" y="404"/>
                  </a:lnTo>
                  <a:cubicBezTo>
                    <a:pt x="5137" y="471"/>
                    <a:pt x="5004" y="504"/>
                    <a:pt x="4904" y="571"/>
                  </a:cubicBezTo>
                  <a:cubicBezTo>
                    <a:pt x="4804" y="638"/>
                    <a:pt x="4637" y="738"/>
                    <a:pt x="4537" y="838"/>
                  </a:cubicBezTo>
                  <a:cubicBezTo>
                    <a:pt x="4236" y="1005"/>
                    <a:pt x="3970" y="1205"/>
                    <a:pt x="3736" y="1438"/>
                  </a:cubicBezTo>
                  <a:cubicBezTo>
                    <a:pt x="1835" y="3306"/>
                    <a:pt x="567" y="5708"/>
                    <a:pt x="134" y="8343"/>
                  </a:cubicBezTo>
                  <a:cubicBezTo>
                    <a:pt x="67" y="8710"/>
                    <a:pt x="33" y="9077"/>
                    <a:pt x="0" y="9477"/>
                  </a:cubicBezTo>
                  <a:lnTo>
                    <a:pt x="0" y="9978"/>
                  </a:lnTo>
                  <a:lnTo>
                    <a:pt x="0" y="10545"/>
                  </a:lnTo>
                  <a:cubicBezTo>
                    <a:pt x="33" y="11345"/>
                    <a:pt x="234" y="12146"/>
                    <a:pt x="634" y="12880"/>
                  </a:cubicBezTo>
                  <a:cubicBezTo>
                    <a:pt x="801" y="13180"/>
                    <a:pt x="1034" y="13447"/>
                    <a:pt x="1301" y="13680"/>
                  </a:cubicBezTo>
                  <a:cubicBezTo>
                    <a:pt x="1568" y="13769"/>
                    <a:pt x="1835" y="13814"/>
                    <a:pt x="2111" y="13814"/>
                  </a:cubicBezTo>
                  <a:cubicBezTo>
                    <a:pt x="2250" y="13814"/>
                    <a:pt x="2391" y="13803"/>
                    <a:pt x="2535" y="13780"/>
                  </a:cubicBezTo>
                  <a:cubicBezTo>
                    <a:pt x="3069" y="13714"/>
                    <a:pt x="3603" y="13513"/>
                    <a:pt x="4070" y="13247"/>
                  </a:cubicBezTo>
                  <a:lnTo>
                    <a:pt x="4337" y="13080"/>
                  </a:lnTo>
                  <a:lnTo>
                    <a:pt x="4403" y="13013"/>
                  </a:lnTo>
                  <a:cubicBezTo>
                    <a:pt x="6905" y="11379"/>
                    <a:pt x="8873" y="7576"/>
                    <a:pt x="9007" y="4173"/>
                  </a:cubicBezTo>
                  <a:lnTo>
                    <a:pt x="9007" y="3840"/>
                  </a:lnTo>
                  <a:cubicBezTo>
                    <a:pt x="9007" y="3173"/>
                    <a:pt x="8940" y="2539"/>
                    <a:pt x="8773" y="1905"/>
                  </a:cubicBezTo>
                  <a:cubicBezTo>
                    <a:pt x="8606" y="1238"/>
                    <a:pt x="8239" y="604"/>
                    <a:pt x="7706" y="137"/>
                  </a:cubicBezTo>
                  <a:cubicBezTo>
                    <a:pt x="7606" y="104"/>
                    <a:pt x="7472" y="71"/>
                    <a:pt x="7372" y="37"/>
                  </a:cubicBezTo>
                  <a:cubicBezTo>
                    <a:pt x="7200" y="13"/>
                    <a:pt x="7029" y="0"/>
                    <a:pt x="68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52"/>
            <p:cNvSpPr/>
            <p:nvPr/>
          </p:nvSpPr>
          <p:spPr>
            <a:xfrm>
              <a:off x="3904350" y="2002575"/>
              <a:ext cx="258550" cy="484025"/>
            </a:xfrm>
            <a:custGeom>
              <a:avLst/>
              <a:gdLst/>
              <a:ahLst/>
              <a:cxnLst/>
              <a:rect l="l" t="t" r="r" b="b"/>
              <a:pathLst>
                <a:path w="10342" h="19361" extrusionOk="0">
                  <a:moveTo>
                    <a:pt x="9625" y="1"/>
                  </a:moveTo>
                  <a:cubicBezTo>
                    <a:pt x="9430" y="1"/>
                    <a:pt x="9235" y="17"/>
                    <a:pt x="9040" y="47"/>
                  </a:cubicBezTo>
                  <a:cubicBezTo>
                    <a:pt x="8807" y="80"/>
                    <a:pt x="8607" y="147"/>
                    <a:pt x="8373" y="181"/>
                  </a:cubicBezTo>
                  <a:cubicBezTo>
                    <a:pt x="8340" y="214"/>
                    <a:pt x="8273" y="214"/>
                    <a:pt x="8240" y="247"/>
                  </a:cubicBezTo>
                  <a:lnTo>
                    <a:pt x="8073" y="281"/>
                  </a:lnTo>
                  <a:lnTo>
                    <a:pt x="7740" y="414"/>
                  </a:lnTo>
                  <a:cubicBezTo>
                    <a:pt x="7339" y="581"/>
                    <a:pt x="6939" y="781"/>
                    <a:pt x="6572" y="1048"/>
                  </a:cubicBezTo>
                  <a:cubicBezTo>
                    <a:pt x="6372" y="1148"/>
                    <a:pt x="6205" y="1281"/>
                    <a:pt x="6005" y="1415"/>
                  </a:cubicBezTo>
                  <a:cubicBezTo>
                    <a:pt x="5838" y="1548"/>
                    <a:pt x="5671" y="1682"/>
                    <a:pt x="5505" y="1848"/>
                  </a:cubicBezTo>
                  <a:cubicBezTo>
                    <a:pt x="5338" y="1982"/>
                    <a:pt x="5171" y="2115"/>
                    <a:pt x="5004" y="2282"/>
                  </a:cubicBezTo>
                  <a:cubicBezTo>
                    <a:pt x="4837" y="2449"/>
                    <a:pt x="4671" y="2582"/>
                    <a:pt x="4537" y="2749"/>
                  </a:cubicBezTo>
                  <a:cubicBezTo>
                    <a:pt x="4370" y="2916"/>
                    <a:pt x="4237" y="3083"/>
                    <a:pt x="4070" y="3249"/>
                  </a:cubicBezTo>
                  <a:lnTo>
                    <a:pt x="3670" y="3783"/>
                  </a:lnTo>
                  <a:lnTo>
                    <a:pt x="3236" y="4317"/>
                  </a:lnTo>
                  <a:cubicBezTo>
                    <a:pt x="3103" y="4517"/>
                    <a:pt x="3003" y="4684"/>
                    <a:pt x="2869" y="4884"/>
                  </a:cubicBezTo>
                  <a:cubicBezTo>
                    <a:pt x="2636" y="5251"/>
                    <a:pt x="2402" y="5618"/>
                    <a:pt x="2169" y="6018"/>
                  </a:cubicBezTo>
                  <a:lnTo>
                    <a:pt x="2002" y="6318"/>
                  </a:lnTo>
                  <a:lnTo>
                    <a:pt x="1869" y="6618"/>
                  </a:lnTo>
                  <a:cubicBezTo>
                    <a:pt x="1769" y="6819"/>
                    <a:pt x="1669" y="7019"/>
                    <a:pt x="1568" y="7219"/>
                  </a:cubicBezTo>
                  <a:cubicBezTo>
                    <a:pt x="1502" y="7419"/>
                    <a:pt x="1402" y="7619"/>
                    <a:pt x="1302" y="7853"/>
                  </a:cubicBezTo>
                  <a:lnTo>
                    <a:pt x="1068" y="8453"/>
                  </a:lnTo>
                  <a:lnTo>
                    <a:pt x="835" y="9087"/>
                  </a:lnTo>
                  <a:cubicBezTo>
                    <a:pt x="768" y="9320"/>
                    <a:pt x="701" y="9521"/>
                    <a:pt x="634" y="9721"/>
                  </a:cubicBezTo>
                  <a:cubicBezTo>
                    <a:pt x="568" y="9954"/>
                    <a:pt x="534" y="10154"/>
                    <a:pt x="468" y="10388"/>
                  </a:cubicBezTo>
                  <a:cubicBezTo>
                    <a:pt x="401" y="10588"/>
                    <a:pt x="368" y="10821"/>
                    <a:pt x="334" y="11022"/>
                  </a:cubicBezTo>
                  <a:lnTo>
                    <a:pt x="268" y="11355"/>
                  </a:lnTo>
                  <a:lnTo>
                    <a:pt x="201" y="11689"/>
                  </a:lnTo>
                  <a:cubicBezTo>
                    <a:pt x="167" y="11922"/>
                    <a:pt x="134" y="12122"/>
                    <a:pt x="101" y="12356"/>
                  </a:cubicBezTo>
                  <a:cubicBezTo>
                    <a:pt x="67" y="12589"/>
                    <a:pt x="67" y="12790"/>
                    <a:pt x="34" y="13023"/>
                  </a:cubicBezTo>
                  <a:cubicBezTo>
                    <a:pt x="1" y="13257"/>
                    <a:pt x="1" y="13457"/>
                    <a:pt x="1" y="13690"/>
                  </a:cubicBezTo>
                  <a:lnTo>
                    <a:pt x="1" y="14024"/>
                  </a:lnTo>
                  <a:lnTo>
                    <a:pt x="1" y="14357"/>
                  </a:lnTo>
                  <a:cubicBezTo>
                    <a:pt x="1" y="14591"/>
                    <a:pt x="34" y="14824"/>
                    <a:pt x="34" y="15024"/>
                  </a:cubicBezTo>
                  <a:lnTo>
                    <a:pt x="134" y="15692"/>
                  </a:lnTo>
                  <a:lnTo>
                    <a:pt x="268" y="16359"/>
                  </a:lnTo>
                  <a:cubicBezTo>
                    <a:pt x="401" y="16926"/>
                    <a:pt x="601" y="17493"/>
                    <a:pt x="901" y="18027"/>
                  </a:cubicBezTo>
                  <a:cubicBezTo>
                    <a:pt x="1001" y="18160"/>
                    <a:pt x="1068" y="18293"/>
                    <a:pt x="1135" y="18394"/>
                  </a:cubicBezTo>
                  <a:cubicBezTo>
                    <a:pt x="1235" y="18527"/>
                    <a:pt x="1335" y="18660"/>
                    <a:pt x="1435" y="18760"/>
                  </a:cubicBezTo>
                  <a:cubicBezTo>
                    <a:pt x="1335" y="18627"/>
                    <a:pt x="1268" y="18527"/>
                    <a:pt x="1168" y="18394"/>
                  </a:cubicBezTo>
                  <a:cubicBezTo>
                    <a:pt x="1101" y="18260"/>
                    <a:pt x="1035" y="18127"/>
                    <a:pt x="935" y="17993"/>
                  </a:cubicBezTo>
                  <a:cubicBezTo>
                    <a:pt x="668" y="17460"/>
                    <a:pt x="468" y="16926"/>
                    <a:pt x="334" y="16325"/>
                  </a:cubicBezTo>
                  <a:lnTo>
                    <a:pt x="201" y="15692"/>
                  </a:lnTo>
                  <a:lnTo>
                    <a:pt x="134" y="15024"/>
                  </a:lnTo>
                  <a:cubicBezTo>
                    <a:pt x="101" y="14791"/>
                    <a:pt x="101" y="14591"/>
                    <a:pt x="101" y="14357"/>
                  </a:cubicBezTo>
                  <a:lnTo>
                    <a:pt x="101" y="14024"/>
                  </a:lnTo>
                  <a:lnTo>
                    <a:pt x="101" y="13690"/>
                  </a:lnTo>
                  <a:cubicBezTo>
                    <a:pt x="101" y="13457"/>
                    <a:pt x="134" y="13257"/>
                    <a:pt x="134" y="13023"/>
                  </a:cubicBezTo>
                  <a:cubicBezTo>
                    <a:pt x="167" y="12823"/>
                    <a:pt x="201" y="12623"/>
                    <a:pt x="234" y="12356"/>
                  </a:cubicBezTo>
                  <a:cubicBezTo>
                    <a:pt x="234" y="12122"/>
                    <a:pt x="268" y="11922"/>
                    <a:pt x="301" y="11722"/>
                  </a:cubicBezTo>
                  <a:lnTo>
                    <a:pt x="368" y="11389"/>
                  </a:lnTo>
                  <a:lnTo>
                    <a:pt x="434" y="11055"/>
                  </a:lnTo>
                  <a:cubicBezTo>
                    <a:pt x="501" y="10821"/>
                    <a:pt x="534" y="10621"/>
                    <a:pt x="601" y="10421"/>
                  </a:cubicBezTo>
                  <a:cubicBezTo>
                    <a:pt x="634" y="10188"/>
                    <a:pt x="701" y="9988"/>
                    <a:pt x="768" y="9754"/>
                  </a:cubicBezTo>
                  <a:cubicBezTo>
                    <a:pt x="835" y="9554"/>
                    <a:pt x="901" y="9354"/>
                    <a:pt x="968" y="9120"/>
                  </a:cubicBezTo>
                  <a:lnTo>
                    <a:pt x="1202" y="8486"/>
                  </a:lnTo>
                  <a:cubicBezTo>
                    <a:pt x="1335" y="8086"/>
                    <a:pt x="1502" y="7686"/>
                    <a:pt x="1702" y="7286"/>
                  </a:cubicBezTo>
                  <a:cubicBezTo>
                    <a:pt x="1769" y="7085"/>
                    <a:pt x="1902" y="6885"/>
                    <a:pt x="1969" y="6685"/>
                  </a:cubicBezTo>
                  <a:lnTo>
                    <a:pt x="2136" y="6385"/>
                  </a:lnTo>
                  <a:lnTo>
                    <a:pt x="2302" y="6085"/>
                  </a:lnTo>
                  <a:cubicBezTo>
                    <a:pt x="2502" y="5684"/>
                    <a:pt x="2736" y="5318"/>
                    <a:pt x="2969" y="4951"/>
                  </a:cubicBezTo>
                  <a:lnTo>
                    <a:pt x="3336" y="4384"/>
                  </a:lnTo>
                  <a:lnTo>
                    <a:pt x="3737" y="3850"/>
                  </a:lnTo>
                  <a:lnTo>
                    <a:pt x="4137" y="3316"/>
                  </a:lnTo>
                  <a:lnTo>
                    <a:pt x="4571" y="2849"/>
                  </a:lnTo>
                  <a:cubicBezTo>
                    <a:pt x="4704" y="2682"/>
                    <a:pt x="4871" y="2516"/>
                    <a:pt x="5038" y="2349"/>
                  </a:cubicBezTo>
                  <a:cubicBezTo>
                    <a:pt x="5171" y="2215"/>
                    <a:pt x="5371" y="2049"/>
                    <a:pt x="5505" y="1915"/>
                  </a:cubicBezTo>
                  <a:cubicBezTo>
                    <a:pt x="5671" y="1748"/>
                    <a:pt x="5838" y="1615"/>
                    <a:pt x="6038" y="1481"/>
                  </a:cubicBezTo>
                  <a:cubicBezTo>
                    <a:pt x="6205" y="1348"/>
                    <a:pt x="6372" y="1215"/>
                    <a:pt x="6572" y="1081"/>
                  </a:cubicBezTo>
                  <a:cubicBezTo>
                    <a:pt x="6939" y="848"/>
                    <a:pt x="7306" y="648"/>
                    <a:pt x="7740" y="447"/>
                  </a:cubicBezTo>
                  <a:lnTo>
                    <a:pt x="8040" y="347"/>
                  </a:lnTo>
                  <a:lnTo>
                    <a:pt x="8207" y="281"/>
                  </a:lnTo>
                  <a:cubicBezTo>
                    <a:pt x="8240" y="247"/>
                    <a:pt x="8307" y="247"/>
                    <a:pt x="8340" y="214"/>
                  </a:cubicBezTo>
                  <a:cubicBezTo>
                    <a:pt x="8573" y="147"/>
                    <a:pt x="8774" y="114"/>
                    <a:pt x="9007" y="80"/>
                  </a:cubicBezTo>
                  <a:cubicBezTo>
                    <a:pt x="9224" y="30"/>
                    <a:pt x="9441" y="5"/>
                    <a:pt x="9662" y="5"/>
                  </a:cubicBezTo>
                  <a:cubicBezTo>
                    <a:pt x="9883" y="5"/>
                    <a:pt x="10108" y="30"/>
                    <a:pt x="10341" y="80"/>
                  </a:cubicBezTo>
                  <a:cubicBezTo>
                    <a:pt x="10103" y="25"/>
                    <a:pt x="9864" y="1"/>
                    <a:pt x="9625" y="1"/>
                  </a:cubicBezTo>
                  <a:close/>
                  <a:moveTo>
                    <a:pt x="1435" y="18760"/>
                  </a:moveTo>
                  <a:cubicBezTo>
                    <a:pt x="1602" y="18994"/>
                    <a:pt x="1835" y="19194"/>
                    <a:pt x="2102" y="19361"/>
                  </a:cubicBezTo>
                  <a:cubicBezTo>
                    <a:pt x="1835" y="19194"/>
                    <a:pt x="1635" y="18994"/>
                    <a:pt x="1435" y="1876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52"/>
            <p:cNvSpPr/>
            <p:nvPr/>
          </p:nvSpPr>
          <p:spPr>
            <a:xfrm>
              <a:off x="4048625" y="2104650"/>
              <a:ext cx="51725" cy="30050"/>
            </a:xfrm>
            <a:custGeom>
              <a:avLst/>
              <a:gdLst/>
              <a:ahLst/>
              <a:cxnLst/>
              <a:rect l="l" t="t" r="r" b="b"/>
              <a:pathLst>
                <a:path w="2069" h="1202" extrusionOk="0">
                  <a:moveTo>
                    <a:pt x="1235" y="0"/>
                  </a:moveTo>
                  <a:lnTo>
                    <a:pt x="0" y="701"/>
                  </a:lnTo>
                  <a:lnTo>
                    <a:pt x="868" y="1201"/>
                  </a:lnTo>
                  <a:lnTo>
                    <a:pt x="2069" y="501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52"/>
            <p:cNvSpPr/>
            <p:nvPr/>
          </p:nvSpPr>
          <p:spPr>
            <a:xfrm>
              <a:off x="4007750" y="2128000"/>
              <a:ext cx="51750" cy="30050"/>
            </a:xfrm>
            <a:custGeom>
              <a:avLst/>
              <a:gdLst/>
              <a:ahLst/>
              <a:cxnLst/>
              <a:rect l="l" t="t" r="r" b="b"/>
              <a:pathLst>
                <a:path w="2070" h="1202" extrusionOk="0">
                  <a:moveTo>
                    <a:pt x="1202" y="0"/>
                  </a:moveTo>
                  <a:lnTo>
                    <a:pt x="1" y="734"/>
                  </a:lnTo>
                  <a:lnTo>
                    <a:pt x="835" y="1201"/>
                  </a:lnTo>
                  <a:lnTo>
                    <a:pt x="2069" y="501"/>
                  </a:lnTo>
                  <a:lnTo>
                    <a:pt x="12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52"/>
            <p:cNvSpPr/>
            <p:nvPr/>
          </p:nvSpPr>
          <p:spPr>
            <a:xfrm>
              <a:off x="3986075" y="2168025"/>
              <a:ext cx="42550" cy="24200"/>
            </a:xfrm>
            <a:custGeom>
              <a:avLst/>
              <a:gdLst/>
              <a:ahLst/>
              <a:cxnLst/>
              <a:rect l="l" t="t" r="r" b="b"/>
              <a:pathLst>
                <a:path w="1702" h="968" extrusionOk="0">
                  <a:moveTo>
                    <a:pt x="868" y="0"/>
                  </a:moveTo>
                  <a:lnTo>
                    <a:pt x="1" y="501"/>
                  </a:lnTo>
                  <a:lnTo>
                    <a:pt x="868" y="968"/>
                  </a:lnTo>
                  <a:lnTo>
                    <a:pt x="1702" y="501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52"/>
            <p:cNvSpPr/>
            <p:nvPr/>
          </p:nvSpPr>
          <p:spPr>
            <a:xfrm>
              <a:off x="3986075" y="2180525"/>
              <a:ext cx="21700" cy="52575"/>
            </a:xfrm>
            <a:custGeom>
              <a:avLst/>
              <a:gdLst/>
              <a:ahLst/>
              <a:cxnLst/>
              <a:rect l="l" t="t" r="r" b="b"/>
              <a:pathLst>
                <a:path w="868" h="2103" extrusionOk="0">
                  <a:moveTo>
                    <a:pt x="1" y="1"/>
                  </a:moveTo>
                  <a:lnTo>
                    <a:pt x="1" y="1602"/>
                  </a:lnTo>
                  <a:lnTo>
                    <a:pt x="868" y="2102"/>
                  </a:lnTo>
                  <a:lnTo>
                    <a:pt x="868" y="4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52"/>
            <p:cNvSpPr/>
            <p:nvPr/>
          </p:nvSpPr>
          <p:spPr>
            <a:xfrm>
              <a:off x="4007750" y="2146350"/>
              <a:ext cx="20875" cy="34200"/>
            </a:xfrm>
            <a:custGeom>
              <a:avLst/>
              <a:gdLst/>
              <a:ahLst/>
              <a:cxnLst/>
              <a:rect l="l" t="t" r="r" b="b"/>
              <a:pathLst>
                <a:path w="835" h="1368" extrusionOk="0">
                  <a:moveTo>
                    <a:pt x="1" y="0"/>
                  </a:moveTo>
                  <a:lnTo>
                    <a:pt x="1" y="867"/>
                  </a:lnTo>
                  <a:lnTo>
                    <a:pt x="835" y="1368"/>
                  </a:lnTo>
                  <a:lnTo>
                    <a:pt x="835" y="4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52"/>
            <p:cNvSpPr/>
            <p:nvPr/>
          </p:nvSpPr>
          <p:spPr>
            <a:xfrm>
              <a:off x="4048625" y="2122150"/>
              <a:ext cx="21700" cy="40050"/>
            </a:xfrm>
            <a:custGeom>
              <a:avLst/>
              <a:gdLst/>
              <a:ahLst/>
              <a:cxnLst/>
              <a:rect l="l" t="t" r="r" b="b"/>
              <a:pathLst>
                <a:path w="868" h="1602" extrusionOk="0">
                  <a:moveTo>
                    <a:pt x="0" y="1"/>
                  </a:moveTo>
                  <a:lnTo>
                    <a:pt x="0" y="501"/>
                  </a:lnTo>
                  <a:lnTo>
                    <a:pt x="434" y="735"/>
                  </a:lnTo>
                  <a:lnTo>
                    <a:pt x="434" y="1602"/>
                  </a:lnTo>
                  <a:lnTo>
                    <a:pt x="868" y="1368"/>
                  </a:lnTo>
                  <a:lnTo>
                    <a:pt x="868" y="5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52"/>
            <p:cNvSpPr/>
            <p:nvPr/>
          </p:nvSpPr>
          <p:spPr>
            <a:xfrm>
              <a:off x="3986075" y="2338975"/>
              <a:ext cx="35900" cy="20050"/>
            </a:xfrm>
            <a:custGeom>
              <a:avLst/>
              <a:gdLst/>
              <a:ahLst/>
              <a:cxnLst/>
              <a:rect l="l" t="t" r="r" b="b"/>
              <a:pathLst>
                <a:path w="1436" h="802" extrusionOk="0">
                  <a:moveTo>
                    <a:pt x="601" y="1"/>
                  </a:moveTo>
                  <a:lnTo>
                    <a:pt x="1" y="334"/>
                  </a:lnTo>
                  <a:lnTo>
                    <a:pt x="868" y="801"/>
                  </a:lnTo>
                  <a:lnTo>
                    <a:pt x="1435" y="468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52"/>
            <p:cNvSpPr/>
            <p:nvPr/>
          </p:nvSpPr>
          <p:spPr>
            <a:xfrm>
              <a:off x="4001100" y="2224725"/>
              <a:ext cx="20875" cy="125950"/>
            </a:xfrm>
            <a:custGeom>
              <a:avLst/>
              <a:gdLst/>
              <a:ahLst/>
              <a:cxnLst/>
              <a:rect l="l" t="t" r="r" b="b"/>
              <a:pathLst>
                <a:path w="835" h="5038" extrusionOk="0">
                  <a:moveTo>
                    <a:pt x="834" y="1"/>
                  </a:moveTo>
                  <a:lnTo>
                    <a:pt x="267" y="334"/>
                  </a:lnTo>
                  <a:lnTo>
                    <a:pt x="0" y="201"/>
                  </a:lnTo>
                  <a:lnTo>
                    <a:pt x="0" y="4571"/>
                  </a:lnTo>
                  <a:lnTo>
                    <a:pt x="834" y="5038"/>
                  </a:lnTo>
                  <a:lnTo>
                    <a:pt x="8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52"/>
            <p:cNvSpPr/>
            <p:nvPr/>
          </p:nvSpPr>
          <p:spPr>
            <a:xfrm>
              <a:off x="3986075" y="2347325"/>
              <a:ext cx="21700" cy="52550"/>
            </a:xfrm>
            <a:custGeom>
              <a:avLst/>
              <a:gdLst/>
              <a:ahLst/>
              <a:cxnLst/>
              <a:rect l="l" t="t" r="r" b="b"/>
              <a:pathLst>
                <a:path w="868" h="2102" extrusionOk="0">
                  <a:moveTo>
                    <a:pt x="1" y="0"/>
                  </a:moveTo>
                  <a:lnTo>
                    <a:pt x="1" y="1635"/>
                  </a:lnTo>
                  <a:lnTo>
                    <a:pt x="868" y="2102"/>
                  </a:lnTo>
                  <a:lnTo>
                    <a:pt x="868" y="4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52"/>
            <p:cNvSpPr/>
            <p:nvPr/>
          </p:nvSpPr>
          <p:spPr>
            <a:xfrm>
              <a:off x="4013600" y="2388175"/>
              <a:ext cx="15025" cy="17550"/>
            </a:xfrm>
            <a:custGeom>
              <a:avLst/>
              <a:gdLst/>
              <a:ahLst/>
              <a:cxnLst/>
              <a:rect l="l" t="t" r="r" b="b"/>
              <a:pathLst>
                <a:path w="601" h="702" extrusionOk="0">
                  <a:moveTo>
                    <a:pt x="601" y="1"/>
                  </a:moveTo>
                  <a:lnTo>
                    <a:pt x="0" y="334"/>
                  </a:lnTo>
                  <a:lnTo>
                    <a:pt x="601" y="701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52"/>
            <p:cNvSpPr/>
            <p:nvPr/>
          </p:nvSpPr>
          <p:spPr>
            <a:xfrm>
              <a:off x="4059475" y="2364000"/>
              <a:ext cx="10850" cy="18375"/>
            </a:xfrm>
            <a:custGeom>
              <a:avLst/>
              <a:gdLst/>
              <a:ahLst/>
              <a:cxnLst/>
              <a:rect l="l" t="t" r="r" b="b"/>
              <a:pathLst>
                <a:path w="434" h="735" extrusionOk="0">
                  <a:moveTo>
                    <a:pt x="434" y="0"/>
                  </a:moveTo>
                  <a:lnTo>
                    <a:pt x="0" y="234"/>
                  </a:lnTo>
                  <a:lnTo>
                    <a:pt x="0" y="467"/>
                  </a:lnTo>
                  <a:lnTo>
                    <a:pt x="434" y="734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52"/>
            <p:cNvSpPr/>
            <p:nvPr/>
          </p:nvSpPr>
          <p:spPr>
            <a:xfrm>
              <a:off x="4100325" y="2124650"/>
              <a:ext cx="25050" cy="15050"/>
            </a:xfrm>
            <a:custGeom>
              <a:avLst/>
              <a:gdLst/>
              <a:ahLst/>
              <a:cxnLst/>
              <a:rect l="l" t="t" r="r" b="b"/>
              <a:pathLst>
                <a:path w="1002" h="602" extrusionOk="0">
                  <a:moveTo>
                    <a:pt x="897" y="505"/>
                  </a:moveTo>
                  <a:lnTo>
                    <a:pt x="1001" y="568"/>
                  </a:lnTo>
                  <a:cubicBezTo>
                    <a:pt x="968" y="543"/>
                    <a:pt x="933" y="522"/>
                    <a:pt x="897" y="505"/>
                  </a:cubicBezTo>
                  <a:close/>
                  <a:moveTo>
                    <a:pt x="1" y="1"/>
                  </a:moveTo>
                  <a:lnTo>
                    <a:pt x="1" y="601"/>
                  </a:lnTo>
                  <a:cubicBezTo>
                    <a:pt x="67" y="568"/>
                    <a:pt x="167" y="535"/>
                    <a:pt x="234" y="501"/>
                  </a:cubicBezTo>
                  <a:lnTo>
                    <a:pt x="334" y="468"/>
                  </a:lnTo>
                  <a:lnTo>
                    <a:pt x="401" y="435"/>
                  </a:lnTo>
                  <a:lnTo>
                    <a:pt x="568" y="435"/>
                  </a:lnTo>
                  <a:cubicBezTo>
                    <a:pt x="668" y="435"/>
                    <a:pt x="787" y="453"/>
                    <a:pt x="897" y="505"/>
                  </a:cubicBezTo>
                  <a:lnTo>
                    <a:pt x="897" y="505"/>
                  </a:lnTo>
                  <a:lnTo>
                    <a:pt x="167" y="68"/>
                  </a:lnTo>
                  <a:cubicBezTo>
                    <a:pt x="134" y="34"/>
                    <a:pt x="6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52"/>
            <p:cNvSpPr/>
            <p:nvPr/>
          </p:nvSpPr>
          <p:spPr>
            <a:xfrm>
              <a:off x="4052800" y="2258650"/>
              <a:ext cx="63400" cy="74525"/>
            </a:xfrm>
            <a:custGeom>
              <a:avLst/>
              <a:gdLst/>
              <a:ahLst/>
              <a:cxnLst/>
              <a:rect l="l" t="t" r="r" b="b"/>
              <a:pathLst>
                <a:path w="2536" h="2981" extrusionOk="0">
                  <a:moveTo>
                    <a:pt x="2179" y="1"/>
                  </a:moveTo>
                  <a:cubicBezTo>
                    <a:pt x="2105" y="1"/>
                    <a:pt x="2022" y="26"/>
                    <a:pt x="1935" y="78"/>
                  </a:cubicBezTo>
                  <a:lnTo>
                    <a:pt x="1802" y="145"/>
                  </a:lnTo>
                  <a:lnTo>
                    <a:pt x="1701" y="212"/>
                  </a:lnTo>
                  <a:cubicBezTo>
                    <a:pt x="1701" y="679"/>
                    <a:pt x="1468" y="1112"/>
                    <a:pt x="1101" y="1379"/>
                  </a:cubicBezTo>
                  <a:lnTo>
                    <a:pt x="0" y="2013"/>
                  </a:lnTo>
                  <a:lnTo>
                    <a:pt x="0" y="2980"/>
                  </a:lnTo>
                  <a:lnTo>
                    <a:pt x="234" y="2847"/>
                  </a:lnTo>
                  <a:lnTo>
                    <a:pt x="1935" y="1879"/>
                  </a:lnTo>
                  <a:cubicBezTo>
                    <a:pt x="2302" y="1579"/>
                    <a:pt x="2535" y="1146"/>
                    <a:pt x="2535" y="679"/>
                  </a:cubicBezTo>
                  <a:lnTo>
                    <a:pt x="2535" y="545"/>
                  </a:lnTo>
                  <a:cubicBezTo>
                    <a:pt x="2535" y="200"/>
                    <a:pt x="2390" y="1"/>
                    <a:pt x="2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52"/>
            <p:cNvSpPr/>
            <p:nvPr/>
          </p:nvSpPr>
          <p:spPr>
            <a:xfrm>
              <a:off x="4052800" y="2179775"/>
              <a:ext cx="58400" cy="67500"/>
            </a:xfrm>
            <a:custGeom>
              <a:avLst/>
              <a:gdLst/>
              <a:ahLst/>
              <a:cxnLst/>
              <a:rect l="l" t="t" r="r" b="b"/>
              <a:pathLst>
                <a:path w="2336" h="2700" extrusionOk="0">
                  <a:moveTo>
                    <a:pt x="2003" y="1"/>
                  </a:moveTo>
                  <a:cubicBezTo>
                    <a:pt x="1933" y="1"/>
                    <a:pt x="1854" y="21"/>
                    <a:pt x="1768" y="64"/>
                  </a:cubicBezTo>
                  <a:lnTo>
                    <a:pt x="1468" y="264"/>
                  </a:lnTo>
                  <a:cubicBezTo>
                    <a:pt x="1435" y="631"/>
                    <a:pt x="1234" y="965"/>
                    <a:pt x="934" y="1198"/>
                  </a:cubicBezTo>
                  <a:lnTo>
                    <a:pt x="0" y="1732"/>
                  </a:lnTo>
                  <a:lnTo>
                    <a:pt x="0" y="2699"/>
                  </a:lnTo>
                  <a:lnTo>
                    <a:pt x="1768" y="1699"/>
                  </a:lnTo>
                  <a:cubicBezTo>
                    <a:pt x="2135" y="1432"/>
                    <a:pt x="2335" y="1032"/>
                    <a:pt x="2335" y="631"/>
                  </a:cubicBezTo>
                  <a:lnTo>
                    <a:pt x="2335" y="498"/>
                  </a:lnTo>
                  <a:cubicBezTo>
                    <a:pt x="2335" y="175"/>
                    <a:pt x="2206" y="1"/>
                    <a:pt x="2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52"/>
            <p:cNvSpPr/>
            <p:nvPr/>
          </p:nvSpPr>
          <p:spPr>
            <a:xfrm>
              <a:off x="4007750" y="2117150"/>
              <a:ext cx="140125" cy="288575"/>
            </a:xfrm>
            <a:custGeom>
              <a:avLst/>
              <a:gdLst/>
              <a:ahLst/>
              <a:cxnLst/>
              <a:rect l="l" t="t" r="r" b="b"/>
              <a:pathLst>
                <a:path w="5605" h="11543" extrusionOk="0">
                  <a:moveTo>
                    <a:pt x="3791" y="2506"/>
                  </a:moveTo>
                  <a:cubicBezTo>
                    <a:pt x="3990" y="2506"/>
                    <a:pt x="4137" y="2680"/>
                    <a:pt x="4137" y="3003"/>
                  </a:cubicBezTo>
                  <a:lnTo>
                    <a:pt x="4137" y="3136"/>
                  </a:lnTo>
                  <a:cubicBezTo>
                    <a:pt x="4137" y="3537"/>
                    <a:pt x="3937" y="3937"/>
                    <a:pt x="3570" y="4204"/>
                  </a:cubicBezTo>
                  <a:lnTo>
                    <a:pt x="1802" y="5204"/>
                  </a:lnTo>
                  <a:lnTo>
                    <a:pt x="1802" y="3603"/>
                  </a:lnTo>
                  <a:lnTo>
                    <a:pt x="2002" y="3470"/>
                  </a:lnTo>
                  <a:lnTo>
                    <a:pt x="3570" y="2569"/>
                  </a:lnTo>
                  <a:cubicBezTo>
                    <a:pt x="3647" y="2526"/>
                    <a:pt x="3722" y="2506"/>
                    <a:pt x="3791" y="2506"/>
                  </a:cubicBezTo>
                  <a:close/>
                  <a:moveTo>
                    <a:pt x="3987" y="5661"/>
                  </a:moveTo>
                  <a:cubicBezTo>
                    <a:pt x="4207" y="5661"/>
                    <a:pt x="4371" y="5860"/>
                    <a:pt x="4371" y="6205"/>
                  </a:cubicBezTo>
                  <a:lnTo>
                    <a:pt x="4371" y="6339"/>
                  </a:lnTo>
                  <a:cubicBezTo>
                    <a:pt x="4337" y="6806"/>
                    <a:pt x="4104" y="7239"/>
                    <a:pt x="3737" y="7539"/>
                  </a:cubicBezTo>
                  <a:lnTo>
                    <a:pt x="2036" y="8507"/>
                  </a:lnTo>
                  <a:lnTo>
                    <a:pt x="1802" y="8640"/>
                  </a:lnTo>
                  <a:lnTo>
                    <a:pt x="1802" y="6839"/>
                  </a:lnTo>
                  <a:lnTo>
                    <a:pt x="3570" y="5805"/>
                  </a:lnTo>
                  <a:lnTo>
                    <a:pt x="3737" y="5738"/>
                  </a:lnTo>
                  <a:cubicBezTo>
                    <a:pt x="3824" y="5686"/>
                    <a:pt x="3909" y="5661"/>
                    <a:pt x="3987" y="5661"/>
                  </a:cubicBezTo>
                  <a:close/>
                  <a:moveTo>
                    <a:pt x="3704" y="1"/>
                  </a:moveTo>
                  <a:lnTo>
                    <a:pt x="2503" y="701"/>
                  </a:lnTo>
                  <a:lnTo>
                    <a:pt x="2503" y="1568"/>
                  </a:lnTo>
                  <a:lnTo>
                    <a:pt x="2069" y="1802"/>
                  </a:lnTo>
                  <a:lnTo>
                    <a:pt x="2069" y="935"/>
                  </a:lnTo>
                  <a:lnTo>
                    <a:pt x="835" y="1635"/>
                  </a:lnTo>
                  <a:lnTo>
                    <a:pt x="835" y="2536"/>
                  </a:lnTo>
                  <a:lnTo>
                    <a:pt x="1" y="3003"/>
                  </a:lnTo>
                  <a:lnTo>
                    <a:pt x="1" y="4637"/>
                  </a:lnTo>
                  <a:lnTo>
                    <a:pt x="601" y="4304"/>
                  </a:lnTo>
                  <a:lnTo>
                    <a:pt x="601" y="9341"/>
                  </a:lnTo>
                  <a:lnTo>
                    <a:pt x="1" y="9674"/>
                  </a:lnTo>
                  <a:lnTo>
                    <a:pt x="1" y="11309"/>
                  </a:lnTo>
                  <a:lnTo>
                    <a:pt x="835" y="10842"/>
                  </a:lnTo>
                  <a:lnTo>
                    <a:pt x="835" y="11542"/>
                  </a:lnTo>
                  <a:lnTo>
                    <a:pt x="2069" y="10842"/>
                  </a:lnTo>
                  <a:lnTo>
                    <a:pt x="2069" y="10108"/>
                  </a:lnTo>
                  <a:lnTo>
                    <a:pt x="2503" y="9874"/>
                  </a:lnTo>
                  <a:lnTo>
                    <a:pt x="2503" y="10608"/>
                  </a:lnTo>
                  <a:lnTo>
                    <a:pt x="3704" y="9874"/>
                  </a:lnTo>
                  <a:lnTo>
                    <a:pt x="3704" y="9174"/>
                  </a:lnTo>
                  <a:cubicBezTo>
                    <a:pt x="4738" y="8573"/>
                    <a:pt x="5572" y="7006"/>
                    <a:pt x="5572" y="5638"/>
                  </a:cubicBezTo>
                  <a:lnTo>
                    <a:pt x="5572" y="5505"/>
                  </a:lnTo>
                  <a:cubicBezTo>
                    <a:pt x="5605" y="4971"/>
                    <a:pt x="5405" y="4404"/>
                    <a:pt x="5005" y="4037"/>
                  </a:cubicBezTo>
                  <a:cubicBezTo>
                    <a:pt x="5238" y="3537"/>
                    <a:pt x="5338" y="2969"/>
                    <a:pt x="5371" y="2402"/>
                  </a:cubicBezTo>
                  <a:lnTo>
                    <a:pt x="5371" y="2302"/>
                  </a:lnTo>
                  <a:cubicBezTo>
                    <a:pt x="5371" y="1311"/>
                    <a:pt x="4923" y="728"/>
                    <a:pt x="4281" y="728"/>
                  </a:cubicBezTo>
                  <a:cubicBezTo>
                    <a:pt x="4102" y="728"/>
                    <a:pt x="3907" y="773"/>
                    <a:pt x="3704" y="868"/>
                  </a:cubicBezTo>
                  <a:lnTo>
                    <a:pt x="3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52"/>
            <p:cNvSpPr/>
            <p:nvPr/>
          </p:nvSpPr>
          <p:spPr>
            <a:xfrm>
              <a:off x="4072800" y="2120500"/>
              <a:ext cx="68425" cy="77575"/>
            </a:xfrm>
            <a:custGeom>
              <a:avLst/>
              <a:gdLst/>
              <a:ahLst/>
              <a:cxnLst/>
              <a:rect l="l" t="t" r="r" b="b"/>
              <a:pathLst>
                <a:path w="2737" h="3103" extrusionOk="0">
                  <a:moveTo>
                    <a:pt x="835" y="0"/>
                  </a:moveTo>
                  <a:lnTo>
                    <a:pt x="1" y="467"/>
                  </a:lnTo>
                  <a:lnTo>
                    <a:pt x="2636" y="3102"/>
                  </a:lnTo>
                  <a:cubicBezTo>
                    <a:pt x="2703" y="2835"/>
                    <a:pt x="2736" y="2569"/>
                    <a:pt x="2736" y="2268"/>
                  </a:cubicBezTo>
                  <a:lnTo>
                    <a:pt x="2736" y="2168"/>
                  </a:lnTo>
                  <a:cubicBezTo>
                    <a:pt x="2736" y="2068"/>
                    <a:pt x="2736" y="2002"/>
                    <a:pt x="2736" y="1901"/>
                  </a:cubicBezTo>
                  <a:lnTo>
                    <a:pt x="1435" y="634"/>
                  </a:lnTo>
                  <a:cubicBezTo>
                    <a:pt x="1335" y="667"/>
                    <a:pt x="1202" y="701"/>
                    <a:pt x="1102" y="734"/>
                  </a:cubicBezTo>
                  <a:lnTo>
                    <a:pt x="1102" y="267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52"/>
            <p:cNvSpPr/>
            <p:nvPr/>
          </p:nvSpPr>
          <p:spPr>
            <a:xfrm>
              <a:off x="4086150" y="2191375"/>
              <a:ext cx="62575" cy="93425"/>
            </a:xfrm>
            <a:custGeom>
              <a:avLst/>
              <a:gdLst/>
              <a:ahLst/>
              <a:cxnLst/>
              <a:rect l="l" t="t" r="r" b="b"/>
              <a:pathLst>
                <a:path w="2503" h="3737" extrusionOk="0">
                  <a:moveTo>
                    <a:pt x="1001" y="0"/>
                  </a:moveTo>
                  <a:lnTo>
                    <a:pt x="1001" y="167"/>
                  </a:lnTo>
                  <a:cubicBezTo>
                    <a:pt x="1001" y="568"/>
                    <a:pt x="801" y="968"/>
                    <a:pt x="434" y="1235"/>
                  </a:cubicBezTo>
                  <a:lnTo>
                    <a:pt x="1" y="1468"/>
                  </a:lnTo>
                  <a:lnTo>
                    <a:pt x="2269" y="3736"/>
                  </a:lnTo>
                  <a:cubicBezTo>
                    <a:pt x="2369" y="3403"/>
                    <a:pt x="2436" y="3036"/>
                    <a:pt x="2436" y="2669"/>
                  </a:cubicBezTo>
                  <a:lnTo>
                    <a:pt x="2436" y="2536"/>
                  </a:lnTo>
                  <a:cubicBezTo>
                    <a:pt x="2502" y="1969"/>
                    <a:pt x="2269" y="1435"/>
                    <a:pt x="1869" y="1068"/>
                  </a:cubicBezTo>
                  <a:cubicBezTo>
                    <a:pt x="1902" y="1035"/>
                    <a:pt x="1902" y="968"/>
                    <a:pt x="1935" y="934"/>
                  </a:cubicBezTo>
                  <a:lnTo>
                    <a:pt x="10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52"/>
            <p:cNvSpPr/>
            <p:nvPr/>
          </p:nvSpPr>
          <p:spPr>
            <a:xfrm>
              <a:off x="4021950" y="2283100"/>
              <a:ext cx="78400" cy="99275"/>
            </a:xfrm>
            <a:custGeom>
              <a:avLst/>
              <a:gdLst/>
              <a:ahLst/>
              <a:cxnLst/>
              <a:rect l="l" t="t" r="r" b="b"/>
              <a:pathLst>
                <a:path w="3136" h="3971" extrusionOk="0">
                  <a:moveTo>
                    <a:pt x="0" y="1"/>
                  </a:moveTo>
                  <a:lnTo>
                    <a:pt x="0" y="2269"/>
                  </a:lnTo>
                  <a:lnTo>
                    <a:pt x="1501" y="3770"/>
                  </a:lnTo>
                  <a:lnTo>
                    <a:pt x="1501" y="3470"/>
                  </a:lnTo>
                  <a:lnTo>
                    <a:pt x="1935" y="3236"/>
                  </a:lnTo>
                  <a:lnTo>
                    <a:pt x="1935" y="3970"/>
                  </a:lnTo>
                  <a:lnTo>
                    <a:pt x="3136" y="3236"/>
                  </a:lnTo>
                  <a:lnTo>
                    <a:pt x="3136" y="3136"/>
                  </a:lnTo>
                  <a:lnTo>
                    <a:pt x="1735" y="1702"/>
                  </a:lnTo>
                  <a:lnTo>
                    <a:pt x="1434" y="1869"/>
                  </a:lnTo>
                  <a:lnTo>
                    <a:pt x="1234" y="2002"/>
                  </a:lnTo>
                  <a:lnTo>
                    <a:pt x="1234" y="12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52"/>
            <p:cNvSpPr/>
            <p:nvPr/>
          </p:nvSpPr>
          <p:spPr>
            <a:xfrm>
              <a:off x="4028600" y="2140500"/>
              <a:ext cx="71750" cy="61750"/>
            </a:xfrm>
            <a:custGeom>
              <a:avLst/>
              <a:gdLst/>
              <a:ahLst/>
              <a:cxnLst/>
              <a:rect l="l" t="t" r="r" b="b"/>
              <a:pathLst>
                <a:path w="2870" h="2470" extrusionOk="0">
                  <a:moveTo>
                    <a:pt x="1235" y="1"/>
                  </a:moveTo>
                  <a:lnTo>
                    <a:pt x="1" y="735"/>
                  </a:lnTo>
                  <a:lnTo>
                    <a:pt x="1" y="1235"/>
                  </a:lnTo>
                  <a:lnTo>
                    <a:pt x="1268" y="2469"/>
                  </a:lnTo>
                  <a:lnTo>
                    <a:pt x="2736" y="1635"/>
                  </a:lnTo>
                  <a:cubicBezTo>
                    <a:pt x="2770" y="1635"/>
                    <a:pt x="2803" y="1602"/>
                    <a:pt x="2870" y="1602"/>
                  </a:cubicBezTo>
                  <a:lnTo>
                    <a:pt x="1669" y="401"/>
                  </a:lnTo>
                  <a:lnTo>
                    <a:pt x="1669" y="634"/>
                  </a:lnTo>
                  <a:lnTo>
                    <a:pt x="1235" y="901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52"/>
            <p:cNvSpPr/>
            <p:nvPr/>
          </p:nvSpPr>
          <p:spPr>
            <a:xfrm>
              <a:off x="4021950" y="2223900"/>
              <a:ext cx="1675" cy="126775"/>
            </a:xfrm>
            <a:custGeom>
              <a:avLst/>
              <a:gdLst/>
              <a:ahLst/>
              <a:cxnLst/>
              <a:rect l="l" t="t" r="r" b="b"/>
              <a:pathLst>
                <a:path w="67" h="5071" extrusionOk="0">
                  <a:moveTo>
                    <a:pt x="33" y="0"/>
                  </a:moveTo>
                  <a:lnTo>
                    <a:pt x="0" y="34"/>
                  </a:lnTo>
                  <a:lnTo>
                    <a:pt x="0" y="5071"/>
                  </a:lnTo>
                  <a:cubicBezTo>
                    <a:pt x="0" y="4871"/>
                    <a:pt x="0" y="4670"/>
                    <a:pt x="33" y="4470"/>
                  </a:cubicBezTo>
                  <a:cubicBezTo>
                    <a:pt x="67" y="4237"/>
                    <a:pt x="33" y="4037"/>
                    <a:pt x="33" y="3836"/>
                  </a:cubicBezTo>
                  <a:cubicBezTo>
                    <a:pt x="33" y="3403"/>
                    <a:pt x="67" y="3003"/>
                    <a:pt x="67" y="2569"/>
                  </a:cubicBezTo>
                  <a:lnTo>
                    <a:pt x="67" y="1335"/>
                  </a:lnTo>
                  <a:lnTo>
                    <a:pt x="67" y="701"/>
                  </a:lnTo>
                  <a:lnTo>
                    <a:pt x="33" y="67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52"/>
            <p:cNvSpPr/>
            <p:nvPr/>
          </p:nvSpPr>
          <p:spPr>
            <a:xfrm>
              <a:off x="4028600" y="2140500"/>
              <a:ext cx="30050" cy="21700"/>
            </a:xfrm>
            <a:custGeom>
              <a:avLst/>
              <a:gdLst/>
              <a:ahLst/>
              <a:cxnLst/>
              <a:rect l="l" t="t" r="r" b="b"/>
              <a:pathLst>
                <a:path w="1202" h="868" extrusionOk="0">
                  <a:moveTo>
                    <a:pt x="1202" y="1"/>
                  </a:moveTo>
                  <a:lnTo>
                    <a:pt x="1" y="701"/>
                  </a:lnTo>
                  <a:lnTo>
                    <a:pt x="1" y="701"/>
                  </a:lnTo>
                  <a:lnTo>
                    <a:pt x="168" y="634"/>
                  </a:lnTo>
                  <a:lnTo>
                    <a:pt x="368" y="568"/>
                  </a:lnTo>
                  <a:lnTo>
                    <a:pt x="668" y="401"/>
                  </a:lnTo>
                  <a:lnTo>
                    <a:pt x="968" y="234"/>
                  </a:lnTo>
                  <a:lnTo>
                    <a:pt x="1168" y="134"/>
                  </a:lnTo>
                  <a:lnTo>
                    <a:pt x="1168" y="434"/>
                  </a:lnTo>
                  <a:lnTo>
                    <a:pt x="1168" y="668"/>
                  </a:lnTo>
                  <a:cubicBezTo>
                    <a:pt x="1168" y="735"/>
                    <a:pt x="1168" y="801"/>
                    <a:pt x="1202" y="868"/>
                  </a:cubicBezTo>
                  <a:lnTo>
                    <a:pt x="12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52"/>
            <p:cNvSpPr/>
            <p:nvPr/>
          </p:nvSpPr>
          <p:spPr>
            <a:xfrm>
              <a:off x="4069475" y="2117150"/>
              <a:ext cx="30875" cy="21700"/>
            </a:xfrm>
            <a:custGeom>
              <a:avLst/>
              <a:gdLst/>
              <a:ahLst/>
              <a:cxnLst/>
              <a:rect l="l" t="t" r="r" b="b"/>
              <a:pathLst>
                <a:path w="1235" h="868" extrusionOk="0">
                  <a:moveTo>
                    <a:pt x="1235" y="1"/>
                  </a:moveTo>
                  <a:lnTo>
                    <a:pt x="0" y="701"/>
                  </a:lnTo>
                  <a:lnTo>
                    <a:pt x="167" y="634"/>
                  </a:lnTo>
                  <a:lnTo>
                    <a:pt x="334" y="568"/>
                  </a:lnTo>
                  <a:lnTo>
                    <a:pt x="668" y="401"/>
                  </a:lnTo>
                  <a:cubicBezTo>
                    <a:pt x="834" y="301"/>
                    <a:pt x="1001" y="201"/>
                    <a:pt x="1168" y="101"/>
                  </a:cubicBezTo>
                  <a:lnTo>
                    <a:pt x="1168" y="434"/>
                  </a:lnTo>
                  <a:cubicBezTo>
                    <a:pt x="1168" y="534"/>
                    <a:pt x="1168" y="568"/>
                    <a:pt x="1201" y="668"/>
                  </a:cubicBezTo>
                  <a:cubicBezTo>
                    <a:pt x="1235" y="735"/>
                    <a:pt x="1201" y="801"/>
                    <a:pt x="1235" y="868"/>
                  </a:cubicBezTo>
                  <a:lnTo>
                    <a:pt x="12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52"/>
            <p:cNvSpPr/>
            <p:nvPr/>
          </p:nvSpPr>
          <p:spPr>
            <a:xfrm>
              <a:off x="4052800" y="2179350"/>
              <a:ext cx="59225" cy="67925"/>
            </a:xfrm>
            <a:custGeom>
              <a:avLst/>
              <a:gdLst/>
              <a:ahLst/>
              <a:cxnLst/>
              <a:rect l="l" t="t" r="r" b="b"/>
              <a:pathLst>
                <a:path w="2369" h="2717" extrusionOk="0">
                  <a:moveTo>
                    <a:pt x="1994" y="1"/>
                  </a:moveTo>
                  <a:cubicBezTo>
                    <a:pt x="1974" y="1"/>
                    <a:pt x="1955" y="5"/>
                    <a:pt x="1935" y="14"/>
                  </a:cubicBezTo>
                  <a:cubicBezTo>
                    <a:pt x="1902" y="14"/>
                    <a:pt x="1835" y="48"/>
                    <a:pt x="1802" y="48"/>
                  </a:cubicBezTo>
                  <a:lnTo>
                    <a:pt x="1768" y="81"/>
                  </a:lnTo>
                  <a:cubicBezTo>
                    <a:pt x="1848" y="41"/>
                    <a:pt x="1923" y="22"/>
                    <a:pt x="1990" y="22"/>
                  </a:cubicBezTo>
                  <a:cubicBezTo>
                    <a:pt x="2201" y="22"/>
                    <a:pt x="2335" y="211"/>
                    <a:pt x="2335" y="515"/>
                  </a:cubicBezTo>
                  <a:lnTo>
                    <a:pt x="2335" y="648"/>
                  </a:lnTo>
                  <a:cubicBezTo>
                    <a:pt x="2335" y="1049"/>
                    <a:pt x="2135" y="1449"/>
                    <a:pt x="1768" y="1716"/>
                  </a:cubicBezTo>
                  <a:lnTo>
                    <a:pt x="0" y="2716"/>
                  </a:lnTo>
                  <a:lnTo>
                    <a:pt x="167" y="2650"/>
                  </a:lnTo>
                  <a:lnTo>
                    <a:pt x="567" y="2416"/>
                  </a:lnTo>
                  <a:lnTo>
                    <a:pt x="1201" y="2116"/>
                  </a:lnTo>
                  <a:lnTo>
                    <a:pt x="1535" y="1916"/>
                  </a:lnTo>
                  <a:lnTo>
                    <a:pt x="1701" y="1816"/>
                  </a:lnTo>
                  <a:lnTo>
                    <a:pt x="1802" y="1749"/>
                  </a:lnTo>
                  <a:cubicBezTo>
                    <a:pt x="1835" y="1749"/>
                    <a:pt x="1868" y="1716"/>
                    <a:pt x="1902" y="1682"/>
                  </a:cubicBezTo>
                  <a:cubicBezTo>
                    <a:pt x="2002" y="1616"/>
                    <a:pt x="2102" y="1482"/>
                    <a:pt x="2168" y="1382"/>
                  </a:cubicBezTo>
                  <a:cubicBezTo>
                    <a:pt x="2235" y="1249"/>
                    <a:pt x="2302" y="1115"/>
                    <a:pt x="2335" y="982"/>
                  </a:cubicBezTo>
                  <a:cubicBezTo>
                    <a:pt x="2369" y="882"/>
                    <a:pt x="2369" y="748"/>
                    <a:pt x="2369" y="615"/>
                  </a:cubicBezTo>
                  <a:cubicBezTo>
                    <a:pt x="2369" y="515"/>
                    <a:pt x="2369" y="381"/>
                    <a:pt x="2335" y="281"/>
                  </a:cubicBezTo>
                  <a:cubicBezTo>
                    <a:pt x="2302" y="181"/>
                    <a:pt x="2235" y="81"/>
                    <a:pt x="2135" y="48"/>
                  </a:cubicBezTo>
                  <a:cubicBezTo>
                    <a:pt x="2088" y="24"/>
                    <a:pt x="2041" y="1"/>
                    <a:pt x="19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52"/>
            <p:cNvSpPr/>
            <p:nvPr/>
          </p:nvSpPr>
          <p:spPr>
            <a:xfrm>
              <a:off x="4052800" y="2258100"/>
              <a:ext cx="65075" cy="75075"/>
            </a:xfrm>
            <a:custGeom>
              <a:avLst/>
              <a:gdLst/>
              <a:ahLst/>
              <a:cxnLst/>
              <a:rect l="l" t="t" r="r" b="b"/>
              <a:pathLst>
                <a:path w="2603" h="3003" extrusionOk="0">
                  <a:moveTo>
                    <a:pt x="2102" y="0"/>
                  </a:moveTo>
                  <a:cubicBezTo>
                    <a:pt x="2068" y="33"/>
                    <a:pt x="2002" y="33"/>
                    <a:pt x="1968" y="67"/>
                  </a:cubicBezTo>
                  <a:lnTo>
                    <a:pt x="1935" y="100"/>
                  </a:lnTo>
                  <a:cubicBezTo>
                    <a:pt x="2022" y="48"/>
                    <a:pt x="2105" y="23"/>
                    <a:pt x="2179" y="23"/>
                  </a:cubicBezTo>
                  <a:cubicBezTo>
                    <a:pt x="2390" y="23"/>
                    <a:pt x="2535" y="222"/>
                    <a:pt x="2535" y="567"/>
                  </a:cubicBezTo>
                  <a:lnTo>
                    <a:pt x="2535" y="701"/>
                  </a:lnTo>
                  <a:cubicBezTo>
                    <a:pt x="2535" y="1168"/>
                    <a:pt x="2302" y="1601"/>
                    <a:pt x="1935" y="1901"/>
                  </a:cubicBezTo>
                  <a:lnTo>
                    <a:pt x="234" y="2869"/>
                  </a:lnTo>
                  <a:lnTo>
                    <a:pt x="0" y="3002"/>
                  </a:lnTo>
                  <a:lnTo>
                    <a:pt x="0" y="3002"/>
                  </a:lnTo>
                  <a:lnTo>
                    <a:pt x="200" y="2935"/>
                  </a:lnTo>
                  <a:lnTo>
                    <a:pt x="667" y="2669"/>
                  </a:lnTo>
                  <a:lnTo>
                    <a:pt x="1335" y="2302"/>
                  </a:lnTo>
                  <a:lnTo>
                    <a:pt x="1701" y="2102"/>
                  </a:lnTo>
                  <a:cubicBezTo>
                    <a:pt x="1835" y="2035"/>
                    <a:pt x="1968" y="1935"/>
                    <a:pt x="2102" y="1868"/>
                  </a:cubicBezTo>
                  <a:cubicBezTo>
                    <a:pt x="2335" y="1668"/>
                    <a:pt x="2502" y="1368"/>
                    <a:pt x="2569" y="1067"/>
                  </a:cubicBezTo>
                  <a:cubicBezTo>
                    <a:pt x="2602" y="934"/>
                    <a:pt x="2602" y="801"/>
                    <a:pt x="2602" y="667"/>
                  </a:cubicBezTo>
                  <a:cubicBezTo>
                    <a:pt x="2602" y="534"/>
                    <a:pt x="2602" y="400"/>
                    <a:pt x="2569" y="300"/>
                  </a:cubicBezTo>
                  <a:cubicBezTo>
                    <a:pt x="2535" y="200"/>
                    <a:pt x="2435" y="100"/>
                    <a:pt x="2369" y="33"/>
                  </a:cubicBezTo>
                  <a:cubicBezTo>
                    <a:pt x="2269" y="0"/>
                    <a:pt x="2202" y="0"/>
                    <a:pt x="21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52"/>
            <p:cNvSpPr/>
            <p:nvPr/>
          </p:nvSpPr>
          <p:spPr>
            <a:xfrm>
              <a:off x="4101150" y="2218050"/>
              <a:ext cx="47575" cy="127625"/>
            </a:xfrm>
            <a:custGeom>
              <a:avLst/>
              <a:gdLst/>
              <a:ahLst/>
              <a:cxnLst/>
              <a:rect l="l" t="t" r="r" b="b"/>
              <a:pathLst>
                <a:path w="1903" h="5105" extrusionOk="0">
                  <a:moveTo>
                    <a:pt x="1269" y="1"/>
                  </a:moveTo>
                  <a:lnTo>
                    <a:pt x="1302" y="68"/>
                  </a:lnTo>
                  <a:cubicBezTo>
                    <a:pt x="1369" y="101"/>
                    <a:pt x="1402" y="134"/>
                    <a:pt x="1435" y="201"/>
                  </a:cubicBezTo>
                  <a:cubicBezTo>
                    <a:pt x="1569" y="368"/>
                    <a:pt x="1669" y="568"/>
                    <a:pt x="1702" y="768"/>
                  </a:cubicBezTo>
                  <a:cubicBezTo>
                    <a:pt x="1736" y="902"/>
                    <a:pt x="1769" y="1068"/>
                    <a:pt x="1769" y="1202"/>
                  </a:cubicBezTo>
                  <a:cubicBezTo>
                    <a:pt x="1802" y="1369"/>
                    <a:pt x="1802" y="1535"/>
                    <a:pt x="1769" y="1702"/>
                  </a:cubicBezTo>
                  <a:cubicBezTo>
                    <a:pt x="1769" y="1769"/>
                    <a:pt x="1769" y="1869"/>
                    <a:pt x="1769" y="1936"/>
                  </a:cubicBezTo>
                  <a:cubicBezTo>
                    <a:pt x="1769" y="2036"/>
                    <a:pt x="1736" y="2136"/>
                    <a:pt x="1736" y="2202"/>
                  </a:cubicBezTo>
                  <a:cubicBezTo>
                    <a:pt x="1702" y="2303"/>
                    <a:pt x="1702" y="2369"/>
                    <a:pt x="1669" y="2469"/>
                  </a:cubicBezTo>
                  <a:cubicBezTo>
                    <a:pt x="1635" y="2569"/>
                    <a:pt x="1635" y="2636"/>
                    <a:pt x="1602" y="2736"/>
                  </a:cubicBezTo>
                  <a:cubicBezTo>
                    <a:pt x="1569" y="2836"/>
                    <a:pt x="1535" y="2903"/>
                    <a:pt x="1502" y="3003"/>
                  </a:cubicBezTo>
                  <a:cubicBezTo>
                    <a:pt x="1469" y="3070"/>
                    <a:pt x="1435" y="3170"/>
                    <a:pt x="1402" y="3237"/>
                  </a:cubicBezTo>
                  <a:cubicBezTo>
                    <a:pt x="1369" y="3337"/>
                    <a:pt x="1335" y="3403"/>
                    <a:pt x="1302" y="3503"/>
                  </a:cubicBezTo>
                  <a:cubicBezTo>
                    <a:pt x="1269" y="3570"/>
                    <a:pt x="1235" y="3637"/>
                    <a:pt x="1202" y="3704"/>
                  </a:cubicBezTo>
                  <a:cubicBezTo>
                    <a:pt x="1135" y="3804"/>
                    <a:pt x="1102" y="3870"/>
                    <a:pt x="1068" y="3937"/>
                  </a:cubicBezTo>
                  <a:cubicBezTo>
                    <a:pt x="1035" y="4004"/>
                    <a:pt x="968" y="4070"/>
                    <a:pt x="935" y="4137"/>
                  </a:cubicBezTo>
                  <a:cubicBezTo>
                    <a:pt x="835" y="4271"/>
                    <a:pt x="768" y="4404"/>
                    <a:pt x="668" y="4504"/>
                  </a:cubicBezTo>
                  <a:cubicBezTo>
                    <a:pt x="601" y="4604"/>
                    <a:pt x="501" y="4704"/>
                    <a:pt x="435" y="4771"/>
                  </a:cubicBezTo>
                  <a:cubicBezTo>
                    <a:pt x="335" y="4838"/>
                    <a:pt x="268" y="4904"/>
                    <a:pt x="201" y="4971"/>
                  </a:cubicBezTo>
                  <a:lnTo>
                    <a:pt x="1" y="5105"/>
                  </a:lnTo>
                  <a:cubicBezTo>
                    <a:pt x="1002" y="4571"/>
                    <a:pt x="1836" y="2970"/>
                    <a:pt x="1836" y="1602"/>
                  </a:cubicBezTo>
                  <a:lnTo>
                    <a:pt x="1836" y="1469"/>
                  </a:lnTo>
                  <a:cubicBezTo>
                    <a:pt x="1902" y="902"/>
                    <a:pt x="1669" y="368"/>
                    <a:pt x="12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52"/>
            <p:cNvSpPr/>
            <p:nvPr/>
          </p:nvSpPr>
          <p:spPr>
            <a:xfrm>
              <a:off x="4028600" y="2370675"/>
              <a:ext cx="30900" cy="35050"/>
            </a:xfrm>
            <a:custGeom>
              <a:avLst/>
              <a:gdLst/>
              <a:ahLst/>
              <a:cxnLst/>
              <a:rect l="l" t="t" r="r" b="b"/>
              <a:pathLst>
                <a:path w="1236" h="1402" extrusionOk="0">
                  <a:moveTo>
                    <a:pt x="1235" y="0"/>
                  </a:moveTo>
                  <a:cubicBezTo>
                    <a:pt x="1202" y="200"/>
                    <a:pt x="1168" y="434"/>
                    <a:pt x="1168" y="667"/>
                  </a:cubicBezTo>
                  <a:cubicBezTo>
                    <a:pt x="968" y="767"/>
                    <a:pt x="768" y="868"/>
                    <a:pt x="601" y="1001"/>
                  </a:cubicBezTo>
                  <a:cubicBezTo>
                    <a:pt x="368" y="1134"/>
                    <a:pt x="201" y="1268"/>
                    <a:pt x="1" y="1401"/>
                  </a:cubicBezTo>
                  <a:lnTo>
                    <a:pt x="1235" y="701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52"/>
            <p:cNvSpPr/>
            <p:nvPr/>
          </p:nvSpPr>
          <p:spPr>
            <a:xfrm>
              <a:off x="4070300" y="2346475"/>
              <a:ext cx="30050" cy="35900"/>
            </a:xfrm>
            <a:custGeom>
              <a:avLst/>
              <a:gdLst/>
              <a:ahLst/>
              <a:cxnLst/>
              <a:rect l="l" t="t" r="r" b="b"/>
              <a:pathLst>
                <a:path w="1202" h="1436" extrusionOk="0">
                  <a:moveTo>
                    <a:pt x="1202" y="1"/>
                  </a:moveTo>
                  <a:cubicBezTo>
                    <a:pt x="1168" y="234"/>
                    <a:pt x="1168" y="435"/>
                    <a:pt x="1168" y="668"/>
                  </a:cubicBezTo>
                  <a:cubicBezTo>
                    <a:pt x="968" y="768"/>
                    <a:pt x="768" y="902"/>
                    <a:pt x="568" y="1002"/>
                  </a:cubicBezTo>
                  <a:cubicBezTo>
                    <a:pt x="368" y="1135"/>
                    <a:pt x="168" y="1268"/>
                    <a:pt x="1" y="1435"/>
                  </a:cubicBezTo>
                  <a:lnTo>
                    <a:pt x="1202" y="701"/>
                  </a:lnTo>
                  <a:lnTo>
                    <a:pt x="12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7" name="Google Shape;2437;p52"/>
          <p:cNvSpPr/>
          <p:nvPr/>
        </p:nvSpPr>
        <p:spPr>
          <a:xfrm rot="2278047">
            <a:off x="1068241" y="3677104"/>
            <a:ext cx="478607" cy="532244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8" name="Google Shape;2438;p52"/>
          <p:cNvSpPr/>
          <p:nvPr/>
        </p:nvSpPr>
        <p:spPr>
          <a:xfrm rot="-533215">
            <a:off x="594654" y="1679334"/>
            <a:ext cx="397899" cy="467537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9" name="Google Shape;2439;p52"/>
          <p:cNvSpPr/>
          <p:nvPr/>
        </p:nvSpPr>
        <p:spPr>
          <a:xfrm rot="2490763">
            <a:off x="7767114" y="2184097"/>
            <a:ext cx="478601" cy="532260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0" name="Google Shape;2440;p52"/>
          <p:cNvSpPr/>
          <p:nvPr/>
        </p:nvSpPr>
        <p:spPr>
          <a:xfrm rot="3136405">
            <a:off x="7654058" y="3675454"/>
            <a:ext cx="605882" cy="813177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gital Banking Consulting by Slidesgo">
  <a:themeElements>
    <a:clrScheme name="Simple Light">
      <a:dk1>
        <a:srgbClr val="263238"/>
      </a:dk1>
      <a:lt1>
        <a:srgbClr val="FFFFFF"/>
      </a:lt1>
      <a:dk2>
        <a:srgbClr val="FF8E00"/>
      </a:dk2>
      <a:lt2>
        <a:srgbClr val="FFCA86"/>
      </a:lt2>
      <a:accent1>
        <a:srgbClr val="BA6700"/>
      </a:accent1>
      <a:accent2>
        <a:srgbClr val="E0E0E0"/>
      </a:accent2>
      <a:accent3>
        <a:srgbClr val="455A64"/>
      </a:accent3>
      <a:accent4>
        <a:srgbClr val="EFEFE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92</Words>
  <Application>Microsoft Office PowerPoint</Application>
  <PresentationFormat>On-screen Show (16:9)</PresentationFormat>
  <Paragraphs>37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Bebas Neue</vt:lpstr>
      <vt:lpstr>Azeret Mono</vt:lpstr>
      <vt:lpstr>Open Sans</vt:lpstr>
      <vt:lpstr>Arial</vt:lpstr>
      <vt:lpstr>Digital Banking Consulting by Slidesgo</vt:lpstr>
      <vt:lpstr>Time Coders </vt:lpstr>
      <vt:lpstr>02</vt:lpstr>
      <vt:lpstr>Our Team</vt:lpstr>
      <vt:lpstr>Stages</vt:lpstr>
      <vt:lpstr>PowerPoint Presentation</vt:lpstr>
      <vt:lpstr>Let’s get to the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Coders </dc:title>
  <cp:lastModifiedBy>Мирослав Ивайлов Ганев</cp:lastModifiedBy>
  <cp:revision>2</cp:revision>
  <dcterms:modified xsi:type="dcterms:W3CDTF">2023-12-23T11:34:55Z</dcterms:modified>
</cp:coreProperties>
</file>