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ir" initials="p" lastIdx="1" clrIdx="0">
    <p:extLst>
      <p:ext uri="{19B8F6BF-5375-455C-9EA6-DF929625EA0E}">
        <p15:presenceInfo xmlns:p15="http://schemas.microsoft.com/office/powerpoint/2012/main" userId="pa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743"/>
    <a:srgbClr val="052C69"/>
    <a:srgbClr val="EFA26E"/>
    <a:srgbClr val="F19D41"/>
    <a:srgbClr val="F08D42"/>
    <a:srgbClr val="EB7241"/>
    <a:srgbClr val="F7FAFD"/>
    <a:srgbClr val="1A345E"/>
    <a:srgbClr val="00297A"/>
    <a:srgbClr val="E6E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507" autoAdjust="0"/>
  </p:normalViewPr>
  <p:slideViewPr>
    <p:cSldViewPr snapToGrid="0">
      <p:cViewPr>
        <p:scale>
          <a:sx n="66" d="100"/>
          <a:sy n="66" d="100"/>
        </p:scale>
        <p:origin x="120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4405-11C3-4CB5-944F-4C9D5B00742A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F7FF-1305-4BAB-AEBE-3EB0C7E7D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46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4405-11C3-4CB5-944F-4C9D5B00742A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F7FF-1305-4BAB-AEBE-3EB0C7E7D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4405-11C3-4CB5-944F-4C9D5B00742A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F7FF-1305-4BAB-AEBE-3EB0C7E7D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7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4405-11C3-4CB5-944F-4C9D5B00742A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F7FF-1305-4BAB-AEBE-3EB0C7E7D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4405-11C3-4CB5-944F-4C9D5B00742A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F7FF-1305-4BAB-AEBE-3EB0C7E7D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00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4405-11C3-4CB5-944F-4C9D5B00742A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F7FF-1305-4BAB-AEBE-3EB0C7E7D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18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4405-11C3-4CB5-944F-4C9D5B00742A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F7FF-1305-4BAB-AEBE-3EB0C7E7D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32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4405-11C3-4CB5-944F-4C9D5B00742A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F7FF-1305-4BAB-AEBE-3EB0C7E7D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88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4405-11C3-4CB5-944F-4C9D5B00742A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F7FF-1305-4BAB-AEBE-3EB0C7E7D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95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4405-11C3-4CB5-944F-4C9D5B00742A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F7FF-1305-4BAB-AEBE-3EB0C7E7D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5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4405-11C3-4CB5-944F-4C9D5B00742A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F7FF-1305-4BAB-AEBE-3EB0C7E7D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0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44405-11C3-4CB5-944F-4C9D5B00742A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0F7FF-1305-4BAB-AEBE-3EB0C7E7D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3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038456"/>
            <a:ext cx="9144000" cy="1655762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sz="3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쇼핑몰 </a:t>
            </a:r>
            <a:r>
              <a:rPr lang="ko-KR" altLang="en-US" sz="3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와이어프레임 </a:t>
            </a:r>
            <a:r>
              <a:rPr lang="en-US" altLang="ko-KR" sz="3200" dirty="0" smtClean="0">
                <a:latin typeface="Calibri" panose="020F0502020204030204" pitchFamily="34" charset="0"/>
                <a:ea typeface="Noto Sans KR" panose="020B0500000000000000" pitchFamily="34" charset="-127"/>
                <a:cs typeface="Calibri" panose="020F0502020204030204" pitchFamily="34" charset="0"/>
              </a:rPr>
              <a:t>- </a:t>
            </a:r>
            <a:r>
              <a:rPr lang="en-US" altLang="ko-KR" sz="3000" dirty="0" smtClean="0">
                <a:latin typeface="Calibri" panose="020F0502020204030204" pitchFamily="34" charset="0"/>
                <a:ea typeface="Noto Sans KR" panose="020B0500000000000000" pitchFamily="34" charset="-127"/>
                <a:cs typeface="Calibri" panose="020F0502020204030204" pitchFamily="34" charset="0"/>
              </a:rPr>
              <a:t>1920px PC ver.</a:t>
            </a:r>
            <a:endParaRPr lang="ko-KR" altLang="en-US" sz="3000" dirty="0">
              <a:latin typeface="Calibri" panose="020F0502020204030204" pitchFamily="34" charset="0"/>
              <a:ea typeface="Noto Sans KR" panose="020B0500000000000000" pitchFamily="34" charset="-127"/>
              <a:cs typeface="Calibri" panose="020F050202020403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2001406"/>
            <a:ext cx="84296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7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C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34223"/>
            <a:ext cx="3933825" cy="369332"/>
          </a:xfrm>
          <a:prstGeom prst="rect">
            <a:avLst/>
          </a:prstGeom>
          <a:gradFill flip="none" rotWithShape="0">
            <a:gsLst>
              <a:gs pos="0">
                <a:srgbClr val="C0CBDB">
                  <a:lumMod val="98000"/>
                  <a:lumOff val="2000"/>
                </a:srgbClr>
              </a:gs>
              <a:gs pos="0">
                <a:srgbClr val="F7FAFD">
                  <a:alpha val="0"/>
                </a:srgbClr>
              </a:gs>
              <a:gs pos="100000">
                <a:srgbClr val="052C6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43353" y="234223"/>
            <a:ext cx="104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 page</a:t>
            </a:r>
            <a:endParaRPr lang="ko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4908" r="12609"/>
          <a:stretch/>
        </p:blipFill>
        <p:spPr>
          <a:xfrm>
            <a:off x="4170908" y="1360914"/>
            <a:ext cx="3552283" cy="47139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70908" y="1053136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회원정보 수정</a:t>
            </a:r>
            <a:endParaRPr lang="ko-KR" altLang="en-US" sz="14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2135" y="2150624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비밀번호 수정</a:t>
            </a:r>
            <a:endParaRPr lang="ko-KR" altLang="en-US" sz="14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13079" r="12991"/>
          <a:stretch/>
        </p:blipFill>
        <p:spPr>
          <a:xfrm>
            <a:off x="203655" y="1360915"/>
            <a:ext cx="3878310" cy="47139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13482" r="13710"/>
          <a:stretch/>
        </p:blipFill>
        <p:spPr>
          <a:xfrm>
            <a:off x="7812135" y="2466114"/>
            <a:ext cx="4209143" cy="36087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3655" y="1053136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52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C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34223"/>
            <a:ext cx="3933825" cy="369332"/>
          </a:xfrm>
          <a:prstGeom prst="rect">
            <a:avLst/>
          </a:prstGeom>
          <a:gradFill flip="none" rotWithShape="0">
            <a:gsLst>
              <a:gs pos="0">
                <a:srgbClr val="C0CBDB">
                  <a:lumMod val="98000"/>
                  <a:lumOff val="2000"/>
                </a:srgbClr>
              </a:gs>
              <a:gs pos="0">
                <a:srgbClr val="F7FAFD">
                  <a:alpha val="0"/>
                </a:srgbClr>
              </a:gs>
              <a:gs pos="100000">
                <a:srgbClr val="052C6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234223"/>
            <a:ext cx="3933825" cy="369332"/>
          </a:xfrm>
          <a:prstGeom prst="rect">
            <a:avLst/>
          </a:prstGeom>
          <a:gradFill flip="none" rotWithShape="0">
            <a:gsLst>
              <a:gs pos="0">
                <a:srgbClr val="C0CBDB">
                  <a:lumMod val="98000"/>
                  <a:lumOff val="2000"/>
                </a:srgbClr>
              </a:gs>
              <a:gs pos="0">
                <a:srgbClr val="F7FAFD">
                  <a:alpha val="0"/>
                </a:srgbClr>
              </a:gs>
              <a:gs pos="100000">
                <a:srgbClr val="052C6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43353" y="234223"/>
            <a:ext cx="104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 page</a:t>
            </a:r>
            <a:endParaRPr lang="ko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1344" r="11378"/>
          <a:stretch/>
        </p:blipFill>
        <p:spPr>
          <a:xfrm>
            <a:off x="419100" y="1423987"/>
            <a:ext cx="5524500" cy="44624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9979" r="10290"/>
          <a:stretch/>
        </p:blipFill>
        <p:spPr>
          <a:xfrm>
            <a:off x="6315075" y="1423987"/>
            <a:ext cx="5448300" cy="44624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9100" y="1116210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카드정보관리</a:t>
            </a:r>
            <a:endParaRPr lang="ko-KR" altLang="en-US" sz="14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52258" y="1116209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카드정보</a:t>
            </a:r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등록</a:t>
            </a:r>
            <a:endParaRPr lang="en-US" altLang="ko-KR" sz="140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9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C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34223"/>
            <a:ext cx="3933825" cy="369332"/>
          </a:xfrm>
          <a:prstGeom prst="rect">
            <a:avLst/>
          </a:prstGeom>
          <a:gradFill flip="none" rotWithShape="0">
            <a:gsLst>
              <a:gs pos="0">
                <a:srgbClr val="C0CBDB">
                  <a:lumMod val="98000"/>
                  <a:lumOff val="2000"/>
                </a:srgbClr>
              </a:gs>
              <a:gs pos="0">
                <a:srgbClr val="F7FAFD">
                  <a:alpha val="0"/>
                </a:srgbClr>
              </a:gs>
              <a:gs pos="100000">
                <a:srgbClr val="052C6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234223"/>
            <a:ext cx="3933825" cy="369332"/>
          </a:xfrm>
          <a:prstGeom prst="rect">
            <a:avLst/>
          </a:prstGeom>
          <a:gradFill flip="none" rotWithShape="0">
            <a:gsLst>
              <a:gs pos="0">
                <a:srgbClr val="C0CBDB">
                  <a:lumMod val="98000"/>
                  <a:lumOff val="2000"/>
                </a:srgbClr>
              </a:gs>
              <a:gs pos="0">
                <a:srgbClr val="F7FAFD">
                  <a:alpha val="0"/>
                </a:srgbClr>
              </a:gs>
              <a:gs pos="100000">
                <a:srgbClr val="052C6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57349" y="234223"/>
            <a:ext cx="101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 page</a:t>
            </a:r>
            <a:endParaRPr lang="ko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0652" r="10893"/>
          <a:stretch/>
        </p:blipFill>
        <p:spPr>
          <a:xfrm>
            <a:off x="4194796" y="1736544"/>
            <a:ext cx="3756338" cy="378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9855" r="10513"/>
          <a:stretch/>
        </p:blipFill>
        <p:spPr>
          <a:xfrm>
            <a:off x="8145701" y="1736544"/>
            <a:ext cx="3766791" cy="378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10219" r="10387"/>
          <a:stretch/>
        </p:blipFill>
        <p:spPr>
          <a:xfrm>
            <a:off x="284577" y="1736544"/>
            <a:ext cx="3715652" cy="378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4577" y="1428767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장바구니</a:t>
            </a:r>
            <a:endParaRPr lang="ko-KR" altLang="en-US" sz="14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9117" y="1428766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취소</a:t>
            </a:r>
            <a:r>
              <a:rPr lang="en-US" altLang="ko-KR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교환</a:t>
            </a:r>
            <a:r>
              <a:rPr lang="en-US" altLang="ko-KR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반품</a:t>
            </a:r>
            <a:endParaRPr lang="ko-KR" altLang="en-US" sz="14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45701" y="1390682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</a:t>
            </a:r>
            <a:r>
              <a:rPr lang="en-US" altLang="ko-KR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배송 조회</a:t>
            </a:r>
            <a:endParaRPr lang="ko-KR" altLang="en-US" sz="14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277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C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34223"/>
            <a:ext cx="3933825" cy="369332"/>
          </a:xfrm>
          <a:prstGeom prst="rect">
            <a:avLst/>
          </a:prstGeom>
          <a:gradFill flip="none" rotWithShape="0">
            <a:gsLst>
              <a:gs pos="0">
                <a:srgbClr val="C0CBDB">
                  <a:lumMod val="98000"/>
                  <a:lumOff val="2000"/>
                </a:srgbClr>
              </a:gs>
              <a:gs pos="0">
                <a:srgbClr val="F7FAFD">
                  <a:alpha val="0"/>
                </a:srgbClr>
              </a:gs>
              <a:gs pos="100000">
                <a:srgbClr val="052C6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55923" y="234223"/>
            <a:ext cx="102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 page</a:t>
            </a:r>
            <a:endParaRPr lang="ko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8607" r="8519"/>
          <a:stretch/>
        </p:blipFill>
        <p:spPr>
          <a:xfrm>
            <a:off x="6148613" y="1455510"/>
            <a:ext cx="5644059" cy="42123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9290" r="9495"/>
          <a:stretch/>
        </p:blipFill>
        <p:spPr>
          <a:xfrm>
            <a:off x="387723" y="1455510"/>
            <a:ext cx="5644059" cy="49882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7723" y="1129387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배송지등록</a:t>
            </a:r>
            <a:endParaRPr lang="ko-KR" altLang="en-US" sz="14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48613" y="1147733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배송지관리</a:t>
            </a:r>
            <a:endParaRPr lang="ko-KR" altLang="en-US" sz="14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8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C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34223"/>
            <a:ext cx="3933825" cy="369332"/>
          </a:xfrm>
          <a:prstGeom prst="rect">
            <a:avLst/>
          </a:prstGeom>
          <a:gradFill flip="none" rotWithShape="0">
            <a:gsLst>
              <a:gs pos="0">
                <a:srgbClr val="C0CBDB">
                  <a:lumMod val="98000"/>
                  <a:lumOff val="2000"/>
                </a:srgbClr>
              </a:gs>
              <a:gs pos="0">
                <a:srgbClr val="F7FAFD">
                  <a:alpha val="0"/>
                </a:srgbClr>
              </a:gs>
              <a:gs pos="100000">
                <a:srgbClr val="052C6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9411" y="234223"/>
            <a:ext cx="213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 page – </a:t>
            </a:r>
            <a:r>
              <a:rPr lang="ko-KR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세금계산서 </a:t>
            </a:r>
            <a:endParaRPr lang="ko-KR" alt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7628" r="7932"/>
          <a:stretch/>
        </p:blipFill>
        <p:spPr>
          <a:xfrm>
            <a:off x="2854902" y="939982"/>
            <a:ext cx="5569527" cy="56536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10154" y="4610100"/>
            <a:ext cx="2820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입력 칸 전부 기입해야 등록 가능</a:t>
            </a:r>
            <a:endParaRPr lang="ko-KR" altLang="en-US" sz="14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77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C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34223"/>
            <a:ext cx="3933825" cy="369332"/>
          </a:xfrm>
          <a:prstGeom prst="rect">
            <a:avLst/>
          </a:prstGeom>
          <a:gradFill flip="none" rotWithShape="0">
            <a:gsLst>
              <a:gs pos="0">
                <a:srgbClr val="C0CBDB">
                  <a:lumMod val="98000"/>
                  <a:lumOff val="2000"/>
                </a:srgbClr>
              </a:gs>
              <a:gs pos="0">
                <a:srgbClr val="F7FAFD">
                  <a:alpha val="0"/>
                </a:srgbClr>
              </a:gs>
              <a:gs pos="100000">
                <a:srgbClr val="052C6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0385" y="249612"/>
            <a:ext cx="1713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 Service</a:t>
            </a:r>
            <a:endParaRPr lang="ko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9292" r="10320"/>
          <a:stretch/>
        </p:blipFill>
        <p:spPr>
          <a:xfrm>
            <a:off x="1067464" y="1191923"/>
            <a:ext cx="3538699" cy="50861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9205" r="9847"/>
          <a:stretch/>
        </p:blipFill>
        <p:spPr>
          <a:xfrm>
            <a:off x="4802495" y="1191923"/>
            <a:ext cx="4231502" cy="50861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7464" y="886322"/>
            <a:ext cx="519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FAQ</a:t>
            </a:r>
            <a:endParaRPr lang="ko-KR" altLang="en-US" sz="14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2495" y="884146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QnA</a:t>
            </a:r>
            <a:endParaRPr lang="ko-KR" altLang="en-US" sz="14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11279" y="4758613"/>
            <a:ext cx="2238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한페이지당</a:t>
            </a:r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게시글</a:t>
            </a:r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10</a:t>
            </a:r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</a:t>
            </a:r>
            <a:endParaRPr lang="ko-KR" altLang="en-US" sz="14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128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C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34223"/>
            <a:ext cx="3933825" cy="369332"/>
          </a:xfrm>
          <a:prstGeom prst="rect">
            <a:avLst/>
          </a:prstGeom>
          <a:gradFill flip="none" rotWithShape="0">
            <a:gsLst>
              <a:gs pos="0">
                <a:srgbClr val="C0CBDB">
                  <a:lumMod val="98000"/>
                  <a:lumOff val="2000"/>
                </a:srgbClr>
              </a:gs>
              <a:gs pos="0">
                <a:srgbClr val="F7FAFD">
                  <a:alpha val="0"/>
                </a:srgbClr>
              </a:gs>
              <a:gs pos="100000">
                <a:srgbClr val="052C6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0385" y="249612"/>
            <a:ext cx="1713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 Service</a:t>
            </a:r>
            <a:endParaRPr lang="ko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7258" r="7787"/>
          <a:stretch/>
        </p:blipFill>
        <p:spPr>
          <a:xfrm>
            <a:off x="432261" y="1399484"/>
            <a:ext cx="3765666" cy="49486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2481" r="12127"/>
          <a:stretch/>
        </p:blipFill>
        <p:spPr>
          <a:xfrm>
            <a:off x="4360334" y="1791658"/>
            <a:ext cx="4233334" cy="45564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60334" y="1483881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문의사항 읽기</a:t>
            </a:r>
            <a:endParaRPr lang="ko-KR" altLang="en-US" sz="14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2261" y="1091707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문의사항 쓰기</a:t>
            </a:r>
            <a:endParaRPr lang="ko-KR" altLang="en-US" sz="14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56075" y="3359726"/>
            <a:ext cx="330892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문의사항 쓰기 </a:t>
            </a:r>
            <a:endParaRPr lang="en-US" altLang="ko-KR" sz="140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  </a:t>
            </a:r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자동으로 채워지는 형식</a:t>
            </a:r>
            <a:endParaRPr lang="en-US" altLang="ko-KR" sz="140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2.     </a:t>
            </a:r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문의사항 읽기</a:t>
            </a:r>
            <a:endParaRPr lang="en-US" altLang="ko-KR" sz="140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  </a:t>
            </a:r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문의와 답변 작성된 날짜와 시간 표시 </a:t>
            </a:r>
            <a:endParaRPr lang="en-US" altLang="ko-KR" sz="140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162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C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34223"/>
            <a:ext cx="3933825" cy="369332"/>
          </a:xfrm>
          <a:prstGeom prst="rect">
            <a:avLst/>
          </a:prstGeom>
          <a:gradFill flip="none" rotWithShape="0">
            <a:gsLst>
              <a:gs pos="0">
                <a:srgbClr val="C0CBDB">
                  <a:lumMod val="98000"/>
                  <a:lumOff val="2000"/>
                </a:srgbClr>
              </a:gs>
              <a:gs pos="0">
                <a:srgbClr val="F7FAFD">
                  <a:alpha val="0"/>
                </a:srgbClr>
              </a:gs>
              <a:gs pos="100000">
                <a:srgbClr val="052C6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7173" y="249612"/>
            <a:ext cx="2979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 </a:t>
            </a:r>
            <a:r>
              <a:rPr lang="en-US" altLang="ko-KR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 –management</a:t>
            </a:r>
            <a:endParaRPr lang="ko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9197" r="9947"/>
          <a:stretch/>
        </p:blipFill>
        <p:spPr>
          <a:xfrm>
            <a:off x="477173" y="1620251"/>
            <a:ext cx="5523222" cy="48284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8402" r="9270"/>
          <a:stretch/>
        </p:blipFill>
        <p:spPr>
          <a:xfrm>
            <a:off x="6437538" y="1251480"/>
            <a:ext cx="5246915" cy="519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2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38200" y="1666875"/>
            <a:ext cx="1009650" cy="3276600"/>
          </a:xfrm>
          <a:prstGeom prst="rect">
            <a:avLst/>
          </a:prstGeom>
          <a:solidFill>
            <a:srgbClr val="052C69"/>
          </a:solidFill>
          <a:ln>
            <a:solidFill>
              <a:srgbClr val="052C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33207" y="3773918"/>
            <a:ext cx="7216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dirty="0" smtClean="0">
                <a:solidFill>
                  <a:srgbClr val="052C6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</a:t>
            </a:r>
            <a:endParaRPr lang="ko-KR" altLang="en-US" sz="7000" dirty="0">
              <a:solidFill>
                <a:srgbClr val="052C69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4879" y="3773918"/>
            <a:ext cx="83869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dirty="0">
                <a:solidFill>
                  <a:srgbClr val="E84743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H</a:t>
            </a:r>
            <a:endParaRPr lang="ko-KR" altLang="en-US" sz="7000" dirty="0">
              <a:solidFill>
                <a:srgbClr val="E84743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3570" y="3773918"/>
            <a:ext cx="7296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dirty="0" smtClean="0">
                <a:solidFill>
                  <a:srgbClr val="052C69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A</a:t>
            </a:r>
            <a:endParaRPr lang="ko-KR" altLang="en-US" sz="7000" dirty="0">
              <a:solidFill>
                <a:srgbClr val="052C69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33489" y="3773918"/>
            <a:ext cx="83227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dirty="0">
                <a:solidFill>
                  <a:srgbClr val="052C69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N</a:t>
            </a:r>
            <a:endParaRPr lang="ko-KR" altLang="en-US" sz="7000" dirty="0">
              <a:solidFill>
                <a:srgbClr val="052C69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69489" y="3773917"/>
            <a:ext cx="6607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dirty="0" smtClean="0">
                <a:solidFill>
                  <a:srgbClr val="052C6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Y</a:t>
            </a:r>
            <a:endParaRPr lang="ko-KR" altLang="en-US" sz="7000" dirty="0">
              <a:solidFill>
                <a:srgbClr val="052C69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76000" y="3773918"/>
            <a:ext cx="76495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dirty="0" smtClean="0">
                <a:solidFill>
                  <a:srgbClr val="052C69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K</a:t>
            </a:r>
            <a:endParaRPr lang="ko-KR" altLang="en-US" sz="7000" dirty="0">
              <a:solidFill>
                <a:srgbClr val="052C69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30247" y="3773916"/>
            <a:ext cx="87876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dirty="0" smtClean="0">
                <a:solidFill>
                  <a:srgbClr val="052C6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</a:t>
            </a:r>
            <a:endParaRPr lang="ko-KR" altLang="en-US" sz="7000" dirty="0">
              <a:solidFill>
                <a:srgbClr val="052C69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53188" y="3773916"/>
            <a:ext cx="83227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dirty="0" smtClean="0">
                <a:solidFill>
                  <a:srgbClr val="052C6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</a:t>
            </a:r>
            <a:endParaRPr lang="ko-KR" altLang="en-US" sz="7000" dirty="0">
              <a:solidFill>
                <a:srgbClr val="052C69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694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C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8975076" y="1541658"/>
            <a:ext cx="1557203" cy="275104"/>
          </a:xfrm>
          <a:prstGeom prst="rect">
            <a:avLst/>
          </a:prstGeom>
          <a:gradFill flip="none" rotWithShape="0">
            <a:gsLst>
              <a:gs pos="0">
                <a:srgbClr val="C0CBDB">
                  <a:lumMod val="98000"/>
                  <a:lumOff val="2000"/>
                </a:srgbClr>
              </a:gs>
              <a:gs pos="0">
                <a:srgbClr val="F7FAFD">
                  <a:alpha val="0"/>
                </a:srgbClr>
              </a:gs>
              <a:gs pos="100000">
                <a:srgbClr val="052C6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225724" y="1541658"/>
            <a:ext cx="1557203" cy="275104"/>
          </a:xfrm>
          <a:prstGeom prst="rect">
            <a:avLst/>
          </a:prstGeom>
          <a:gradFill flip="none" rotWithShape="0">
            <a:gsLst>
              <a:gs pos="0">
                <a:srgbClr val="C0CBDB">
                  <a:lumMod val="98000"/>
                  <a:lumOff val="2000"/>
                </a:srgbClr>
              </a:gs>
              <a:gs pos="0">
                <a:srgbClr val="F7FAFD">
                  <a:alpha val="0"/>
                </a:srgbClr>
              </a:gs>
              <a:gs pos="100000">
                <a:srgbClr val="052C6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594926" y="1541658"/>
            <a:ext cx="1557203" cy="275104"/>
          </a:xfrm>
          <a:prstGeom prst="rect">
            <a:avLst/>
          </a:prstGeom>
          <a:gradFill flip="none" rotWithShape="0">
            <a:gsLst>
              <a:gs pos="0">
                <a:srgbClr val="C0CBDB">
                  <a:lumMod val="98000"/>
                  <a:lumOff val="2000"/>
                </a:srgbClr>
              </a:gs>
              <a:gs pos="0">
                <a:srgbClr val="F7FAFD">
                  <a:alpha val="0"/>
                </a:srgbClr>
              </a:gs>
              <a:gs pos="100000">
                <a:srgbClr val="052C6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248033" y="191388"/>
            <a:ext cx="5512587" cy="581250"/>
          </a:xfrm>
          <a:prstGeom prst="rect">
            <a:avLst/>
          </a:prstGeom>
          <a:gradFill flip="none" rotWithShape="0">
            <a:gsLst>
              <a:gs pos="0">
                <a:srgbClr val="C0CBDB">
                  <a:lumMod val="98000"/>
                  <a:lumOff val="2000"/>
                </a:srgbClr>
              </a:gs>
              <a:gs pos="0">
                <a:srgbClr val="F7FAFD">
                  <a:alpha val="0"/>
                </a:srgbClr>
              </a:gs>
              <a:gs pos="100000">
                <a:srgbClr val="052C6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27403" y="850258"/>
            <a:ext cx="3825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222.106.7.68/JHC_HOME_TEST/index.html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12410" y="1953489"/>
            <a:ext cx="0" cy="399010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7414912" y="1953488"/>
            <a:ext cx="0" cy="399010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2887" y="1513184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벤치마킹</a:t>
            </a:r>
            <a:endParaRPr lang="ko-KR" altLang="en-US" sz="1600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37694" y="1509933"/>
            <a:ext cx="94128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사이트맵</a:t>
            </a:r>
            <a:endParaRPr lang="ko-KR" altLang="en-US" sz="1600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9783" y="1513184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컬러셋</a:t>
            </a:r>
            <a:endParaRPr lang="ko-KR" altLang="en-US" sz="1600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7671" y="2540248"/>
            <a:ext cx="2499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http://acebartech.com/default/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380" y="2172125"/>
            <a:ext cx="907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endParaRPr lang="ko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380" y="3434112"/>
            <a:ext cx="1381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 section</a:t>
            </a:r>
            <a:endParaRPr lang="ko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7671" y="3804420"/>
            <a:ext cx="2499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http://acebartech.com/default/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380" y="4696098"/>
            <a:ext cx="907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endParaRPr lang="ko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7671" y="5057136"/>
            <a:ext cx="2499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http://acebartech.com/default/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7671" y="2836996"/>
            <a:ext cx="3755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https://www.hihimall.com/shop/main/index.php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7671" y="5349037"/>
            <a:ext cx="3755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https://www.hihimall.com/shop/main/index.php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39" y="311011"/>
            <a:ext cx="2195513" cy="38948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678758" y="2312150"/>
            <a:ext cx="67999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Calibri" panose="020F0502020204030204" pitchFamily="34" charset="0"/>
              </a:rPr>
              <a:t>프린터</a:t>
            </a:r>
            <a:endParaRPr lang="en-US" altLang="ko-KR" sz="1400" dirty="0" smtClean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78758" y="2940709"/>
            <a:ext cx="67999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Calibri" panose="020F0502020204030204" pitchFamily="34" charset="0"/>
              </a:rPr>
              <a:t>스캐너</a:t>
            </a:r>
            <a:endParaRPr lang="en-US" altLang="ko-KR" sz="1400" dirty="0" smtClean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95488" y="3569268"/>
            <a:ext cx="48981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PDA</a:t>
            </a:r>
            <a:endParaRPr lang="ko-KR" alt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78758" y="4197827"/>
            <a:ext cx="67999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Calibri" panose="020F0502020204030204" pitchFamily="34" charset="0"/>
              </a:rPr>
              <a:t>이벤트</a:t>
            </a:r>
            <a:endParaRPr lang="ko-KR" altLang="en-US" sz="1400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99221" y="4826384"/>
            <a:ext cx="101021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Calibri" panose="020F0502020204030204" pitchFamily="34" charset="0"/>
              </a:rPr>
              <a:t>서비스안내</a:t>
            </a:r>
            <a:endParaRPr lang="en-US" altLang="ko-KR" sz="1400" dirty="0" smtClean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Calibri" panose="020F0502020204030204" pitchFamily="34" charset="0"/>
            </a:endParaRPr>
          </a:p>
          <a:p>
            <a:pPr algn="ctr"/>
            <a:r>
              <a:rPr lang="en-US" altLang="ko-KR" sz="13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FAQ</a:t>
            </a:r>
          </a:p>
          <a:p>
            <a:pPr algn="ctr"/>
            <a:r>
              <a:rPr lang="ko-KR" altLang="en-US" sz="13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문의사항</a:t>
            </a:r>
            <a:endParaRPr lang="ko-KR" altLang="en-US" sz="13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951323" y="2569695"/>
            <a:ext cx="963683" cy="963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ffffff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286265" y="2569695"/>
            <a:ext cx="963683" cy="963683"/>
          </a:xfrm>
          <a:prstGeom prst="rect">
            <a:avLst/>
          </a:prstGeom>
          <a:solidFill>
            <a:srgbClr val="3333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#333333</a:t>
            </a:r>
            <a:endParaRPr lang="ko-KR" altLang="en-US" sz="800" dirty="0"/>
          </a:p>
        </p:txBody>
      </p:sp>
      <p:sp>
        <p:nvSpPr>
          <p:cNvPr id="27" name="직사각형 26"/>
          <p:cNvSpPr/>
          <p:nvPr/>
        </p:nvSpPr>
        <p:spPr>
          <a:xfrm>
            <a:off x="10621207" y="2569695"/>
            <a:ext cx="963683" cy="96368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 smtClean="0">
              <a:solidFill>
                <a:srgbClr val="FF0000"/>
              </a:solidFill>
            </a:endParaRPr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#052c69</a:t>
            </a:r>
            <a:endParaRPr lang="ko-KR" altLang="en-US" sz="800" dirty="0"/>
          </a:p>
        </p:txBody>
      </p:sp>
      <p:sp>
        <p:nvSpPr>
          <p:cNvPr id="28" name="직사각형 27"/>
          <p:cNvSpPr/>
          <p:nvPr/>
        </p:nvSpPr>
        <p:spPr>
          <a:xfrm>
            <a:off x="7951323" y="4281307"/>
            <a:ext cx="963683" cy="963683"/>
          </a:xfrm>
          <a:prstGeom prst="rect">
            <a:avLst/>
          </a:prstGeom>
          <a:solidFill>
            <a:srgbClr val="E847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#e84743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9286265" y="4281307"/>
            <a:ext cx="963683" cy="963683"/>
          </a:xfrm>
          <a:prstGeom prst="rect">
            <a:avLst/>
          </a:prstGeom>
          <a:solidFill>
            <a:srgbClr val="1A34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#1a345e</a:t>
            </a:r>
            <a:endParaRPr lang="ko-KR" altLang="en-US" sz="800" dirty="0"/>
          </a:p>
        </p:txBody>
      </p:sp>
      <p:sp>
        <p:nvSpPr>
          <p:cNvPr id="30" name="직사각형 29"/>
          <p:cNvSpPr/>
          <p:nvPr/>
        </p:nvSpPr>
        <p:spPr>
          <a:xfrm>
            <a:off x="10621207" y="4281307"/>
            <a:ext cx="963683" cy="963683"/>
          </a:xfrm>
          <a:prstGeom prst="rect">
            <a:avLst/>
          </a:prstGeom>
          <a:solidFill>
            <a:srgbClr val="E6EA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#e6eaf0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12591" y="230655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배경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547533" y="2306558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글자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818354" y="2306557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8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주조색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63446" y="4015084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포인트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83412" y="4015084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8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보조색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803378" y="4025729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8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보조색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21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C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85" y="838567"/>
            <a:ext cx="3667125" cy="52908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6665" t="-198" r="16712" b="76904"/>
          <a:stretch/>
        </p:blipFill>
        <p:spPr>
          <a:xfrm>
            <a:off x="4161413" y="838567"/>
            <a:ext cx="4404277" cy="25819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7991" t="22278" r="17419" b="57499"/>
          <a:stretch/>
        </p:blipFill>
        <p:spPr>
          <a:xfrm>
            <a:off x="4196913" y="3719013"/>
            <a:ext cx="4404276" cy="18535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77269" t="90155" r="6580" b="196"/>
          <a:stretch/>
        </p:blipFill>
        <p:spPr>
          <a:xfrm>
            <a:off x="8888092" y="4267695"/>
            <a:ext cx="1241280" cy="106984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234223"/>
            <a:ext cx="3933825" cy="369332"/>
          </a:xfrm>
          <a:prstGeom prst="rect">
            <a:avLst/>
          </a:prstGeom>
          <a:gradFill flip="none" rotWithShape="0">
            <a:gsLst>
              <a:gs pos="0">
                <a:srgbClr val="C0CBDB">
                  <a:lumMod val="98000"/>
                  <a:lumOff val="2000"/>
                </a:srgbClr>
              </a:gs>
              <a:gs pos="0">
                <a:srgbClr val="F7FAFD">
                  <a:alpha val="0"/>
                </a:srgbClr>
              </a:gs>
              <a:gs pos="100000">
                <a:srgbClr val="052C6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02080" y="234223"/>
            <a:ext cx="117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page</a:t>
            </a:r>
            <a:endParaRPr lang="ko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90527" y="901064"/>
            <a:ext cx="310533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로그아웃</a:t>
            </a:r>
            <a:r>
              <a:rPr lang="en-US" altLang="ko-KR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정보수정 유저 정보 링크</a:t>
            </a:r>
            <a:endParaRPr lang="en-US" altLang="ko-KR" sz="140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400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마이페이지</a:t>
            </a:r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 링크</a:t>
            </a:r>
            <a:endParaRPr lang="en-US" altLang="ko-KR" sz="14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US" altLang="ko-KR" sz="140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장바구니 링크 </a:t>
            </a:r>
            <a:r>
              <a:rPr lang="en-US" altLang="ko-KR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- </a:t>
            </a:r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담긴 개수만큼 표시</a:t>
            </a:r>
            <a:endParaRPr lang="en-US" altLang="ko-KR" sz="140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메뉴버튼 </a:t>
            </a:r>
            <a:r>
              <a:rPr lang="en-US" altLang="ko-KR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– </a:t>
            </a:r>
            <a:r>
              <a:rPr lang="en-US" altLang="ko-KR" sz="1400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gnb</a:t>
            </a:r>
            <a:r>
              <a:rPr lang="en-US" altLang="ko-KR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 , sub </a:t>
            </a:r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메뉴 표시</a:t>
            </a:r>
            <a:endParaRPr lang="en-US" altLang="ko-KR" sz="14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US" altLang="ko-KR" sz="140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배너 </a:t>
            </a:r>
            <a:r>
              <a:rPr lang="en-US" altLang="ko-KR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width </a:t>
            </a:r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사이즈</a:t>
            </a:r>
            <a:r>
              <a:rPr lang="en-US" altLang="ko-KR" sz="14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스크린 전체</a:t>
            </a:r>
            <a:endParaRPr lang="en-US" altLang="ko-KR" sz="140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         swipe slider </a:t>
            </a:r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와 클릭으로 넘기기</a:t>
            </a:r>
            <a:endParaRPr lang="en-US" altLang="ko-KR" sz="140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9163" y="5581846"/>
            <a:ext cx="3217547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6"/>
            </a:pPr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클릭으로 전</a:t>
            </a:r>
            <a:r>
              <a:rPr lang="en-US" altLang="ko-KR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다음 제품으로 넘어가기</a:t>
            </a:r>
            <a:endParaRPr lang="en-US" altLang="ko-KR" sz="14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 startAt="6"/>
            </a:pPr>
            <a:r>
              <a:rPr lang="en-US" altLang="ko-KR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장바구니 담은 제품 표시</a:t>
            </a:r>
            <a:endParaRPr lang="en-US" altLang="ko-KR" sz="14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 startAt="6"/>
            </a:pPr>
            <a:r>
              <a:rPr lang="en-US" altLang="ko-KR" sz="14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제품 페이지로 이동</a:t>
            </a:r>
            <a:endParaRPr lang="en-US" altLang="ko-KR" sz="140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Calibri" panose="020F0502020204030204" pitchFamily="34" charset="0"/>
            </a:endParaRPr>
          </a:p>
          <a:p>
            <a:endParaRPr lang="en-US" altLang="ko-KR" sz="140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88092" y="5581846"/>
            <a:ext cx="2339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9.  Top </a:t>
            </a:r>
            <a:r>
              <a:rPr lang="en-US" altLang="ko-KR" sz="1400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nav</a:t>
            </a:r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 위치로 화면 이동</a:t>
            </a:r>
            <a:endParaRPr lang="ko-KR" altLang="en-US" sz="14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30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C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34223"/>
            <a:ext cx="3933825" cy="369332"/>
          </a:xfrm>
          <a:prstGeom prst="rect">
            <a:avLst/>
          </a:prstGeom>
          <a:gradFill flip="none" rotWithShape="0">
            <a:gsLst>
              <a:gs pos="0">
                <a:srgbClr val="C0CBDB">
                  <a:lumMod val="98000"/>
                  <a:lumOff val="2000"/>
                </a:srgbClr>
              </a:gs>
              <a:gs pos="0">
                <a:srgbClr val="F7FAFD">
                  <a:alpha val="0"/>
                </a:srgbClr>
              </a:gs>
              <a:gs pos="100000">
                <a:srgbClr val="052C6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53030" y="234223"/>
            <a:ext cx="142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page</a:t>
            </a:r>
            <a:endParaRPr lang="ko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1712" t="555" r="936" b="1057"/>
          <a:stretch/>
        </p:blipFill>
        <p:spPr>
          <a:xfrm>
            <a:off x="640004" y="984976"/>
            <a:ext cx="6773619" cy="488644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56228" y="6102285"/>
            <a:ext cx="2433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1. </a:t>
            </a:r>
            <a:r>
              <a:rPr lang="ko-KR" altLang="en-US" sz="1600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업로드된</a:t>
            </a:r>
            <a:r>
              <a:rPr lang="ko-KR" altLang="en-US" sz="16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 제품 개수 표시</a:t>
            </a:r>
            <a:endParaRPr lang="ko-KR" altLang="en-US" sz="16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92487" y="418889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제품 상세 페이지</a:t>
            </a:r>
            <a:endParaRPr lang="ko-KR" altLang="en-US" sz="12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Calibri" panose="020F050202020403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752" r="3123"/>
          <a:stretch/>
        </p:blipFill>
        <p:spPr>
          <a:xfrm>
            <a:off x="7992487" y="739801"/>
            <a:ext cx="3370156" cy="536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6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C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4223"/>
            <a:ext cx="3933825" cy="369332"/>
          </a:xfrm>
          <a:prstGeom prst="rect">
            <a:avLst/>
          </a:prstGeom>
          <a:gradFill flip="none" rotWithShape="0">
            <a:gsLst>
              <a:gs pos="0">
                <a:srgbClr val="C0CBDB">
                  <a:lumMod val="98000"/>
                  <a:lumOff val="2000"/>
                </a:srgbClr>
              </a:gs>
              <a:gs pos="0">
                <a:srgbClr val="F7FAFD">
                  <a:alpha val="0"/>
                </a:srgbClr>
              </a:gs>
              <a:gs pos="100000">
                <a:srgbClr val="052C6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53030" y="234223"/>
            <a:ext cx="167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Manager page</a:t>
            </a:r>
            <a:endParaRPr lang="ko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572" r="3323"/>
          <a:stretch/>
        </p:blipFill>
        <p:spPr>
          <a:xfrm>
            <a:off x="945459" y="926077"/>
            <a:ext cx="5414842" cy="558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35632" y="1899228"/>
            <a:ext cx="48774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이미지 칸 </a:t>
            </a:r>
            <a:r>
              <a:rPr lang="ko-KR" altLang="en-US" sz="1600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 첨부파일 선택</a:t>
            </a:r>
            <a:endParaRPr lang="en-US" altLang="ko-KR" sz="160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선택된 파일명 명시 또는 선택된 파일 없음 표시</a:t>
            </a:r>
            <a:endParaRPr lang="en-US" altLang="ko-KR" sz="160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SELECT - OPTION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92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C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34223"/>
            <a:ext cx="3933825" cy="369332"/>
          </a:xfrm>
          <a:prstGeom prst="rect">
            <a:avLst/>
          </a:prstGeom>
          <a:gradFill flip="none" rotWithShape="0">
            <a:gsLst>
              <a:gs pos="0">
                <a:srgbClr val="C0CBDB">
                  <a:lumMod val="98000"/>
                  <a:lumOff val="2000"/>
                </a:srgbClr>
              </a:gs>
              <a:gs pos="0">
                <a:srgbClr val="F7FAFD">
                  <a:alpha val="0"/>
                </a:srgbClr>
              </a:gs>
              <a:gs pos="100000">
                <a:srgbClr val="052C6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3030" y="234223"/>
            <a:ext cx="167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Payment page</a:t>
            </a:r>
            <a:endParaRPr lang="ko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709" r="3699"/>
          <a:stretch/>
        </p:blipFill>
        <p:spPr>
          <a:xfrm>
            <a:off x="2054685" y="924423"/>
            <a:ext cx="4305300" cy="5570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054" y="4198136"/>
            <a:ext cx="3210755" cy="200672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743767" y="4679951"/>
            <a:ext cx="1937771" cy="704850"/>
          </a:xfrm>
          <a:prstGeom prst="rect">
            <a:avLst/>
          </a:prstGeom>
          <a:noFill/>
          <a:ln w="9525">
            <a:solidFill>
              <a:srgbClr val="EFA2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4681538" y="4198136"/>
            <a:ext cx="2364516" cy="481815"/>
          </a:xfrm>
          <a:prstGeom prst="line">
            <a:avLst/>
          </a:prstGeom>
          <a:ln w="9525">
            <a:solidFill>
              <a:srgbClr val="EFA2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681538" y="5384801"/>
            <a:ext cx="2364516" cy="810533"/>
          </a:xfrm>
          <a:prstGeom prst="line">
            <a:avLst/>
          </a:prstGeom>
          <a:ln w="9525">
            <a:solidFill>
              <a:srgbClr val="EFA2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46054" y="2313221"/>
            <a:ext cx="362708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결제칸</a:t>
            </a:r>
            <a:r>
              <a:rPr lang="ko-KR" altLang="en-US" sz="16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Position: Sticky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        Sticky : IE</a:t>
            </a:r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브라우저 </a:t>
            </a:r>
            <a:r>
              <a:rPr lang="ko-KR" altLang="en-US" sz="1400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미지원</a:t>
            </a:r>
            <a:r>
              <a:rPr lang="en-US" altLang="ko-KR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, </a:t>
            </a:r>
            <a:r>
              <a:rPr lang="en-US" altLang="ko-KR" sz="1400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stickyfilljs</a:t>
            </a:r>
            <a:r>
              <a:rPr lang="en-US" altLang="ko-KR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必</a:t>
            </a:r>
            <a:endParaRPr lang="ko-KR" altLang="en-US" sz="14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Calibri" panose="020F0502020204030204" pitchFamily="34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5664200" y="2619375"/>
            <a:ext cx="1265238" cy="2553"/>
          </a:xfrm>
          <a:prstGeom prst="line">
            <a:avLst/>
          </a:prstGeom>
          <a:ln w="9525">
            <a:solidFill>
              <a:srgbClr val="EFA2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94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C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7619" r="7619"/>
          <a:stretch/>
        </p:blipFill>
        <p:spPr>
          <a:xfrm>
            <a:off x="706853" y="1299150"/>
            <a:ext cx="6957797" cy="461735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234223"/>
            <a:ext cx="3933825" cy="369332"/>
          </a:xfrm>
          <a:prstGeom prst="rect">
            <a:avLst/>
          </a:prstGeom>
          <a:gradFill flip="none" rotWithShape="0">
            <a:gsLst>
              <a:gs pos="0">
                <a:srgbClr val="C0CBDB">
                  <a:lumMod val="98000"/>
                  <a:lumOff val="2000"/>
                </a:srgbClr>
              </a:gs>
              <a:gs pos="0">
                <a:srgbClr val="F7FAFD">
                  <a:alpha val="0"/>
                </a:srgbClr>
              </a:gs>
              <a:gs pos="100000">
                <a:srgbClr val="052C6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3030" y="234223"/>
            <a:ext cx="167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in page</a:t>
            </a:r>
            <a:endParaRPr lang="ko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523" y="1299151"/>
            <a:ext cx="2885849" cy="46173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6853" y="960596"/>
            <a:ext cx="742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 ver.</a:t>
            </a:r>
            <a:endParaRPr lang="ko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68523" y="960596"/>
            <a:ext cx="103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Tablet ver.</a:t>
            </a:r>
            <a:endParaRPr lang="ko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6853" y="6123109"/>
            <a:ext cx="9633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PC</a:t>
            </a:r>
            <a:r>
              <a:rPr lang="ko-KR" altLang="en-US" sz="16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버전에서만 이벤트 섹션 구현</a:t>
            </a:r>
            <a:r>
              <a:rPr lang="en-US" altLang="ko-KR" sz="16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이벤트 이미지가 </a:t>
            </a:r>
            <a:r>
              <a:rPr lang="en-US" altLang="ko-KR" sz="16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개 이상일 경우 </a:t>
            </a:r>
            <a:r>
              <a:rPr lang="en-US" altLang="ko-KR" sz="1600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setInterval</a:t>
            </a:r>
            <a:r>
              <a:rPr lang="en-US" altLang="ko-KR" sz="16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, </a:t>
            </a:r>
            <a:r>
              <a:rPr lang="ko-KR" altLang="en-US" sz="1600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 이벤트 페이지로 이동 </a:t>
            </a:r>
            <a:endParaRPr lang="ko-KR" altLang="en-US" sz="16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01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C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34223"/>
            <a:ext cx="3933825" cy="369332"/>
          </a:xfrm>
          <a:prstGeom prst="rect">
            <a:avLst/>
          </a:prstGeom>
          <a:gradFill flip="none" rotWithShape="0">
            <a:gsLst>
              <a:gs pos="0">
                <a:srgbClr val="C0CBDB">
                  <a:lumMod val="98000"/>
                  <a:lumOff val="2000"/>
                </a:srgbClr>
              </a:gs>
              <a:gs pos="0">
                <a:srgbClr val="F7FAFD">
                  <a:alpha val="0"/>
                </a:srgbClr>
              </a:gs>
              <a:gs pos="100000">
                <a:srgbClr val="052C6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3030" y="234223"/>
            <a:ext cx="167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 up page</a:t>
            </a:r>
            <a:endParaRPr lang="ko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90" y="1146629"/>
            <a:ext cx="5973270" cy="53759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935" y="757192"/>
            <a:ext cx="3510124" cy="57653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7190" y="838852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Calibri" panose="020F0502020204030204" pitchFamily="34" charset="0"/>
              </a:rPr>
              <a:t>약관동의</a:t>
            </a:r>
            <a:endParaRPr lang="ko-KR" altLang="en-US" sz="14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95935" y="449415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회원가입</a:t>
            </a:r>
            <a:endParaRPr lang="ko-KR" altLang="en-US" sz="14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07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C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5" y="1759797"/>
            <a:ext cx="3952988" cy="312944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234223"/>
            <a:ext cx="3933825" cy="369332"/>
          </a:xfrm>
          <a:prstGeom prst="rect">
            <a:avLst/>
          </a:prstGeom>
          <a:gradFill flip="none" rotWithShape="0">
            <a:gsLst>
              <a:gs pos="0">
                <a:srgbClr val="C0CBDB">
                  <a:lumMod val="98000"/>
                  <a:lumOff val="2000"/>
                </a:srgbClr>
              </a:gs>
              <a:gs pos="0">
                <a:srgbClr val="F7FAFD">
                  <a:alpha val="0"/>
                </a:srgbClr>
              </a:gs>
              <a:gs pos="100000">
                <a:srgbClr val="052C6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97892" y="234223"/>
            <a:ext cx="193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ID/PW page</a:t>
            </a:r>
            <a:endParaRPr lang="ko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987" y="1759890"/>
            <a:ext cx="3951663" cy="3128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174" y="1759890"/>
            <a:ext cx="3951663" cy="312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1768" y="1442689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아이디 찾기</a:t>
            </a:r>
            <a:endParaRPr lang="ko-KR" altLang="en-US" sz="14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3119" y="1442356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비밀번호 찾기</a:t>
            </a:r>
            <a:endParaRPr lang="ko-KR" altLang="en-US" sz="14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19714" y="1447793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아이디 찾기 결과</a:t>
            </a:r>
            <a:endParaRPr lang="ko-KR" altLang="en-US" sz="14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60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287</Words>
  <Application>Microsoft Office PowerPoint</Application>
  <PresentationFormat>와이드스크린</PresentationFormat>
  <Paragraphs>142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Noto Sans CJK KR DemiLight</vt:lpstr>
      <vt:lpstr>Noto Sans KR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pair</dc:creator>
  <cp:lastModifiedBy>pair</cp:lastModifiedBy>
  <cp:revision>67</cp:revision>
  <dcterms:created xsi:type="dcterms:W3CDTF">2021-11-11T00:00:59Z</dcterms:created>
  <dcterms:modified xsi:type="dcterms:W3CDTF">2021-11-16T04:51:36Z</dcterms:modified>
</cp:coreProperties>
</file>