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3tdycgh5D4EWozVZ/6H3t9kZe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Команда 3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Бизнес процессы в нотациях BPMN и EPC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BPMN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Процесс прохождения обучения сотрудником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1. Сотрудник решает пройти обучение.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2. Сотрудник заходит на платформу для обучения, исследует ее.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3. Выбирает подходящий курс, регистрируется.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4. Просматривает лекции и материалы.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5. Проходит тесты, выполняет задания от лектора, следит за своим прогрессом.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6. Завершает обучение, видит свой результат, оставляет обратную связь.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Схема процесса</a:t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512" y="1814550"/>
            <a:ext cx="101463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EPC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Процесс контроля обучения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Руководитель поручает сотруднику пройти обучение по требуемому направлению, отправляет ссылку на курс.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 Сотрудник начинает обучение.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 Руководитель заходит на платформу, выбирает сотрудника.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4. Просматривает статистику: посещаемость, успеваемость (прогресс).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5. Предлагает сотруднику пройти вспомогательный курс при необходимости.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6. Сотрудник завершает обучение.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7. Руководитель дает обратную связь сотруднику.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Схема процесса</a:t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1512" y="365125"/>
            <a:ext cx="438628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220" y="4524051"/>
            <a:ext cx="3807580" cy="156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2023-11-06T12:57:02Z</dcterms:created>
  <dc:creator>HP</dc:creator>
</cp:coreProperties>
</file>