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7616-F956-993C-09F9-B99F7874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22A0E-55D9-1F45-E6AB-C41F08AFE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B277-1954-B7E1-DD4C-019D7D0A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1EEC-7E20-6B08-3CB9-EC059F90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345B-D53A-9FD7-5FDC-A27F69F4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50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7AA8-C04D-BBE8-AEF0-C8F3D0E4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431DA-8B51-44DE-66BD-047EE6B2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7E87-F789-0424-FFE1-F16437A3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325B-C2E5-4FE3-A38B-0717644E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D6FA-F23A-7089-E564-0E3F1CF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CED14-8C9B-E530-6005-D7D6CC97E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B2856-6E03-1AC8-7FED-BDF707EF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9A01-B1C7-7CB5-02B7-5C86458A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2157-7C77-9264-DFBE-5ED2D359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B463-2902-3BB9-C783-0F204D4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1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F2B0-76EC-A258-44CB-D9A0CA6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C787-6400-3DA2-048B-475FF595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7857-575C-664D-9B33-C141ED88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31CD-6A48-EAE6-437A-FCF5FDED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659-9445-BBB7-A450-E82DCB12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0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9628-6B3B-148E-E29F-200F0A7B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8765-3367-F735-542B-D8C8ACDF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6C04-A0D8-CE3A-D2EE-AAB5842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2242-1C6F-598B-F456-C6E1DD48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C08-F451-453E-95F9-EA4E1B5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1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F87-1BB3-5980-1BE4-34DF26F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0769-45A1-9563-AB03-5F064EBDF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6AAB-DC9E-CBF9-A422-90052DB2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C516-B868-0EC8-D680-19D90C9C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84900-2D54-C52A-928E-4B8E7044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D55A-6B12-551B-FABE-B99182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11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FE75-7E97-58A3-FE76-84E3BF8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CB4C-5D4D-BA70-7D30-3C621705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0F2C-43E6-BF09-3E9F-C9699EC8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09E2-C0D8-0C21-6F67-F4B3DA38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8D428-C9CA-E59D-4C60-64D28C56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5412-8878-D831-B9D7-07B9EB4D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ED7A-8F06-FD0A-095C-1AA87E84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E58DF-4E00-385B-3494-51C0D864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3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CA7E-6FBD-8843-7F62-DDEE9AFE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FB71F-327D-CAF5-F087-E90D9ED1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20F59-97A1-95F9-288D-04A4168A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58700-EDDF-64C5-D844-DD414AF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82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91D76-2552-E9C1-45F3-06872562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F325-9B1C-1F27-4E5A-CD15FD86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E9296-C84A-5F88-DCA7-A8E136C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1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04FD-E3A5-7F32-DB65-4BE70451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C3CE-162B-AEE5-DCD4-82C6B289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C5456-3C2A-5B63-A439-00D1197A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C237-CC65-4BFA-DF62-1A1DF7BA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8B89-A3A6-7464-D6A4-F7FD22ED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B20C-1ED5-8232-3D40-B888D86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0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B53F-75A7-E48C-C868-F6C5F986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F89FD-7434-A656-2258-0CBADBFD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6F640-24DE-7ACA-AE3E-25B0C4AC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C1E5-6745-02CB-1BE5-A827F473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D016E-B3FE-8996-1E66-9035E43E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5EF1-50E7-8EB1-11F3-41CC7A3F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681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8992-94B1-F31C-F7DA-754594EB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6C36-C3DB-68F4-F590-561E84D6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CDB-4F39-9CD3-43C9-52BEB0DD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5D20-886D-4219-BA7F-6C1C51498831}" type="datetimeFigureOut">
              <a:rPr lang="en-ID" smtClean="0"/>
              <a:t>23/05/2022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4775-6B27-A136-4F90-AB3F5A9CA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FA34-C227-CC2D-1197-E073578D4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FA30-2881-4B60-8538-055AEE63B0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6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C6EE-D817-1157-067D-F4FC0E8F7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ppt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E2763-9A7E-FBEE-9D0C-F4341EE04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8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B564-0BC2-29A6-3B48-C3040391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BA58-B91B-F995-FB58-1DC858B3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yang film </a:t>
            </a:r>
            <a:r>
              <a:rPr lang="en-US" dirty="0" err="1"/>
              <a:t>berapa</a:t>
            </a:r>
            <a:r>
              <a:rPr lang="en-US" dirty="0"/>
              <a:t> yang </a:t>
            </a:r>
            <a:r>
              <a:rPr lang="en-US" dirty="0" err="1"/>
              <a:t>serires</a:t>
            </a:r>
            <a:endParaRPr lang="en-US" dirty="0"/>
          </a:p>
          <a:p>
            <a:r>
              <a:rPr lang="en-US" dirty="0"/>
              <a:t>Top 10 most listed </a:t>
            </a:r>
            <a:r>
              <a:rPr lang="en-US" dirty="0" err="1"/>
              <a:t>diretors</a:t>
            </a:r>
            <a:endParaRPr lang="en-US" dirty="0"/>
          </a:p>
          <a:p>
            <a:r>
              <a:rPr lang="en-US" dirty="0"/>
              <a:t>Mapping country where the most film/series mad</a:t>
            </a:r>
            <a:r>
              <a:rPr lang="en-ID" dirty="0"/>
              <a:t>e</a:t>
            </a:r>
          </a:p>
          <a:p>
            <a:r>
              <a:rPr lang="en-ID" dirty="0"/>
              <a:t>Release year (line chart release date)</a:t>
            </a:r>
          </a:p>
          <a:p>
            <a:r>
              <a:rPr lang="en-ID" dirty="0"/>
              <a:t>How many rating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-&gt; what is the meaning</a:t>
            </a:r>
          </a:p>
          <a:p>
            <a:r>
              <a:rPr lang="en-ID" dirty="0"/>
              <a:t>Duration based on series/film -&gt;bar chart (</a:t>
            </a:r>
            <a:r>
              <a:rPr lang="en-ID" dirty="0" err="1"/>
              <a:t>warna</a:t>
            </a:r>
            <a:r>
              <a:rPr lang="en-ID" dirty="0"/>
              <a:t>)</a:t>
            </a:r>
          </a:p>
          <a:p>
            <a:r>
              <a:rPr lang="en-ID" dirty="0"/>
              <a:t>Listed categories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Netflix ppt</vt:lpstr>
      <vt:lpstr>Contents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ppt</dc:title>
  <dc:creator>Mikha Hilliard</dc:creator>
  <cp:lastModifiedBy>Mikha Hilliard</cp:lastModifiedBy>
  <cp:revision>1</cp:revision>
  <dcterms:created xsi:type="dcterms:W3CDTF">2022-05-23T13:37:25Z</dcterms:created>
  <dcterms:modified xsi:type="dcterms:W3CDTF">2022-05-23T13:43:35Z</dcterms:modified>
</cp:coreProperties>
</file>