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BFD2-A481-4E44-9FBA-21172D99F3E6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1B3A-AA9F-B347-AE2C-FD19DEEF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2242" y="329778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Collection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242" y="1558974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Building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241" y="2788170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Deployment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240" y="4017366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239" y="5246562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2242" y="329778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Collection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242" y="1558974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Building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241" y="2788170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Deployment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240" y="4017366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239" y="5246562"/>
            <a:ext cx="2653259" cy="10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Integration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7895" y="329778"/>
            <a:ext cx="837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Schedule Jupyter notebook to collect new stories posted on hacker news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Persist new stories in csv in Cloud Object Storage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Hacker News API and minimalist web scraping to find content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7895" y="1543978"/>
            <a:ext cx="837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Sklearn</a:t>
            </a:r>
            <a:r>
              <a:rPr lang="en-US" dirty="0" smtClean="0"/>
              <a:t> pipeline to cluster new stories to find tags  to categorize the 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Experiment with different algorithms to understand data and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Deep learning could be used but starting with simple bag-of-words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7895" y="2788170"/>
            <a:ext cx="837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Watson Machine Learning is being used for model deployment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Could deploy the model in the flask app as well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Discuss updating the model with feedback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07895" y="4046233"/>
            <a:ext cx="837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Creating minimalist flask app to embed the model and display new stories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Will discuss deploying on IBM Cloud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Discuss introduction of features in the application from MVP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07895" y="5246562"/>
            <a:ext cx="923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data sources and model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are best ways the model can add value to the application?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can we collect data inside the application to make sure the model gets better over time</a:t>
            </a:r>
          </a:p>
        </p:txBody>
      </p:sp>
    </p:spTree>
    <p:extLst>
      <p:ext uri="{BB962C8B-B14F-4D97-AF65-F5344CB8AC3E}">
        <p14:creationId xmlns:p14="http://schemas.microsoft.com/office/powerpoint/2010/main" val="9623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173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Filla</dc:creator>
  <cp:lastModifiedBy>Greg Filla</cp:lastModifiedBy>
  <cp:revision>5</cp:revision>
  <dcterms:created xsi:type="dcterms:W3CDTF">2018-04-28T18:02:17Z</dcterms:created>
  <dcterms:modified xsi:type="dcterms:W3CDTF">2018-04-30T13:25:53Z</dcterms:modified>
</cp:coreProperties>
</file>