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Erica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kK57rGB3o1i6OcyTbUOGnhM8v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ricaOne-regular.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bg>
      <p:bgPr>
        <a:blipFill>
          <a:blip r:embed="rId2">
            <a:alphaModFix/>
          </a:blip>
          <a:stretch>
            <a:fillRect/>
          </a:stretch>
        </a:blipFill>
      </p:bgPr>
    </p:bg>
    <p:spTree>
      <p:nvGrpSpPr>
        <p:cNvPr id="73" name="Shape 7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spTree>
      <p:nvGrpSpPr>
        <p:cNvPr id="74" name="Shape 74"/>
        <p:cNvGrpSpPr/>
        <p:nvPr/>
      </p:nvGrpSpPr>
      <p:grpSpPr>
        <a:xfrm>
          <a:off x="0" y="0"/>
          <a:ext cx="0" cy="0"/>
          <a:chOff x="0" y="0"/>
          <a:chExt cx="0" cy="0"/>
        </a:xfrm>
      </p:grpSpPr>
      <p:sp>
        <p:nvSpPr>
          <p:cNvPr id="75" name="Google Shape;75;p36"/>
          <p:cNvSpPr/>
          <p:nvPr>
            <p:ph idx="2" type="pic"/>
          </p:nvPr>
        </p:nvSpPr>
        <p:spPr>
          <a:xfrm>
            <a:off x="0" y="0"/>
            <a:ext cx="12192000" cy="6858000"/>
          </a:xfrm>
          <a:prstGeom prst="rect">
            <a:avLst/>
          </a:prstGeom>
          <a:solidFill>
            <a:srgbClr val="F2F2F2"/>
          </a:solidFill>
          <a:ln>
            <a:noFill/>
          </a:ln>
        </p:spPr>
        <p:txBody>
          <a:bodyPr anchorCtr="0" anchor="t" bIns="45700" lIns="1737350" spcFirstLastPara="1" rIns="91425" wrap="square" tIns="2194550">
            <a:noAutofit/>
          </a:bodyPr>
          <a:lstStyle>
            <a:lvl1pPr lvl="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76" name="Shape 76"/>
        <p:cNvGrpSpPr/>
        <p:nvPr/>
      </p:nvGrpSpPr>
      <p:grpSpPr>
        <a:xfrm>
          <a:off x="0" y="0"/>
          <a:ext cx="0" cy="0"/>
          <a:chOff x="0" y="0"/>
          <a:chExt cx="0" cy="0"/>
        </a:xfrm>
      </p:grpSpPr>
      <p:sp>
        <p:nvSpPr>
          <p:cNvPr id="77" name="Google Shape;77;p37"/>
          <p:cNvSpPr/>
          <p:nvPr/>
        </p:nvSpPr>
        <p:spPr>
          <a:xfrm>
            <a:off x="3699754" y="379379"/>
            <a:ext cx="1472119" cy="179961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37"/>
          <p:cNvSpPr/>
          <p:nvPr/>
        </p:nvSpPr>
        <p:spPr>
          <a:xfrm>
            <a:off x="5408579" y="379379"/>
            <a:ext cx="5204298" cy="179961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 name="Google Shape;79;p37"/>
          <p:cNvSpPr/>
          <p:nvPr>
            <p:ph idx="2" type="pic"/>
          </p:nvPr>
        </p:nvSpPr>
        <p:spPr>
          <a:xfrm>
            <a:off x="6096000" y="1274323"/>
            <a:ext cx="5635556" cy="29718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37"/>
          <p:cNvSpPr/>
          <p:nvPr>
            <p:ph idx="3" type="pic"/>
          </p:nvPr>
        </p:nvSpPr>
        <p:spPr>
          <a:xfrm>
            <a:off x="3320375" y="1274323"/>
            <a:ext cx="2538919" cy="190986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1" name="Google Shape;81;p37"/>
          <p:cNvSpPr/>
          <p:nvPr>
            <p:ph idx="4" type="pic"/>
          </p:nvPr>
        </p:nvSpPr>
        <p:spPr>
          <a:xfrm>
            <a:off x="544749" y="4246123"/>
            <a:ext cx="2538919" cy="205902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2" name="Google Shape;82;p37"/>
          <p:cNvSpPr/>
          <p:nvPr>
            <p:ph idx="5" type="pic"/>
          </p:nvPr>
        </p:nvSpPr>
        <p:spPr>
          <a:xfrm>
            <a:off x="3320375" y="4246123"/>
            <a:ext cx="2538919" cy="205902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spTree>
      <p:nvGrpSpPr>
        <p:cNvPr id="83" name="Shape 83"/>
        <p:cNvGrpSpPr/>
        <p:nvPr/>
      </p:nvGrpSpPr>
      <p:grpSpPr>
        <a:xfrm>
          <a:off x="0" y="0"/>
          <a:ext cx="0" cy="0"/>
          <a:chOff x="0" y="0"/>
          <a:chExt cx="0" cy="0"/>
        </a:xfrm>
      </p:grpSpPr>
      <p:sp>
        <p:nvSpPr>
          <p:cNvPr id="84" name="Google Shape;84;p38"/>
          <p:cNvSpPr/>
          <p:nvPr/>
        </p:nvSpPr>
        <p:spPr>
          <a:xfrm>
            <a:off x="0" y="3937992"/>
            <a:ext cx="12192000" cy="2920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Arial"/>
              <a:ea typeface="Arial"/>
              <a:cs typeface="Arial"/>
              <a:sym typeface="Arial"/>
            </a:endParaRPr>
          </a:p>
        </p:txBody>
      </p:sp>
      <p:grpSp>
        <p:nvGrpSpPr>
          <p:cNvPr id="85" name="Google Shape;85;p38"/>
          <p:cNvGrpSpPr/>
          <p:nvPr/>
        </p:nvGrpSpPr>
        <p:grpSpPr>
          <a:xfrm flipH="1">
            <a:off x="722147" y="1529130"/>
            <a:ext cx="4407202" cy="4681248"/>
            <a:chOff x="6446339" y="1280897"/>
            <a:chExt cx="4320717" cy="5285178"/>
          </a:xfrm>
        </p:grpSpPr>
        <p:sp>
          <p:nvSpPr>
            <p:cNvPr id="86" name="Google Shape;86;p38"/>
            <p:cNvSpPr/>
            <p:nvPr/>
          </p:nvSpPr>
          <p:spPr>
            <a:xfrm>
              <a:off x="7360122" y="5629227"/>
              <a:ext cx="2033648" cy="936848"/>
            </a:xfrm>
            <a:custGeom>
              <a:rect b="b" l="l" r="r" t="t"/>
              <a:pathLst>
                <a:path extrusionOk="0" h="390525" w="8477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38"/>
            <p:cNvSpPr/>
            <p:nvPr/>
          </p:nvSpPr>
          <p:spPr>
            <a:xfrm>
              <a:off x="7358820" y="5629227"/>
              <a:ext cx="1987948" cy="913998"/>
            </a:xfrm>
            <a:custGeom>
              <a:rect b="b" l="l" r="r" t="t"/>
              <a:pathLst>
                <a:path extrusionOk="0" h="381000" w="828675">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38"/>
            <p:cNvSpPr/>
            <p:nvPr/>
          </p:nvSpPr>
          <p:spPr>
            <a:xfrm>
              <a:off x="6448412" y="1280897"/>
              <a:ext cx="4318644" cy="4592842"/>
            </a:xfrm>
            <a:custGeom>
              <a:rect b="b" l="l" r="r" t="t"/>
              <a:pathLst>
                <a:path extrusionOk="0" h="1914525" w="18002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38"/>
            <p:cNvSpPr/>
            <p:nvPr/>
          </p:nvSpPr>
          <p:spPr>
            <a:xfrm>
              <a:off x="6464696" y="1280897"/>
              <a:ext cx="4250094" cy="3998744"/>
            </a:xfrm>
            <a:custGeom>
              <a:rect b="b" l="l" r="r" t="t"/>
              <a:pathLst>
                <a:path extrusionOk="0" h="1666875" w="177165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38"/>
            <p:cNvSpPr/>
            <p:nvPr/>
          </p:nvSpPr>
          <p:spPr>
            <a:xfrm>
              <a:off x="6572092" y="1577928"/>
              <a:ext cx="3907345" cy="3404644"/>
            </a:xfrm>
            <a:custGeom>
              <a:rect b="b" l="l" r="r" t="t"/>
              <a:pathLst>
                <a:path extrusionOk="0" h="1419225" w="1628775">
                  <a:moveTo>
                    <a:pt x="1539716" y="1416844"/>
                  </a:moveTo>
                  <a:lnTo>
                    <a:pt x="7144" y="1357789"/>
                  </a:lnTo>
                  <a:lnTo>
                    <a:pt x="57626" y="363379"/>
                  </a:lnTo>
                  <a:lnTo>
                    <a:pt x="1628299" y="7144"/>
                  </a:lnTo>
                  <a:close/>
                </a:path>
              </a:pathLst>
            </a:custGeom>
            <a:solidFill>
              <a:srgbClr val="E6E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38"/>
            <p:cNvSpPr/>
            <p:nvPr/>
          </p:nvSpPr>
          <p:spPr>
            <a:xfrm>
              <a:off x="6446339" y="4996281"/>
              <a:ext cx="4044444" cy="868298"/>
            </a:xfrm>
            <a:custGeom>
              <a:rect b="b" l="l" r="r" t="t"/>
              <a:pathLst>
                <a:path extrusionOk="0" h="361950" w="1685925">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38"/>
            <p:cNvSpPr/>
            <p:nvPr/>
          </p:nvSpPr>
          <p:spPr>
            <a:xfrm>
              <a:off x="7715310" y="1593115"/>
              <a:ext cx="2775473" cy="3394037"/>
            </a:xfrm>
            <a:custGeom>
              <a:rect b="b" l="l" r="r" t="t"/>
              <a:pathLst>
                <a:path extrusionOk="0" h="3394037" w="2775473">
                  <a:moveTo>
                    <a:pt x="1425389" y="306593"/>
                  </a:moveTo>
                  <a:lnTo>
                    <a:pt x="2775473" y="0"/>
                  </a:lnTo>
                  <a:lnTo>
                    <a:pt x="2565699" y="3394037"/>
                  </a:lnTo>
                  <a:lnTo>
                    <a:pt x="0" y="3281082"/>
                  </a:lnTo>
                  <a:lnTo>
                    <a:pt x="1425389" y="306593"/>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3" name="Google Shape;93;p3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4" name="Google Shape;94;p38"/>
          <p:cNvSpPr/>
          <p:nvPr>
            <p:ph idx="2" type="pic"/>
          </p:nvPr>
        </p:nvSpPr>
        <p:spPr>
          <a:xfrm flipH="1">
            <a:off x="973352" y="1721796"/>
            <a:ext cx="4027726" cy="3180943"/>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bg>
      <p:bgPr>
        <a:blipFill>
          <a:blip r:embed="rId2">
            <a:alphaModFix/>
          </a:blip>
          <a:stretch>
            <a:fillRect/>
          </a:stretch>
        </a:blipFill>
      </p:bgPr>
    </p:bg>
    <p:spTree>
      <p:nvGrpSpPr>
        <p:cNvPr id="95" name="Shape 9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96" name="Shape 9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97" name="Shape 97"/>
        <p:cNvGrpSpPr/>
        <p:nvPr/>
      </p:nvGrpSpPr>
      <p:grpSpPr>
        <a:xfrm>
          <a:off x="0" y="0"/>
          <a:ext cx="0" cy="0"/>
          <a:chOff x="0" y="0"/>
          <a:chExt cx="0" cy="0"/>
        </a:xfrm>
      </p:grpSpPr>
      <p:grpSp>
        <p:nvGrpSpPr>
          <p:cNvPr id="98" name="Google Shape;98;p41"/>
          <p:cNvGrpSpPr/>
          <p:nvPr/>
        </p:nvGrpSpPr>
        <p:grpSpPr>
          <a:xfrm>
            <a:off x="850796" y="1991644"/>
            <a:ext cx="2126862" cy="3673670"/>
            <a:chOff x="1438761" y="2033015"/>
            <a:chExt cx="1980000" cy="3420000"/>
          </a:xfrm>
        </p:grpSpPr>
        <p:sp>
          <p:nvSpPr>
            <p:cNvPr id="99" name="Google Shape;99;p41"/>
            <p:cNvSpPr/>
            <p:nvPr/>
          </p:nvSpPr>
          <p:spPr>
            <a:xfrm>
              <a:off x="1438761" y="2033015"/>
              <a:ext cx="1980000" cy="3420000"/>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0" name="Google Shape;100;p41"/>
            <p:cNvSpPr/>
            <p:nvPr/>
          </p:nvSpPr>
          <p:spPr>
            <a:xfrm>
              <a:off x="2310398" y="2205587"/>
              <a:ext cx="236725" cy="45719"/>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01" name="Google Shape;101;p41"/>
            <p:cNvGrpSpPr/>
            <p:nvPr/>
          </p:nvGrpSpPr>
          <p:grpSpPr>
            <a:xfrm>
              <a:off x="2332851" y="5138854"/>
              <a:ext cx="191820" cy="211002"/>
              <a:chOff x="2453209" y="5151638"/>
              <a:chExt cx="191820" cy="211002"/>
            </a:xfrm>
          </p:grpSpPr>
          <p:sp>
            <p:nvSpPr>
              <p:cNvPr id="102" name="Google Shape;102;p41"/>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3" name="Google Shape;103;p41"/>
              <p:cNvSpPr/>
              <p:nvPr/>
            </p:nvSpPr>
            <p:spPr>
              <a:xfrm>
                <a:off x="2505251" y="5208531"/>
                <a:ext cx="87734" cy="97215"/>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104" name="Google Shape;104;p41"/>
          <p:cNvGrpSpPr/>
          <p:nvPr/>
        </p:nvGrpSpPr>
        <p:grpSpPr>
          <a:xfrm>
            <a:off x="3428276" y="1957776"/>
            <a:ext cx="2126862" cy="3673670"/>
            <a:chOff x="1438761" y="2033015"/>
            <a:chExt cx="1980000" cy="3420000"/>
          </a:xfrm>
        </p:grpSpPr>
        <p:sp>
          <p:nvSpPr>
            <p:cNvPr id="105" name="Google Shape;105;p41"/>
            <p:cNvSpPr/>
            <p:nvPr/>
          </p:nvSpPr>
          <p:spPr>
            <a:xfrm>
              <a:off x="1438761" y="2033015"/>
              <a:ext cx="1980000" cy="3420000"/>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6" name="Google Shape;106;p41"/>
            <p:cNvSpPr/>
            <p:nvPr/>
          </p:nvSpPr>
          <p:spPr>
            <a:xfrm>
              <a:off x="2310398" y="2205587"/>
              <a:ext cx="236725" cy="45719"/>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07" name="Google Shape;107;p41"/>
            <p:cNvGrpSpPr/>
            <p:nvPr/>
          </p:nvGrpSpPr>
          <p:grpSpPr>
            <a:xfrm>
              <a:off x="2332851" y="5138854"/>
              <a:ext cx="191820" cy="211002"/>
              <a:chOff x="2453209" y="5151638"/>
              <a:chExt cx="191820" cy="211002"/>
            </a:xfrm>
          </p:grpSpPr>
          <p:sp>
            <p:nvSpPr>
              <p:cNvPr id="108" name="Google Shape;108;p41"/>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9" name="Google Shape;109;p41"/>
              <p:cNvSpPr/>
              <p:nvPr/>
            </p:nvSpPr>
            <p:spPr>
              <a:xfrm>
                <a:off x="2505251" y="5208531"/>
                <a:ext cx="87734" cy="97215"/>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110" name="Google Shape;110;p41"/>
          <p:cNvSpPr/>
          <p:nvPr>
            <p:ph idx="2" type="pic"/>
          </p:nvPr>
        </p:nvSpPr>
        <p:spPr>
          <a:xfrm>
            <a:off x="4356027" y="2241136"/>
            <a:ext cx="1060913" cy="290555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1" name="Google Shape;111;p41"/>
          <p:cNvSpPr/>
          <p:nvPr>
            <p:ph idx="3" type="pic"/>
          </p:nvPr>
        </p:nvSpPr>
        <p:spPr>
          <a:xfrm>
            <a:off x="1002845" y="2290033"/>
            <a:ext cx="1087042" cy="290555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12" name="Google Shape;112;p41"/>
          <p:cNvGrpSpPr/>
          <p:nvPr/>
        </p:nvGrpSpPr>
        <p:grpSpPr>
          <a:xfrm>
            <a:off x="2077784" y="1819949"/>
            <a:ext cx="2304289" cy="3980137"/>
            <a:chOff x="1438761" y="2033015"/>
            <a:chExt cx="1980000" cy="3420000"/>
          </a:xfrm>
        </p:grpSpPr>
        <p:sp>
          <p:nvSpPr>
            <p:cNvPr id="113" name="Google Shape;113;p41"/>
            <p:cNvSpPr/>
            <p:nvPr/>
          </p:nvSpPr>
          <p:spPr>
            <a:xfrm>
              <a:off x="1438761" y="2033015"/>
              <a:ext cx="1980000" cy="3420000"/>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4" name="Google Shape;114;p41"/>
            <p:cNvSpPr/>
            <p:nvPr/>
          </p:nvSpPr>
          <p:spPr>
            <a:xfrm>
              <a:off x="2310398" y="2205587"/>
              <a:ext cx="236725" cy="45719"/>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15" name="Google Shape;115;p41"/>
            <p:cNvGrpSpPr/>
            <p:nvPr/>
          </p:nvGrpSpPr>
          <p:grpSpPr>
            <a:xfrm>
              <a:off x="2332851" y="5138854"/>
              <a:ext cx="191820" cy="211002"/>
              <a:chOff x="2453209" y="5151638"/>
              <a:chExt cx="191820" cy="211002"/>
            </a:xfrm>
          </p:grpSpPr>
          <p:sp>
            <p:nvSpPr>
              <p:cNvPr id="116" name="Google Shape;116;p41"/>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7" name="Google Shape;117;p41"/>
              <p:cNvSpPr/>
              <p:nvPr/>
            </p:nvSpPr>
            <p:spPr>
              <a:xfrm>
                <a:off x="2505251" y="5208531"/>
                <a:ext cx="87734" cy="97215"/>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118" name="Google Shape;118;p41"/>
          <p:cNvSpPr/>
          <p:nvPr>
            <p:ph idx="4" type="pic"/>
          </p:nvPr>
        </p:nvSpPr>
        <p:spPr>
          <a:xfrm>
            <a:off x="2217448" y="2151585"/>
            <a:ext cx="2023386" cy="3142249"/>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9" name="Google Shape;119;p4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spTree>
      <p:nvGrpSpPr>
        <p:cNvPr id="120" name="Shape 120"/>
        <p:cNvGrpSpPr/>
        <p:nvPr/>
      </p:nvGrpSpPr>
      <p:grpSpPr>
        <a:xfrm>
          <a:off x="0" y="0"/>
          <a:ext cx="0" cy="0"/>
          <a:chOff x="0" y="0"/>
          <a:chExt cx="0" cy="0"/>
        </a:xfrm>
      </p:grpSpPr>
      <p:sp>
        <p:nvSpPr>
          <p:cNvPr id="121" name="Google Shape;121;p42"/>
          <p:cNvSpPr/>
          <p:nvPr>
            <p:ph idx="2" type="pic"/>
          </p:nvPr>
        </p:nvSpPr>
        <p:spPr>
          <a:xfrm>
            <a:off x="0" y="0"/>
            <a:ext cx="6096000"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122" name="Shape 122"/>
        <p:cNvGrpSpPr/>
        <p:nvPr/>
      </p:nvGrpSpPr>
      <p:grpSpPr>
        <a:xfrm>
          <a:off x="0" y="0"/>
          <a:ext cx="0" cy="0"/>
          <a:chOff x="0" y="0"/>
          <a:chExt cx="0" cy="0"/>
        </a:xfrm>
      </p:grpSpPr>
      <p:sp>
        <p:nvSpPr>
          <p:cNvPr id="123" name="Google Shape;123;p43"/>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124" name="Shape 124"/>
        <p:cNvGrpSpPr/>
        <p:nvPr/>
      </p:nvGrpSpPr>
      <p:grpSpPr>
        <a:xfrm>
          <a:off x="0" y="0"/>
          <a:ext cx="0" cy="0"/>
          <a:chOff x="0" y="0"/>
          <a:chExt cx="0" cy="0"/>
        </a:xfrm>
      </p:grpSpPr>
      <p:sp>
        <p:nvSpPr>
          <p:cNvPr id="125" name="Google Shape;125;p44"/>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6" name="Google Shape;126;p44"/>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127" name="Google Shape;127;p44"/>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128" name="Google Shape;128;p44"/>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129" name="Google Shape;129;p44"/>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fr-FR"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130" name="Google Shape;130;p44"/>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fr-FR"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fr-FR"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131" name="Google Shape;131;p44"/>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fr-FR"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132" name="Google Shape;132;p44"/>
          <p:cNvSpPr txBox="1"/>
          <p:nvPr/>
        </p:nvSpPr>
        <p:spPr>
          <a:xfrm>
            <a:off x="721229" y="4450324"/>
            <a:ext cx="2717296"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fr-FR"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fr-FR"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solidFill>
          <a:schemeClr val="accent1">
            <a:alpha val="60000"/>
          </a:schemeClr>
        </a:solidFill>
      </p:bgPr>
    </p:bg>
    <p:spTree>
      <p:nvGrpSpPr>
        <p:cNvPr id="11" name="Shape 11"/>
        <p:cNvGrpSpPr/>
        <p:nvPr/>
      </p:nvGrpSpPr>
      <p:grpSpPr>
        <a:xfrm>
          <a:off x="0" y="0"/>
          <a:ext cx="0" cy="0"/>
          <a:chOff x="0" y="0"/>
          <a:chExt cx="0" cy="0"/>
        </a:xfrm>
      </p:grpSpPr>
      <p:sp>
        <p:nvSpPr>
          <p:cNvPr id="12" name="Google Shape;12;p27"/>
          <p:cNvSpPr/>
          <p:nvPr/>
        </p:nvSpPr>
        <p:spPr>
          <a:xfrm>
            <a:off x="1966786" y="595265"/>
            <a:ext cx="9675969" cy="5667470"/>
          </a:xfrm>
          <a:custGeom>
            <a:rect b="b" l="l" r="r" t="t"/>
            <a:pathLst>
              <a:path extrusionOk="0" h="5667470" w="9675969">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13" name="Google Shape;13;p27"/>
          <p:cNvGrpSpPr/>
          <p:nvPr/>
        </p:nvGrpSpPr>
        <p:grpSpPr>
          <a:xfrm flipH="1">
            <a:off x="1969324" y="3881675"/>
            <a:ext cx="2329154" cy="2229298"/>
            <a:chOff x="6551033" y="-144216"/>
            <a:chExt cx="4374744" cy="4187188"/>
          </a:xfrm>
        </p:grpSpPr>
        <p:sp>
          <p:nvSpPr>
            <p:cNvPr id="14" name="Google Shape;14;p27"/>
            <p:cNvSpPr/>
            <p:nvPr/>
          </p:nvSpPr>
          <p:spPr>
            <a:xfrm>
              <a:off x="6551033" y="-144216"/>
              <a:ext cx="4374744" cy="4187188"/>
            </a:xfrm>
            <a:custGeom>
              <a:rect b="b" l="l" r="r" t="t"/>
              <a:pathLst>
                <a:path extrusionOk="0" h="4187188" w="4374744">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27"/>
            <p:cNvSpPr/>
            <p:nvPr/>
          </p:nvSpPr>
          <p:spPr>
            <a:xfrm>
              <a:off x="9384139" y="3721295"/>
              <a:ext cx="154734" cy="150045"/>
            </a:xfrm>
            <a:custGeom>
              <a:rect b="b" l="l" r="r" t="t"/>
              <a:pathLst>
                <a:path extrusionOk="0" h="150044" w="154733">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27"/>
            <p:cNvSpPr/>
            <p:nvPr/>
          </p:nvSpPr>
          <p:spPr>
            <a:xfrm>
              <a:off x="7001696" y="3720806"/>
              <a:ext cx="154734" cy="154734"/>
            </a:xfrm>
            <a:custGeom>
              <a:rect b="b" l="l" r="r" t="t"/>
              <a:pathLst>
                <a:path extrusionOk="0" h="154733" w="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7" name="Google Shape;17;p27"/>
          <p:cNvGrpSpPr/>
          <p:nvPr/>
        </p:nvGrpSpPr>
        <p:grpSpPr>
          <a:xfrm>
            <a:off x="342288" y="5278574"/>
            <a:ext cx="1920177" cy="1275995"/>
            <a:chOff x="342288" y="5278574"/>
            <a:chExt cx="1920177" cy="1275995"/>
          </a:xfrm>
        </p:grpSpPr>
        <p:sp>
          <p:nvSpPr>
            <p:cNvPr id="18" name="Google Shape;18;p27"/>
            <p:cNvSpPr/>
            <p:nvPr/>
          </p:nvSpPr>
          <p:spPr>
            <a:xfrm>
              <a:off x="342288" y="5278574"/>
              <a:ext cx="1920177" cy="1275995"/>
            </a:xfrm>
            <a:custGeom>
              <a:rect b="b" l="l" r="r" t="t"/>
              <a:pathLst>
                <a:path extrusionOk="0" h="1275995" w="1920177">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27"/>
            <p:cNvSpPr/>
            <p:nvPr/>
          </p:nvSpPr>
          <p:spPr>
            <a:xfrm>
              <a:off x="388529" y="5703379"/>
              <a:ext cx="1373967" cy="810074"/>
            </a:xfrm>
            <a:custGeom>
              <a:rect b="b" l="l" r="r" t="t"/>
              <a:pathLst>
                <a:path extrusionOk="0" h="810074" w="1373967">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rgbClr val="045F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27"/>
            <p:cNvSpPr/>
            <p:nvPr/>
          </p:nvSpPr>
          <p:spPr>
            <a:xfrm>
              <a:off x="419739" y="5303974"/>
              <a:ext cx="1825422" cy="1109932"/>
            </a:xfrm>
            <a:custGeom>
              <a:rect b="b" l="l" r="r" t="t"/>
              <a:pathLst>
                <a:path extrusionOk="0" h="1109932" w="182542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rgbClr val="49BA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27"/>
            <p:cNvSpPr/>
            <p:nvPr/>
          </p:nvSpPr>
          <p:spPr>
            <a:xfrm>
              <a:off x="1114199" y="5450886"/>
              <a:ext cx="1037568" cy="782036"/>
            </a:xfrm>
            <a:custGeom>
              <a:rect b="b" l="l" r="r" t="t"/>
              <a:pathLst>
                <a:path extrusionOk="0" h="782036" w="1037568">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rgbClr val="023F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27"/>
            <p:cNvSpPr/>
            <p:nvPr/>
          </p:nvSpPr>
          <p:spPr>
            <a:xfrm>
              <a:off x="1532379" y="5663711"/>
              <a:ext cx="336957" cy="311260"/>
            </a:xfrm>
            <a:custGeom>
              <a:rect b="b" l="l" r="r" t="t"/>
              <a:pathLst>
                <a:path extrusionOk="0" h="311260" w="336957">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27"/>
            <p:cNvSpPr/>
            <p:nvPr/>
          </p:nvSpPr>
          <p:spPr>
            <a:xfrm>
              <a:off x="1309685" y="5512626"/>
              <a:ext cx="230116" cy="192783"/>
            </a:xfrm>
            <a:custGeom>
              <a:rect b="b" l="l" r="r" t="t"/>
              <a:pathLst>
                <a:path extrusionOk="0" h="192783" w="230116">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27"/>
            <p:cNvSpPr/>
            <p:nvPr/>
          </p:nvSpPr>
          <p:spPr>
            <a:xfrm>
              <a:off x="1538457" y="5683576"/>
              <a:ext cx="331081" cy="283507"/>
            </a:xfrm>
            <a:custGeom>
              <a:rect b="b" l="l" r="r" t="t"/>
              <a:pathLst>
                <a:path extrusionOk="0" h="283507" w="331081">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rgbClr val="86D2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27"/>
            <p:cNvSpPr/>
            <p:nvPr/>
          </p:nvSpPr>
          <p:spPr>
            <a:xfrm>
              <a:off x="1341105" y="5530894"/>
              <a:ext cx="179387" cy="149428"/>
            </a:xfrm>
            <a:custGeom>
              <a:rect b="b" l="l" r="r" t="t"/>
              <a:pathLst>
                <a:path extrusionOk="0" h="149428" w="179387">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rgbClr val="86D2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solidFill>
          <a:schemeClr val="accent1">
            <a:alpha val="60000"/>
          </a:schemeClr>
        </a:solidFill>
      </p:bgPr>
    </p:bg>
    <p:spTree>
      <p:nvGrpSpPr>
        <p:cNvPr id="26" name="Shape 26"/>
        <p:cNvGrpSpPr/>
        <p:nvPr/>
      </p:nvGrpSpPr>
      <p:grpSpPr>
        <a:xfrm>
          <a:off x="0" y="0"/>
          <a:ext cx="0" cy="0"/>
          <a:chOff x="0" y="0"/>
          <a:chExt cx="0" cy="0"/>
        </a:xfrm>
      </p:grpSpPr>
      <p:grpSp>
        <p:nvGrpSpPr>
          <p:cNvPr id="27" name="Google Shape;27;p28"/>
          <p:cNvGrpSpPr/>
          <p:nvPr/>
        </p:nvGrpSpPr>
        <p:grpSpPr>
          <a:xfrm flipH="1">
            <a:off x="346038" y="5035895"/>
            <a:ext cx="1730129" cy="1655955"/>
            <a:chOff x="6551033" y="-144216"/>
            <a:chExt cx="4374744" cy="4187188"/>
          </a:xfrm>
        </p:grpSpPr>
        <p:sp>
          <p:nvSpPr>
            <p:cNvPr id="28" name="Google Shape;28;p28"/>
            <p:cNvSpPr/>
            <p:nvPr/>
          </p:nvSpPr>
          <p:spPr>
            <a:xfrm>
              <a:off x="6551033" y="-144216"/>
              <a:ext cx="4374744" cy="4187188"/>
            </a:xfrm>
            <a:custGeom>
              <a:rect b="b" l="l" r="r" t="t"/>
              <a:pathLst>
                <a:path extrusionOk="0" h="4187188" w="4374744">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28"/>
            <p:cNvSpPr/>
            <p:nvPr/>
          </p:nvSpPr>
          <p:spPr>
            <a:xfrm>
              <a:off x="9384139" y="3721295"/>
              <a:ext cx="154734" cy="150045"/>
            </a:xfrm>
            <a:custGeom>
              <a:rect b="b" l="l" r="r" t="t"/>
              <a:pathLst>
                <a:path extrusionOk="0" h="150044" w="154733">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28"/>
            <p:cNvSpPr/>
            <p:nvPr/>
          </p:nvSpPr>
          <p:spPr>
            <a:xfrm>
              <a:off x="7001696" y="3720806"/>
              <a:ext cx="154734" cy="154734"/>
            </a:xfrm>
            <a:custGeom>
              <a:rect b="b" l="l" r="r" t="t"/>
              <a:pathLst>
                <a:path extrusionOk="0" h="154733" w="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1" name="Google Shape;31;p28"/>
          <p:cNvSpPr/>
          <p:nvPr/>
        </p:nvSpPr>
        <p:spPr>
          <a:xfrm>
            <a:off x="344152" y="372710"/>
            <a:ext cx="11503696" cy="6139485"/>
          </a:xfrm>
          <a:custGeom>
            <a:rect b="b" l="l" r="r" t="t"/>
            <a:pathLst>
              <a:path extrusionOk="0" h="6139485" w="11503696">
                <a:moveTo>
                  <a:pt x="0" y="0"/>
                </a:moveTo>
                <a:lnTo>
                  <a:pt x="11503696" y="0"/>
                </a:lnTo>
                <a:lnTo>
                  <a:pt x="11503696" y="6139485"/>
                </a:lnTo>
                <a:lnTo>
                  <a:pt x="1614578" y="6139485"/>
                </a:lnTo>
                <a:lnTo>
                  <a:pt x="1614578" y="6045674"/>
                </a:lnTo>
                <a:lnTo>
                  <a:pt x="11409885" y="6045674"/>
                </a:lnTo>
                <a:lnTo>
                  <a:pt x="11409885" y="93811"/>
                </a:lnTo>
                <a:lnTo>
                  <a:pt x="93811" y="93811"/>
                </a:lnTo>
                <a:lnTo>
                  <a:pt x="93811" y="4732690"/>
                </a:lnTo>
                <a:lnTo>
                  <a:pt x="0" y="47326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32" name="Shape 32"/>
        <p:cNvGrpSpPr/>
        <p:nvPr/>
      </p:nvGrpSpPr>
      <p:grpSpPr>
        <a:xfrm>
          <a:off x="0" y="0"/>
          <a:ext cx="0" cy="0"/>
          <a:chOff x="0" y="0"/>
          <a:chExt cx="0" cy="0"/>
        </a:xfrm>
      </p:grpSpPr>
      <p:sp>
        <p:nvSpPr>
          <p:cNvPr id="33" name="Google Shape;33;p2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29"/>
          <p:cNvSpPr/>
          <p:nvPr/>
        </p:nvSpPr>
        <p:spPr>
          <a:xfrm>
            <a:off x="0" y="1916832"/>
            <a:ext cx="12192000" cy="308912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29"/>
          <p:cNvSpPr/>
          <p:nvPr>
            <p:ph idx="2" type="pic"/>
          </p:nvPr>
        </p:nvSpPr>
        <p:spPr>
          <a:xfrm>
            <a:off x="0" y="1916832"/>
            <a:ext cx="6096000" cy="309634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29"/>
          <p:cNvSpPr/>
          <p:nvPr/>
        </p:nvSpPr>
        <p:spPr>
          <a:xfrm>
            <a:off x="0" y="1724049"/>
            <a:ext cx="12192000" cy="1440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37" name="Shape 37"/>
        <p:cNvGrpSpPr/>
        <p:nvPr/>
      </p:nvGrpSpPr>
      <p:grpSpPr>
        <a:xfrm>
          <a:off x="0" y="0"/>
          <a:ext cx="0" cy="0"/>
          <a:chOff x="0" y="0"/>
          <a:chExt cx="0" cy="0"/>
        </a:xfrm>
      </p:grpSpPr>
      <p:sp>
        <p:nvSpPr>
          <p:cNvPr id="38" name="Google Shape;38;p3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 name="Google Shape;39;p30"/>
          <p:cNvSpPr/>
          <p:nvPr/>
        </p:nvSpPr>
        <p:spPr>
          <a:xfrm flipH="1">
            <a:off x="11070076" y="5934426"/>
            <a:ext cx="768849" cy="681342"/>
          </a:xfrm>
          <a:custGeom>
            <a:rect b="b" l="l" r="r" t="t"/>
            <a:pathLst>
              <a:path extrusionOk="0" h="1486830" w="1677791">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40" name="Google Shape;40;p30"/>
          <p:cNvSpPr/>
          <p:nvPr/>
        </p:nvSpPr>
        <p:spPr>
          <a:xfrm>
            <a:off x="353074" y="6624536"/>
            <a:ext cx="11485852" cy="9727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41" name="Shape 41"/>
        <p:cNvGrpSpPr/>
        <p:nvPr/>
      </p:nvGrpSpPr>
      <p:grpSpPr>
        <a:xfrm>
          <a:off x="0" y="0"/>
          <a:ext cx="0" cy="0"/>
          <a:chOff x="0" y="0"/>
          <a:chExt cx="0" cy="0"/>
        </a:xfrm>
      </p:grpSpPr>
      <p:grpSp>
        <p:nvGrpSpPr>
          <p:cNvPr id="42" name="Google Shape;42;p31"/>
          <p:cNvGrpSpPr/>
          <p:nvPr/>
        </p:nvGrpSpPr>
        <p:grpSpPr>
          <a:xfrm>
            <a:off x="174448" y="261016"/>
            <a:ext cx="10410651" cy="5719948"/>
            <a:chOff x="-548507" y="477868"/>
            <a:chExt cx="11570450" cy="6357177"/>
          </a:xfrm>
        </p:grpSpPr>
        <p:sp>
          <p:nvSpPr>
            <p:cNvPr id="43" name="Google Shape;43;p31"/>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31"/>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31"/>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31"/>
            <p:cNvSpPr/>
            <p:nvPr/>
          </p:nvSpPr>
          <p:spPr>
            <a:xfrm>
              <a:off x="-548507" y="6164484"/>
              <a:ext cx="11570450"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31"/>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8" name="Google Shape;48;p31"/>
            <p:cNvGrpSpPr/>
            <p:nvPr/>
          </p:nvGrpSpPr>
          <p:grpSpPr>
            <a:xfrm>
              <a:off x="1606" y="6382978"/>
              <a:ext cx="413937" cy="115242"/>
              <a:chOff x="5955" y="6353672"/>
              <a:chExt cx="413937" cy="115242"/>
            </a:xfrm>
          </p:grpSpPr>
          <p:sp>
            <p:nvSpPr>
              <p:cNvPr id="49" name="Google Shape;49;p31"/>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 name="Google Shape;50;p31"/>
              <p:cNvSpPr/>
              <p:nvPr/>
            </p:nvSpPr>
            <p:spPr>
              <a:xfrm>
                <a:off x="99417" y="6382279"/>
                <a:ext cx="227012"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1" name="Google Shape;51;p31"/>
            <p:cNvGrpSpPr/>
            <p:nvPr/>
          </p:nvGrpSpPr>
          <p:grpSpPr>
            <a:xfrm>
              <a:off x="9855291" y="6381600"/>
              <a:ext cx="885989" cy="115242"/>
              <a:chOff x="5955" y="6353672"/>
              <a:chExt cx="413937" cy="115242"/>
            </a:xfrm>
          </p:grpSpPr>
          <p:sp>
            <p:nvSpPr>
              <p:cNvPr id="52" name="Google Shape;52;p31"/>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31"/>
              <p:cNvSpPr/>
              <p:nvPr/>
            </p:nvSpPr>
            <p:spPr>
              <a:xfrm>
                <a:off x="84761" y="6382279"/>
                <a:ext cx="256326"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4" name="Google Shape;54;p31"/>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5" name="Google Shape;55;p31"/>
          <p:cNvGrpSpPr/>
          <p:nvPr/>
        </p:nvGrpSpPr>
        <p:grpSpPr>
          <a:xfrm>
            <a:off x="301857" y="4848223"/>
            <a:ext cx="11611697" cy="1997448"/>
            <a:chOff x="3271130" y="4981887"/>
            <a:chExt cx="8577971" cy="1475586"/>
          </a:xfrm>
        </p:grpSpPr>
        <p:grpSp>
          <p:nvGrpSpPr>
            <p:cNvPr id="56" name="Google Shape;56;p31"/>
            <p:cNvGrpSpPr/>
            <p:nvPr/>
          </p:nvGrpSpPr>
          <p:grpSpPr>
            <a:xfrm>
              <a:off x="10175667" y="4981887"/>
              <a:ext cx="1673434" cy="1352946"/>
              <a:chOff x="8851691" y="3742138"/>
              <a:chExt cx="2515051" cy="2033381"/>
            </a:xfrm>
          </p:grpSpPr>
          <p:sp>
            <p:nvSpPr>
              <p:cNvPr id="57" name="Google Shape;57;p31"/>
              <p:cNvSpPr/>
              <p:nvPr/>
            </p:nvSpPr>
            <p:spPr>
              <a:xfrm>
                <a:off x="8851691" y="3742138"/>
                <a:ext cx="2501423" cy="2033381"/>
              </a:xfrm>
              <a:custGeom>
                <a:rect b="b" l="l" r="r" t="t"/>
                <a:pathLst>
                  <a:path extrusionOk="0" h="3114252" w="3831088">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31"/>
              <p:cNvSpPr/>
              <p:nvPr/>
            </p:nvSpPr>
            <p:spPr>
              <a:xfrm>
                <a:off x="8851691" y="4222145"/>
                <a:ext cx="1229006" cy="1229348"/>
              </a:xfrm>
              <a:custGeom>
                <a:rect b="b" l="l" r="r" t="t"/>
                <a:pathLst>
                  <a:path extrusionOk="0" h="1882825" w="1882301">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rgbClr val="FFC76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31"/>
              <p:cNvSpPr/>
              <p:nvPr/>
            </p:nvSpPr>
            <p:spPr>
              <a:xfrm>
                <a:off x="9295730" y="4230177"/>
                <a:ext cx="1386621" cy="1393929"/>
              </a:xfrm>
              <a:custGeom>
                <a:rect b="b" l="l" r="r" t="t"/>
                <a:pathLst>
                  <a:path extrusionOk="0" h="2134891" w="2123698">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rgbClr val="FFC76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31"/>
              <p:cNvSpPr/>
              <p:nvPr/>
            </p:nvSpPr>
            <p:spPr>
              <a:xfrm>
                <a:off x="9450699" y="4367989"/>
                <a:ext cx="532569" cy="691021"/>
              </a:xfrm>
              <a:custGeom>
                <a:rect b="b" l="l" r="r" t="t"/>
                <a:pathLst>
                  <a:path extrusionOk="0" h="1058343" w="81566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rgbClr val="BC79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31"/>
              <p:cNvSpPr/>
              <p:nvPr/>
            </p:nvSpPr>
            <p:spPr>
              <a:xfrm>
                <a:off x="9467038" y="4371471"/>
                <a:ext cx="566871" cy="716446"/>
              </a:xfrm>
              <a:custGeom>
                <a:rect b="b" l="l" r="r" t="t"/>
                <a:pathLst>
                  <a:path extrusionOk="0" h="1097283" w="868199">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rgbClr val="BC79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31"/>
              <p:cNvSpPr/>
              <p:nvPr/>
            </p:nvSpPr>
            <p:spPr>
              <a:xfrm>
                <a:off x="9458264" y="3742138"/>
                <a:ext cx="1908478" cy="1041671"/>
              </a:xfrm>
              <a:custGeom>
                <a:rect b="b" l="l" r="r" t="t"/>
                <a:pathLst>
                  <a:path extrusionOk="0" h="1595386" w="2922955">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rgbClr val="FFC76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31"/>
              <p:cNvSpPr/>
              <p:nvPr/>
            </p:nvSpPr>
            <p:spPr>
              <a:xfrm>
                <a:off x="9291574" y="5451032"/>
                <a:ext cx="4617" cy="1846"/>
              </a:xfrm>
              <a:custGeom>
                <a:rect b="b" l="l" r="r" t="t"/>
                <a:pathLst>
                  <a:path extrusionOk="0" h="2828" w="7071">
                    <a:moveTo>
                      <a:pt x="0" y="1414"/>
                    </a:moveTo>
                    <a:lnTo>
                      <a:pt x="7072" y="2829"/>
                    </a:lnTo>
                    <a:cubicBezTo>
                      <a:pt x="4950" y="2121"/>
                      <a:pt x="2829" y="707"/>
                      <a:pt x="707" y="0"/>
                    </a:cubicBezTo>
                    <a:cubicBezTo>
                      <a:pt x="0" y="707"/>
                      <a:pt x="0" y="1414"/>
                      <a:pt x="0" y="1414"/>
                    </a:cubicBezTo>
                    <a:close/>
                  </a:path>
                </a:pathLst>
              </a:custGeom>
              <a:solidFill>
                <a:srgbClr val="ED1C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31"/>
              <p:cNvSpPr/>
              <p:nvPr/>
            </p:nvSpPr>
            <p:spPr>
              <a:xfrm>
                <a:off x="9435995" y="4483345"/>
                <a:ext cx="533731" cy="580716"/>
              </a:xfrm>
              <a:custGeom>
                <a:rect b="b" l="l" r="r" t="t"/>
                <a:pathLst>
                  <a:path extrusionOk="0" h="889403" w="81744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5" name="Google Shape;65;p31"/>
            <p:cNvSpPr/>
            <p:nvPr/>
          </p:nvSpPr>
          <p:spPr>
            <a:xfrm>
              <a:off x="3271130" y="5777272"/>
              <a:ext cx="7170701" cy="680201"/>
            </a:xfrm>
            <a:custGeom>
              <a:rect b="b" l="l" r="r" t="t"/>
              <a:pathLst>
                <a:path extrusionOk="0" h="1734757" w="8477199">
                  <a:moveTo>
                    <a:pt x="6697195" y="214691"/>
                  </a:moveTo>
                  <a:cubicBezTo>
                    <a:pt x="6701351" y="214691"/>
                    <a:pt x="6696569" y="216176"/>
                    <a:pt x="6709662" y="214691"/>
                  </a:cubicBezTo>
                  <a:cubicBezTo>
                    <a:pt x="6889701" y="194272"/>
                    <a:pt x="7085675" y="417196"/>
                    <a:pt x="7145860" y="789985"/>
                  </a:cubicBezTo>
                  <a:cubicBezTo>
                    <a:pt x="7164162" y="921824"/>
                    <a:pt x="7090864" y="1099083"/>
                    <a:pt x="7305314" y="1114171"/>
                  </a:cubicBezTo>
                  <a:cubicBezTo>
                    <a:pt x="7519764" y="1129259"/>
                    <a:pt x="8426559" y="886055"/>
                    <a:pt x="8432561" y="880513"/>
                  </a:cubicBezTo>
                  <a:cubicBezTo>
                    <a:pt x="8444518" y="893841"/>
                    <a:pt x="8462935" y="874208"/>
                    <a:pt x="8477199" y="929103"/>
                  </a:cubicBezTo>
                  <a:cubicBezTo>
                    <a:pt x="8287631" y="977974"/>
                    <a:pt x="7523562" y="1192837"/>
                    <a:pt x="7295156" y="1173736"/>
                  </a:cubicBezTo>
                  <a:cubicBezTo>
                    <a:pt x="7066750" y="1154635"/>
                    <a:pt x="7142780" y="995964"/>
                    <a:pt x="7106764" y="814498"/>
                  </a:cubicBezTo>
                  <a:cubicBezTo>
                    <a:pt x="7056895" y="565156"/>
                    <a:pt x="6955887" y="282106"/>
                    <a:pt x="6708739" y="275180"/>
                  </a:cubicBezTo>
                  <a:lnTo>
                    <a:pt x="6697657" y="275180"/>
                  </a:lnTo>
                  <a:cubicBezTo>
                    <a:pt x="6361044" y="275180"/>
                    <a:pt x="6029511" y="624259"/>
                    <a:pt x="5808796" y="855594"/>
                  </a:cubicBezTo>
                  <a:cubicBezTo>
                    <a:pt x="5759852" y="906848"/>
                    <a:pt x="5717832" y="951175"/>
                    <a:pt x="5680431" y="987191"/>
                  </a:cubicBezTo>
                  <a:cubicBezTo>
                    <a:pt x="5633795" y="1031519"/>
                    <a:pt x="5577001" y="1094316"/>
                    <a:pt x="5510509" y="1166348"/>
                  </a:cubicBezTo>
                  <a:cubicBezTo>
                    <a:pt x="5397843" y="1289634"/>
                    <a:pt x="5257472" y="1442934"/>
                    <a:pt x="5121257" y="1556985"/>
                  </a:cubicBezTo>
                  <a:cubicBezTo>
                    <a:pt x="4978116" y="1676115"/>
                    <a:pt x="4860833" y="1734757"/>
                    <a:pt x="4763866" y="1734757"/>
                  </a:cubicBezTo>
                  <a:cubicBezTo>
                    <a:pt x="4749090" y="1734757"/>
                    <a:pt x="4734776" y="1733371"/>
                    <a:pt x="4720924" y="1730601"/>
                  </a:cubicBezTo>
                  <a:cubicBezTo>
                    <a:pt x="4585633" y="1703820"/>
                    <a:pt x="4538997" y="1550059"/>
                    <a:pt x="4489128" y="1387063"/>
                  </a:cubicBezTo>
                  <a:cubicBezTo>
                    <a:pt x="4442954" y="1236072"/>
                    <a:pt x="4418813" y="1081958"/>
                    <a:pt x="4263335" y="977494"/>
                  </a:cubicBezTo>
                  <a:cubicBezTo>
                    <a:pt x="4109169" y="873912"/>
                    <a:pt x="3780422" y="954745"/>
                    <a:pt x="3440333" y="1010362"/>
                  </a:cubicBezTo>
                  <a:cubicBezTo>
                    <a:pt x="3100245" y="1065979"/>
                    <a:pt x="2562688" y="1258131"/>
                    <a:pt x="2222804" y="1311196"/>
                  </a:cubicBezTo>
                  <a:cubicBezTo>
                    <a:pt x="979697" y="1513066"/>
                    <a:pt x="626734" y="1273713"/>
                    <a:pt x="116247" y="971172"/>
                  </a:cubicBezTo>
                  <a:cubicBezTo>
                    <a:pt x="6439" y="799723"/>
                    <a:pt x="-16420" y="690908"/>
                    <a:pt x="9979" y="496270"/>
                  </a:cubicBezTo>
                  <a:cubicBezTo>
                    <a:pt x="45556" y="289166"/>
                    <a:pt x="119774" y="165423"/>
                    <a:pt x="174672" y="0"/>
                  </a:cubicBezTo>
                  <a:lnTo>
                    <a:pt x="248669" y="55572"/>
                  </a:lnTo>
                  <a:cubicBezTo>
                    <a:pt x="180252" y="231475"/>
                    <a:pt x="-152870" y="651658"/>
                    <a:pt x="313900" y="944502"/>
                  </a:cubicBezTo>
                  <a:cubicBezTo>
                    <a:pt x="581322" y="1112278"/>
                    <a:pt x="1112430" y="1259723"/>
                    <a:pt x="1735499" y="1229124"/>
                  </a:cubicBezTo>
                  <a:cubicBezTo>
                    <a:pt x="2358568" y="1198525"/>
                    <a:pt x="3585878" y="748472"/>
                    <a:pt x="4052317" y="760908"/>
                  </a:cubicBezTo>
                  <a:cubicBezTo>
                    <a:pt x="4518756" y="773344"/>
                    <a:pt x="4444040" y="1108986"/>
                    <a:pt x="4534135" y="1303743"/>
                  </a:cubicBezTo>
                  <a:cubicBezTo>
                    <a:pt x="4613736" y="1475815"/>
                    <a:pt x="4613163" y="1689202"/>
                    <a:pt x="4824736" y="1596007"/>
                  </a:cubicBezTo>
                  <a:cubicBezTo>
                    <a:pt x="5036309" y="1502812"/>
                    <a:pt x="5331566" y="1213294"/>
                    <a:pt x="5803572" y="744571"/>
                  </a:cubicBezTo>
                  <a:cubicBezTo>
                    <a:pt x="6030751" y="505386"/>
                    <a:pt x="6334725" y="214691"/>
                    <a:pt x="6697195" y="214691"/>
                  </a:cubicBezTo>
                  <a:close/>
                </a:path>
              </a:pathLst>
            </a:custGeom>
            <a:solidFill>
              <a:srgbClr val="6C73A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6" name="Google Shape;66;p31"/>
          <p:cNvSpPr/>
          <p:nvPr/>
        </p:nvSpPr>
        <p:spPr>
          <a:xfrm>
            <a:off x="1536717" y="586353"/>
            <a:ext cx="7697818" cy="46942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31"/>
          <p:cNvSpPr/>
          <p:nvPr/>
        </p:nvSpPr>
        <p:spPr>
          <a:xfrm>
            <a:off x="1536717" y="586353"/>
            <a:ext cx="7697818" cy="4694206"/>
          </a:xfrm>
          <a:prstGeom prst="rect">
            <a:avLst/>
          </a:prstGeom>
          <a:solidFill>
            <a:schemeClr val="accen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68" name="Shape 68"/>
        <p:cNvGrpSpPr/>
        <p:nvPr/>
      </p:nvGrpSpPr>
      <p:grpSpPr>
        <a:xfrm>
          <a:off x="0" y="0"/>
          <a:ext cx="0" cy="0"/>
          <a:chOff x="0" y="0"/>
          <a:chExt cx="0" cy="0"/>
        </a:xfrm>
      </p:grpSpPr>
      <p:sp>
        <p:nvSpPr>
          <p:cNvPr id="69" name="Google Shape;69;p3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bg>
      <p:bgPr>
        <a:blipFill>
          <a:blip r:embed="rId2">
            <a:alphaModFix/>
          </a:blip>
          <a:stretch>
            <a:fillRect/>
          </a:stretch>
        </a:blipFill>
      </p:bgPr>
    </p:bg>
    <p:spTree>
      <p:nvGrpSpPr>
        <p:cNvPr id="70" name="Shape 7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spTree>
      <p:nvGrpSpPr>
        <p:cNvPr id="71" name="Shape 71"/>
        <p:cNvGrpSpPr/>
        <p:nvPr/>
      </p:nvGrpSpPr>
      <p:grpSpPr>
        <a:xfrm>
          <a:off x="0" y="0"/>
          <a:ext cx="0" cy="0"/>
          <a:chOff x="0" y="0"/>
          <a:chExt cx="0" cy="0"/>
        </a:xfrm>
      </p:grpSpPr>
      <p:sp>
        <p:nvSpPr>
          <p:cNvPr id="72" name="Google Shape;72;p34"/>
          <p:cNvSpPr/>
          <p:nvPr>
            <p:ph idx="2" type="pic"/>
          </p:nvPr>
        </p:nvSpPr>
        <p:spPr>
          <a:xfrm>
            <a:off x="1" y="3"/>
            <a:ext cx="7219949" cy="6791323"/>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laravel/sanctum"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hyperlink" Target="https://www.apachefriends.org/fr/download.html" TargetMode="External"/><Relationship Id="rId10" Type="http://schemas.openxmlformats.org/officeDocument/2006/relationships/hyperlink" Target="https://code.visualstudio.com/download" TargetMode="External"/><Relationship Id="rId12" Type="http://schemas.openxmlformats.org/officeDocument/2006/relationships/hyperlink" Target="https://git-scm.com/" TargetMode="External"/><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laravel.com/" TargetMode="External"/><Relationship Id="rId4" Type="http://schemas.openxmlformats.org/officeDocument/2006/relationships/hyperlink" Target="https://laravel.com/" TargetMode="External"/><Relationship Id="rId9" Type="http://schemas.openxmlformats.org/officeDocument/2006/relationships/hyperlink" Target="https://stripe.com/fr-us" TargetMode="External"/><Relationship Id="rId5" Type="http://schemas.openxmlformats.org/officeDocument/2006/relationships/hyperlink" Target="https://github.com/darryldecode/laravelshoppingcart" TargetMode="External"/><Relationship Id="rId6" Type="http://schemas.openxmlformats.org/officeDocument/2006/relationships/hyperlink" Target="https://voyager-docs.devdojo.com/getting-started/installation" TargetMode="External"/><Relationship Id="rId7" Type="http://schemas.openxmlformats.org/officeDocument/2006/relationships/hyperlink" Target="https://jetstream.laravel.com/2.x/introduction.html" TargetMode="External"/><Relationship Id="rId8" Type="http://schemas.openxmlformats.org/officeDocument/2006/relationships/hyperlink" Target="https://laravel-livewir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nvSpPr>
        <p:spPr>
          <a:xfrm>
            <a:off x="188691" y="1282432"/>
            <a:ext cx="6059724" cy="156966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fr-FR" sz="4800" u="none" cap="none" strike="noStrike">
                <a:solidFill>
                  <a:srgbClr val="FFFFFF"/>
                </a:solidFill>
                <a:latin typeface="Trebuchet MS"/>
                <a:ea typeface="Trebuchet MS"/>
                <a:cs typeface="Trebuchet MS"/>
                <a:sym typeface="Trebuchet MS"/>
              </a:rPr>
              <a:t>Technologie Web et XML</a:t>
            </a:r>
            <a:endParaRPr/>
          </a:p>
        </p:txBody>
      </p:sp>
      <p:sp>
        <p:nvSpPr>
          <p:cNvPr id="138" name="Google Shape;138;p1"/>
          <p:cNvSpPr txBox="1"/>
          <p:nvPr/>
        </p:nvSpPr>
        <p:spPr>
          <a:xfrm>
            <a:off x="357808" y="2852092"/>
            <a:ext cx="5890607" cy="1200329"/>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accent4"/>
              </a:buClr>
              <a:buSzPts val="3600"/>
              <a:buFont typeface="Trebuchet MS"/>
              <a:buNone/>
            </a:pPr>
            <a:r>
              <a:rPr b="1" i="0" lang="fr-FR" sz="3600" u="none" cap="none" strike="noStrike">
                <a:solidFill>
                  <a:schemeClr val="accent4"/>
                </a:solidFill>
                <a:latin typeface="Trebuchet MS"/>
                <a:ea typeface="Trebuchet MS"/>
                <a:cs typeface="Trebuchet MS"/>
                <a:sym typeface="Trebuchet MS"/>
              </a:rPr>
              <a:t>Présentation du projet de fin de module</a:t>
            </a:r>
            <a:endParaRPr/>
          </a:p>
        </p:txBody>
      </p:sp>
      <p:sp>
        <p:nvSpPr>
          <p:cNvPr id="139" name="Google Shape;139;p1"/>
          <p:cNvSpPr txBox="1"/>
          <p:nvPr/>
        </p:nvSpPr>
        <p:spPr>
          <a:xfrm>
            <a:off x="8079735" y="4211122"/>
            <a:ext cx="4108652" cy="2646878"/>
          </a:xfrm>
          <a:prstGeom prst="rect">
            <a:avLst/>
          </a:prstGeom>
          <a:noFill/>
          <a:ln>
            <a:noFill/>
          </a:ln>
        </p:spPr>
        <p:txBody>
          <a:bodyPr anchorCtr="0" anchor="ctr" bIns="0" lIns="36000" spcFirstLastPara="1" rIns="36000" wrap="square" tIns="0">
            <a:spAutoFit/>
          </a:bodyPr>
          <a:lstStyle/>
          <a:p>
            <a:pPr indent="0" lvl="0" marL="0" marR="0" rtl="0" algn="l">
              <a:lnSpc>
                <a:spcPct val="100000"/>
              </a:lnSpc>
              <a:spcBef>
                <a:spcPts val="0"/>
              </a:spcBef>
              <a:spcAft>
                <a:spcPts val="0"/>
              </a:spcAft>
              <a:buClr>
                <a:schemeClr val="accent3"/>
              </a:buClr>
              <a:buSzPts val="2400"/>
              <a:buFont typeface="Trebuchet MS"/>
              <a:buNone/>
            </a:pPr>
            <a:r>
              <a:rPr b="1" i="0" lang="fr-FR" sz="2400" u="none" cap="none" strike="noStrike">
                <a:solidFill>
                  <a:schemeClr val="accent3"/>
                </a:solidFill>
                <a:latin typeface="Trebuchet MS"/>
                <a:ea typeface="Trebuchet MS"/>
                <a:cs typeface="Trebuchet MS"/>
                <a:sym typeface="Trebuchet MS"/>
              </a:rPr>
              <a:t>Réalisé par :</a:t>
            </a:r>
            <a:endParaRPr/>
          </a:p>
          <a:p>
            <a:pPr indent="-342900" lvl="0" marL="342900" marR="0" rtl="0" algn="l">
              <a:lnSpc>
                <a:spcPct val="100000"/>
              </a:lnSpc>
              <a:spcBef>
                <a:spcPts val="0"/>
              </a:spcBef>
              <a:spcAft>
                <a:spcPts val="0"/>
              </a:spcAft>
              <a:buClr>
                <a:schemeClr val="dk2"/>
              </a:buClr>
              <a:buSzPts val="2000"/>
              <a:buFont typeface="Noto Sans Symbols"/>
              <a:buChar char="⮚"/>
            </a:pPr>
            <a:r>
              <a:rPr b="1" i="0" lang="fr-FR" sz="2000" u="none" cap="none" strike="noStrike">
                <a:solidFill>
                  <a:schemeClr val="dk2"/>
                </a:solidFill>
                <a:latin typeface="Trebuchet MS"/>
                <a:ea typeface="Trebuchet MS"/>
                <a:cs typeface="Trebuchet MS"/>
                <a:sym typeface="Trebuchet MS"/>
              </a:rPr>
              <a:t>MIKOU Badr.</a:t>
            </a:r>
            <a:endParaRPr/>
          </a:p>
          <a:p>
            <a:pPr indent="-342900" lvl="0" marL="342900" marR="0" rtl="0" algn="l">
              <a:lnSpc>
                <a:spcPct val="100000"/>
              </a:lnSpc>
              <a:spcBef>
                <a:spcPts val="0"/>
              </a:spcBef>
              <a:spcAft>
                <a:spcPts val="0"/>
              </a:spcAft>
              <a:buClr>
                <a:schemeClr val="dk2"/>
              </a:buClr>
              <a:buSzPts val="2000"/>
              <a:buFont typeface="Noto Sans Symbols"/>
              <a:buChar char="⮚"/>
            </a:pPr>
            <a:r>
              <a:rPr b="1" i="0" lang="fr-FR" sz="2000" u="none" cap="none" strike="noStrike">
                <a:solidFill>
                  <a:schemeClr val="dk2"/>
                </a:solidFill>
                <a:latin typeface="Trebuchet MS"/>
                <a:ea typeface="Trebuchet MS"/>
                <a:cs typeface="Trebuchet MS"/>
                <a:sym typeface="Trebuchet MS"/>
              </a:rPr>
              <a:t>EL-BOUCHIKHI Kawtar.</a:t>
            </a:r>
            <a:endParaRPr/>
          </a:p>
          <a:p>
            <a:pPr indent="-342900" lvl="0" marL="342900" marR="0" rtl="0" algn="l">
              <a:lnSpc>
                <a:spcPct val="100000"/>
              </a:lnSpc>
              <a:spcBef>
                <a:spcPts val="0"/>
              </a:spcBef>
              <a:spcAft>
                <a:spcPts val="0"/>
              </a:spcAft>
              <a:buClr>
                <a:schemeClr val="dk2"/>
              </a:buClr>
              <a:buSzPts val="2000"/>
              <a:buFont typeface="Noto Sans Symbols"/>
              <a:buChar char="⮚"/>
            </a:pPr>
            <a:r>
              <a:rPr b="1" i="0" lang="fr-FR" sz="2000" u="none" cap="none" strike="noStrike">
                <a:solidFill>
                  <a:schemeClr val="dk2"/>
                </a:solidFill>
                <a:latin typeface="Trebuchet MS"/>
                <a:ea typeface="Trebuchet MS"/>
                <a:cs typeface="Trebuchet MS"/>
                <a:sym typeface="Trebuchet MS"/>
              </a:rPr>
              <a:t>AMPEROU ZEGUIME Abdoul Razak.</a:t>
            </a:r>
            <a:endParaRPr/>
          </a:p>
          <a:p>
            <a:pPr indent="0" lvl="0" marL="0" marR="0" rtl="0" algn="l">
              <a:lnSpc>
                <a:spcPct val="100000"/>
              </a:lnSpc>
              <a:spcBef>
                <a:spcPts val="0"/>
              </a:spcBef>
              <a:spcAft>
                <a:spcPts val="0"/>
              </a:spcAft>
              <a:buNone/>
            </a:pPr>
            <a:r>
              <a:rPr b="1" i="0" lang="fr-FR" sz="2400" u="none" cap="none" strike="noStrike">
                <a:solidFill>
                  <a:schemeClr val="accent3"/>
                </a:solidFill>
                <a:latin typeface="Trebuchet MS"/>
                <a:ea typeface="Trebuchet MS"/>
                <a:cs typeface="Trebuchet MS"/>
                <a:sym typeface="Trebuchet MS"/>
              </a:rPr>
              <a:t>Encadré par :</a:t>
            </a:r>
            <a:endParaRPr/>
          </a:p>
          <a:p>
            <a:pPr indent="-342900" lvl="0" marL="342900" marR="0" rtl="0" algn="l">
              <a:lnSpc>
                <a:spcPct val="100000"/>
              </a:lnSpc>
              <a:spcBef>
                <a:spcPts val="0"/>
              </a:spcBef>
              <a:spcAft>
                <a:spcPts val="0"/>
              </a:spcAft>
              <a:buClr>
                <a:schemeClr val="dk2"/>
              </a:buClr>
              <a:buSzPts val="2400"/>
              <a:buFont typeface="Noto Sans Symbols"/>
              <a:buChar char="⮚"/>
            </a:pPr>
            <a:r>
              <a:rPr b="1" i="0" lang="fr-FR" sz="2400" u="none" cap="none" strike="noStrike">
                <a:solidFill>
                  <a:schemeClr val="dk2"/>
                </a:solidFill>
                <a:latin typeface="Trebuchet MS"/>
                <a:ea typeface="Trebuchet MS"/>
                <a:cs typeface="Trebuchet MS"/>
                <a:sym typeface="Trebuchet MS"/>
              </a:rPr>
              <a:t>Pr. KHAMLICHI Youness</a:t>
            </a:r>
            <a:endParaRPr b="1" i="0" sz="2400" u="none" cap="none" strike="noStrike">
              <a:solidFill>
                <a:schemeClr val="dk2"/>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2000" u="none" cap="none" strike="noStrike">
              <a:solidFill>
                <a:schemeClr val="dk1"/>
              </a:solidFill>
              <a:latin typeface="Trebuchet MS"/>
              <a:ea typeface="Trebuchet MS"/>
              <a:cs typeface="Trebuchet MS"/>
              <a:sym typeface="Trebuchet MS"/>
            </a:endParaRPr>
          </a:p>
        </p:txBody>
      </p:sp>
      <p:pic>
        <p:nvPicPr>
          <p:cNvPr id="140" name="Google Shape;140;p1"/>
          <p:cNvPicPr preferRelativeResize="0"/>
          <p:nvPr/>
        </p:nvPicPr>
        <p:blipFill rotWithShape="1">
          <a:blip r:embed="rId3">
            <a:alphaModFix/>
          </a:blip>
          <a:srcRect b="0" l="0" r="0" t="0"/>
          <a:stretch/>
        </p:blipFill>
        <p:spPr>
          <a:xfrm>
            <a:off x="-3618" y="0"/>
            <a:ext cx="1980372" cy="1109691"/>
          </a:xfrm>
          <a:prstGeom prst="rect">
            <a:avLst/>
          </a:prstGeom>
          <a:noFill/>
          <a:ln>
            <a:noFill/>
          </a:ln>
        </p:spPr>
      </p:pic>
      <p:pic>
        <p:nvPicPr>
          <p:cNvPr id="141" name="Google Shape;141;p1"/>
          <p:cNvPicPr preferRelativeResize="0"/>
          <p:nvPr/>
        </p:nvPicPr>
        <p:blipFill rotWithShape="1">
          <a:blip r:embed="rId4">
            <a:alphaModFix/>
          </a:blip>
          <a:srcRect b="0" l="0" r="0" t="0"/>
          <a:stretch/>
        </p:blipFill>
        <p:spPr>
          <a:xfrm>
            <a:off x="10208015" y="-11909"/>
            <a:ext cx="1980372" cy="11096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idx="1" type="body"/>
          </p:nvPr>
        </p:nvSpPr>
        <p:spPr>
          <a:xfrm>
            <a:off x="309401" y="3066876"/>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AFAF0"/>
              </a:buClr>
              <a:buSzPts val="6000"/>
              <a:buNone/>
            </a:pPr>
            <a:r>
              <a:rPr b="1" lang="fr-FR" sz="6000" u="sng">
                <a:solidFill>
                  <a:srgbClr val="7AFAF0"/>
                </a:solidFill>
                <a:latin typeface="Trebuchet MS"/>
                <a:ea typeface="Trebuchet MS"/>
                <a:cs typeface="Trebuchet MS"/>
                <a:sym typeface="Trebuchet MS"/>
              </a:rPr>
              <a:t>Les packages utilisés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1"/>
          <p:cNvPicPr preferRelativeResize="0"/>
          <p:nvPr/>
        </p:nvPicPr>
        <p:blipFill rotWithShape="1">
          <a:blip r:embed="rId3">
            <a:alphaModFix/>
          </a:blip>
          <a:srcRect b="0" l="0" r="0" t="0"/>
          <a:stretch/>
        </p:blipFill>
        <p:spPr>
          <a:xfrm>
            <a:off x="6078679" y="1063756"/>
            <a:ext cx="5925826" cy="5005250"/>
          </a:xfrm>
          <a:prstGeom prst="rect">
            <a:avLst/>
          </a:prstGeom>
          <a:noFill/>
          <a:ln>
            <a:noFill/>
          </a:ln>
        </p:spPr>
      </p:pic>
      <p:sp>
        <p:nvSpPr>
          <p:cNvPr id="206" name="Google Shape;206;p1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LaravelShoppingCart</a:t>
            </a:r>
            <a:endParaRPr/>
          </a:p>
        </p:txBody>
      </p:sp>
      <p:sp>
        <p:nvSpPr>
          <p:cNvPr id="207" name="Google Shape;207;p11"/>
          <p:cNvSpPr txBox="1"/>
          <p:nvPr/>
        </p:nvSpPr>
        <p:spPr>
          <a:xfrm>
            <a:off x="323529" y="1411572"/>
            <a:ext cx="6435081" cy="1631216"/>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lang="fr-FR" sz="2000">
                <a:solidFill>
                  <a:schemeClr val="dk1"/>
                </a:solidFill>
                <a:latin typeface="Trebuchet MS"/>
                <a:ea typeface="Trebuchet MS"/>
                <a:cs typeface="Trebuchet MS"/>
                <a:sym typeface="Trebuchet MS"/>
              </a:rPr>
              <a:t>C’est un package qui joue un rôle très important, il permet de gérer le panier des clients, il permet :</a:t>
            </a:r>
            <a:endParaRPr/>
          </a:p>
          <a:p>
            <a:pPr indent="-342900" lvl="1" marL="800100" marR="0" rtl="0" algn="just">
              <a:spcBef>
                <a:spcPts val="0"/>
              </a:spcBef>
              <a:spcAft>
                <a:spcPts val="0"/>
              </a:spcAft>
              <a:buClr>
                <a:schemeClr val="accent2"/>
              </a:buClr>
              <a:buSzPts val="2000"/>
              <a:buFont typeface="Noto Sans Symbols"/>
              <a:buChar char="⮚"/>
            </a:pPr>
            <a:r>
              <a:rPr b="0" i="0" lang="fr-FR" sz="2000" u="none" cap="none" strike="noStrike">
                <a:solidFill>
                  <a:schemeClr val="accent2"/>
                </a:solidFill>
                <a:latin typeface="Trebuchet MS"/>
                <a:ea typeface="Trebuchet MS"/>
                <a:cs typeface="Trebuchet MS"/>
                <a:sym typeface="Trebuchet MS"/>
              </a:rPr>
              <a:t>D’ajouter des articles (produits) au panier.</a:t>
            </a:r>
            <a:endParaRPr/>
          </a:p>
          <a:p>
            <a:pPr indent="-342900" lvl="1" marL="800100" marR="0" rtl="0" algn="just">
              <a:spcBef>
                <a:spcPts val="0"/>
              </a:spcBef>
              <a:spcAft>
                <a:spcPts val="0"/>
              </a:spcAft>
              <a:buClr>
                <a:schemeClr val="accent3"/>
              </a:buClr>
              <a:buSzPts val="2000"/>
              <a:buFont typeface="Noto Sans Symbols"/>
              <a:buChar char="⮚"/>
            </a:pPr>
            <a:r>
              <a:rPr b="0" i="0" lang="fr-FR" sz="2000" u="none" cap="none" strike="noStrike">
                <a:solidFill>
                  <a:schemeClr val="accent3"/>
                </a:solidFill>
                <a:latin typeface="Trebuchet MS"/>
                <a:ea typeface="Trebuchet MS"/>
                <a:cs typeface="Trebuchet MS"/>
                <a:sym typeface="Trebuchet MS"/>
              </a:rPr>
              <a:t>De  modifier la quantités des articles voulus.</a:t>
            </a:r>
            <a:endParaRPr/>
          </a:p>
          <a:p>
            <a:pPr indent="-342900" lvl="1" marL="800100" marR="0" rtl="0" algn="just">
              <a:spcBef>
                <a:spcPts val="0"/>
              </a:spcBef>
              <a:spcAft>
                <a:spcPts val="0"/>
              </a:spcAft>
              <a:buClr>
                <a:schemeClr val="accent4"/>
              </a:buClr>
              <a:buSzPts val="2000"/>
              <a:buFont typeface="Noto Sans Symbols"/>
              <a:buChar char="⮚"/>
            </a:pPr>
            <a:r>
              <a:rPr b="0" i="0" lang="fr-FR" sz="2000" u="none" cap="none" strike="noStrike">
                <a:solidFill>
                  <a:schemeClr val="accent4"/>
                </a:solidFill>
                <a:latin typeface="Trebuchet MS"/>
                <a:ea typeface="Trebuchet MS"/>
                <a:cs typeface="Trebuchet MS"/>
                <a:sym typeface="Trebuchet MS"/>
              </a:rPr>
              <a:t>De supprimer des articles du panier  </a:t>
            </a:r>
            <a:endParaRPr/>
          </a:p>
        </p:txBody>
      </p:sp>
      <p:pic>
        <p:nvPicPr>
          <p:cNvPr id="208" name="Google Shape;208;p11"/>
          <p:cNvPicPr preferRelativeResize="0"/>
          <p:nvPr/>
        </p:nvPicPr>
        <p:blipFill rotWithShape="1">
          <a:blip r:embed="rId4">
            <a:alphaModFix/>
          </a:blip>
          <a:srcRect b="0" l="0" r="0" t="0"/>
          <a:stretch/>
        </p:blipFill>
        <p:spPr>
          <a:xfrm>
            <a:off x="432136" y="3379405"/>
            <a:ext cx="5430157" cy="2855451"/>
          </a:xfrm>
          <a:prstGeom prst="rect">
            <a:avLst/>
          </a:prstGeom>
          <a:noFill/>
          <a:ln cap="flat" cmpd="sng" w="38100">
            <a:solidFill>
              <a:schemeClr val="accent1"/>
            </a:solidFill>
            <a:prstDash val="solid"/>
            <a:round/>
            <a:headEnd len="sm" w="sm" type="none"/>
            <a:tailEnd len="sm" w="sm" type="none"/>
          </a:ln>
        </p:spPr>
      </p:pic>
      <p:sp>
        <p:nvSpPr>
          <p:cNvPr id="209" name="Google Shape;209;p11"/>
          <p:cNvSpPr/>
          <p:nvPr/>
        </p:nvSpPr>
        <p:spPr>
          <a:xfrm>
            <a:off x="590843" y="4557932"/>
            <a:ext cx="5064369" cy="888496"/>
          </a:xfrm>
          <a:prstGeom prst="roundRect">
            <a:avLst>
              <a:gd fmla="val 16667" name="adj"/>
            </a:avLst>
          </a:pr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11"/>
          <p:cNvSpPr/>
          <p:nvPr/>
        </p:nvSpPr>
        <p:spPr>
          <a:xfrm>
            <a:off x="3770142" y="4557932"/>
            <a:ext cx="604910" cy="888496"/>
          </a:xfrm>
          <a:prstGeom prst="roundRect">
            <a:avLst>
              <a:gd fmla="val 16667" name="adj"/>
            </a:avLst>
          </a:prstGeom>
          <a:no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11"/>
          <p:cNvSpPr/>
          <p:nvPr/>
        </p:nvSpPr>
        <p:spPr>
          <a:xfrm>
            <a:off x="5317587" y="4557932"/>
            <a:ext cx="337625" cy="888496"/>
          </a:xfrm>
          <a:prstGeom prst="roundRect">
            <a:avLst>
              <a:gd fmla="val 16667" name="adj"/>
            </a:avLst>
          </a:prstGeom>
          <a:no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1000"/>
                                        <p:tgtEl>
                                          <p:spTgt spid="20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1000"/>
                                        <p:tgtEl>
                                          <p:spTgt spid="20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1000"/>
                                        <p:tgtEl>
                                          <p:spTgt spid="20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822"/>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2"/>
          <p:cNvPicPr preferRelativeResize="0"/>
          <p:nvPr/>
        </p:nvPicPr>
        <p:blipFill rotWithShape="1">
          <a:blip r:embed="rId3">
            <a:alphaModFix/>
          </a:blip>
          <a:srcRect b="0" l="0" r="0" t="0"/>
          <a:stretch/>
        </p:blipFill>
        <p:spPr>
          <a:xfrm>
            <a:off x="751519" y="1219697"/>
            <a:ext cx="4549931" cy="2892400"/>
          </a:xfrm>
          <a:prstGeom prst="rect">
            <a:avLst/>
          </a:prstGeom>
          <a:noFill/>
          <a:ln cap="flat" cmpd="sng" w="38100">
            <a:solidFill>
              <a:schemeClr val="accent1"/>
            </a:solidFill>
            <a:prstDash val="solid"/>
            <a:round/>
            <a:headEnd len="sm" w="sm" type="none"/>
            <a:tailEnd len="sm" w="sm" type="none"/>
          </a:ln>
        </p:spPr>
      </p:pic>
      <p:sp>
        <p:nvSpPr>
          <p:cNvPr id="217" name="Google Shape;217;p1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Voyager</a:t>
            </a:r>
            <a:endParaRPr/>
          </a:p>
        </p:txBody>
      </p:sp>
      <p:sp>
        <p:nvSpPr>
          <p:cNvPr id="218" name="Google Shape;218;p12"/>
          <p:cNvSpPr txBox="1"/>
          <p:nvPr/>
        </p:nvSpPr>
        <p:spPr>
          <a:xfrm>
            <a:off x="323529" y="4512070"/>
            <a:ext cx="5486428" cy="1323439"/>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lang="fr-FR" sz="2000">
                <a:solidFill>
                  <a:schemeClr val="dk1"/>
                </a:solidFill>
                <a:latin typeface="Trebuchet MS"/>
                <a:ea typeface="Trebuchet MS"/>
                <a:cs typeface="Trebuchet MS"/>
                <a:sym typeface="Trebuchet MS"/>
              </a:rPr>
              <a:t>C’est un package qui permet de faciliter l’administration du site web en fournissant une interface qui simplifie la gestion de la base de données </a:t>
            </a:r>
            <a:endParaRPr/>
          </a:p>
        </p:txBody>
      </p:sp>
      <p:grpSp>
        <p:nvGrpSpPr>
          <p:cNvPr id="219" name="Google Shape;219;p12"/>
          <p:cNvGrpSpPr/>
          <p:nvPr/>
        </p:nvGrpSpPr>
        <p:grpSpPr>
          <a:xfrm>
            <a:off x="7913409" y="482761"/>
            <a:ext cx="2425766" cy="6145697"/>
            <a:chOff x="896897" y="372794"/>
            <a:chExt cx="2425766" cy="6145697"/>
          </a:xfrm>
        </p:grpSpPr>
        <p:sp>
          <p:nvSpPr>
            <p:cNvPr id="220" name="Google Shape;220;p12"/>
            <p:cNvSpPr/>
            <p:nvPr/>
          </p:nvSpPr>
          <p:spPr>
            <a:xfrm>
              <a:off x="1884251" y="5904482"/>
              <a:ext cx="908701" cy="422652"/>
            </a:xfrm>
            <a:custGeom>
              <a:rect b="b" l="l" r="r" t="t"/>
              <a:pathLst>
                <a:path extrusionOk="0" h="467879" w="1005941">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2"/>
            <p:cNvSpPr/>
            <p:nvPr/>
          </p:nvSpPr>
          <p:spPr>
            <a:xfrm>
              <a:off x="1403251" y="5981252"/>
              <a:ext cx="401519" cy="528315"/>
            </a:xfrm>
            <a:custGeom>
              <a:rect b="b" l="l" r="r" t="t"/>
              <a:pathLst>
                <a:path extrusionOk="0" h="584849" w="444485">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2"/>
            <p:cNvSpPr/>
            <p:nvPr/>
          </p:nvSpPr>
          <p:spPr>
            <a:xfrm>
              <a:off x="896897" y="1140047"/>
              <a:ext cx="1606075" cy="1415883"/>
            </a:xfrm>
            <a:custGeom>
              <a:rect b="b" l="l" r="r" t="t"/>
              <a:pathLst>
                <a:path extrusionOk="0" h="1567397" w="1777943">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2"/>
            <p:cNvSpPr/>
            <p:nvPr/>
          </p:nvSpPr>
          <p:spPr>
            <a:xfrm>
              <a:off x="1235707" y="2205536"/>
              <a:ext cx="1289086" cy="3888394"/>
            </a:xfrm>
            <a:custGeom>
              <a:rect b="b" l="l" r="r" t="t"/>
              <a:pathLst>
                <a:path extrusionOk="0" h="4304494" w="1427033">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2"/>
            <p:cNvSpPr/>
            <p:nvPr/>
          </p:nvSpPr>
          <p:spPr>
            <a:xfrm>
              <a:off x="1870706" y="5880287"/>
              <a:ext cx="929833" cy="486049"/>
            </a:xfrm>
            <a:custGeom>
              <a:rect b="b" l="l" r="r" t="t"/>
              <a:pathLst>
                <a:path extrusionOk="0" h="538061" w="1029335">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2"/>
            <p:cNvSpPr/>
            <p:nvPr/>
          </p:nvSpPr>
          <p:spPr>
            <a:xfrm>
              <a:off x="1518804" y="372794"/>
              <a:ext cx="697375" cy="591712"/>
            </a:xfrm>
            <a:custGeom>
              <a:rect b="b" l="l" r="r" t="t"/>
              <a:pathLst>
                <a:path extrusionOk="0" h="655031" w="77200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2"/>
            <p:cNvSpPr/>
            <p:nvPr/>
          </p:nvSpPr>
          <p:spPr>
            <a:xfrm>
              <a:off x="1389934" y="5990176"/>
              <a:ext cx="443784" cy="528315"/>
            </a:xfrm>
            <a:custGeom>
              <a:rect b="b" l="l" r="r" t="t"/>
              <a:pathLst>
                <a:path extrusionOk="0" h="584849" w="491273">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2"/>
            <p:cNvSpPr/>
            <p:nvPr/>
          </p:nvSpPr>
          <p:spPr>
            <a:xfrm>
              <a:off x="988313" y="705022"/>
              <a:ext cx="1914616" cy="1929923"/>
            </a:xfrm>
            <a:custGeom>
              <a:rect b="b" l="l" r="r" t="t"/>
              <a:pathLst>
                <a:path extrusionOk="0" h="1929923" w="1914616">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28" name="Google Shape;228;p12"/>
            <p:cNvGrpSpPr/>
            <p:nvPr/>
          </p:nvGrpSpPr>
          <p:grpSpPr>
            <a:xfrm>
              <a:off x="1314163" y="2864343"/>
              <a:ext cx="1013391" cy="285088"/>
              <a:chOff x="8963351" y="2835327"/>
              <a:chExt cx="1121835" cy="315595"/>
            </a:xfrm>
          </p:grpSpPr>
          <p:sp>
            <p:nvSpPr>
              <p:cNvPr id="229" name="Google Shape;229;p12"/>
              <p:cNvSpPr/>
              <p:nvPr/>
            </p:nvSpPr>
            <p:spPr>
              <a:xfrm>
                <a:off x="9991610" y="2901191"/>
                <a:ext cx="93576" cy="163758"/>
              </a:xfrm>
              <a:custGeom>
                <a:rect b="b" l="l" r="r" t="t"/>
                <a:pathLst>
                  <a:path extrusionOk="0" h="163757" w="93575">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2"/>
              <p:cNvSpPr/>
              <p:nvPr/>
            </p:nvSpPr>
            <p:spPr>
              <a:xfrm>
                <a:off x="9071658" y="2854204"/>
                <a:ext cx="444486" cy="257334"/>
              </a:xfrm>
              <a:custGeom>
                <a:rect b="b" l="l" r="r" t="t"/>
                <a:pathLst>
                  <a:path extrusionOk="0" h="257333" w="444485">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12"/>
              <p:cNvSpPr/>
              <p:nvPr/>
            </p:nvSpPr>
            <p:spPr>
              <a:xfrm>
                <a:off x="9480134" y="2950191"/>
                <a:ext cx="257334" cy="187152"/>
              </a:xfrm>
              <a:custGeom>
                <a:rect b="b" l="l" r="r" t="t"/>
                <a:pathLst>
                  <a:path extrusionOk="0" h="187151" w="257333">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2"/>
              <p:cNvSpPr/>
              <p:nvPr/>
            </p:nvSpPr>
            <p:spPr>
              <a:xfrm>
                <a:off x="9682317" y="2963770"/>
                <a:ext cx="280728" cy="187152"/>
              </a:xfrm>
              <a:custGeom>
                <a:rect b="b" l="l" r="r" t="t"/>
                <a:pathLst>
                  <a:path extrusionOk="0" h="187151" w="280727">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12"/>
              <p:cNvSpPr/>
              <p:nvPr/>
            </p:nvSpPr>
            <p:spPr>
              <a:xfrm>
                <a:off x="8963351" y="2835327"/>
                <a:ext cx="140364" cy="187152"/>
              </a:xfrm>
              <a:custGeom>
                <a:rect b="b" l="l" r="r" t="t"/>
                <a:pathLst>
                  <a:path extrusionOk="0" h="187151" w="140363">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12"/>
              <p:cNvSpPr/>
              <p:nvPr/>
            </p:nvSpPr>
            <p:spPr>
              <a:xfrm>
                <a:off x="9892135" y="2926594"/>
                <a:ext cx="163758" cy="187152"/>
              </a:xfrm>
              <a:custGeom>
                <a:rect b="b" l="l" r="r" t="t"/>
                <a:pathLst>
                  <a:path extrusionOk="0" h="187151" w="163757">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35" name="Google Shape;235;p12"/>
            <p:cNvSpPr/>
            <p:nvPr/>
          </p:nvSpPr>
          <p:spPr>
            <a:xfrm>
              <a:off x="1909694" y="1707401"/>
              <a:ext cx="217666" cy="1291202"/>
            </a:xfrm>
            <a:custGeom>
              <a:rect b="b" l="l" r="r" t="t"/>
              <a:pathLst>
                <a:path extrusionOk="0" h="1291202" w="217666">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12"/>
            <p:cNvSpPr/>
            <p:nvPr/>
          </p:nvSpPr>
          <p:spPr>
            <a:xfrm>
              <a:off x="971407" y="764890"/>
              <a:ext cx="1967442" cy="1883145"/>
            </a:xfrm>
            <a:custGeom>
              <a:rect b="b" l="l" r="r" t="t"/>
              <a:pathLst>
                <a:path extrusionOk="0" h="1883145" w="1967442">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12"/>
            <p:cNvSpPr/>
            <p:nvPr/>
          </p:nvSpPr>
          <p:spPr>
            <a:xfrm>
              <a:off x="1801118" y="1230989"/>
              <a:ext cx="1521545" cy="1141159"/>
            </a:xfrm>
            <a:custGeom>
              <a:rect b="b" l="l" r="r" t="t"/>
              <a:pathLst>
                <a:path extrusionOk="0" h="1263275" w="1684367">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1000"/>
                                        <p:tgtEl>
                                          <p:spTgt spid="21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Voyager (interface)</a:t>
            </a:r>
            <a:endParaRPr/>
          </a:p>
        </p:txBody>
      </p:sp>
      <p:pic>
        <p:nvPicPr>
          <p:cNvPr id="243" name="Google Shape;243;p13"/>
          <p:cNvPicPr preferRelativeResize="0"/>
          <p:nvPr/>
        </p:nvPicPr>
        <p:blipFill rotWithShape="1">
          <a:blip r:embed="rId3">
            <a:alphaModFix/>
          </a:blip>
          <a:srcRect b="0" l="0" r="0" t="0"/>
          <a:stretch/>
        </p:blipFill>
        <p:spPr>
          <a:xfrm>
            <a:off x="2122907" y="1250172"/>
            <a:ext cx="7946186" cy="48695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idx="1" type="body"/>
          </p:nvPr>
        </p:nvSpPr>
        <p:spPr>
          <a:xfrm>
            <a:off x="323850" y="339725"/>
            <a:ext cx="11572875" cy="723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Laravel Jetstream</a:t>
            </a:r>
            <a:endParaRPr/>
          </a:p>
        </p:txBody>
      </p:sp>
      <p:sp>
        <p:nvSpPr>
          <p:cNvPr id="249" name="Google Shape;249;p14"/>
          <p:cNvSpPr txBox="1"/>
          <p:nvPr/>
        </p:nvSpPr>
        <p:spPr>
          <a:xfrm>
            <a:off x="164824" y="1664890"/>
            <a:ext cx="6177144" cy="2862322"/>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fr-FR" sz="2000">
                <a:solidFill>
                  <a:schemeClr val="dk1"/>
                </a:solidFill>
                <a:latin typeface="Times New Roman"/>
                <a:ea typeface="Times New Roman"/>
                <a:cs typeface="Times New Roman"/>
                <a:sym typeface="Times New Roman"/>
              </a:rPr>
              <a:t>Laravel Jetstream est un kit de démarrage d'application conçu pour Laravel. Jetstream fournit la mise en œuvre pour la connexion des applications, l'enregistrement, la vérification des e-mails, l'authentification à deux facteurs, la gestion de session, l'API via </a:t>
            </a:r>
            <a:r>
              <a:rPr lang="fr-FR" sz="2000" u="sng">
                <a:solidFill>
                  <a:srgbClr val="0483F6"/>
                </a:solidFill>
                <a:latin typeface="Times New Roman"/>
                <a:ea typeface="Times New Roman"/>
                <a:cs typeface="Times New Roman"/>
                <a:sym typeface="Times New Roman"/>
                <a:hlinkClick r:id="rId3">
                  <a:extLst>
                    <a:ext uri="{A12FA001-AC4F-418D-AE19-62706E023703}">
                      <ahyp:hlinkClr val="tx"/>
                    </a:ext>
                  </a:extLst>
                </a:hlinkClick>
              </a:rPr>
              <a:t>Laravel Sanctum</a:t>
            </a:r>
            <a:r>
              <a:rPr lang="fr-FR" sz="2000">
                <a:solidFill>
                  <a:schemeClr val="dk1"/>
                </a:solidFill>
                <a:latin typeface="Times New Roman"/>
                <a:ea typeface="Times New Roman"/>
                <a:cs typeface="Times New Roman"/>
                <a:sym typeface="Times New Roman"/>
              </a:rPr>
              <a:t> et des fonctionnalités de gestion d'équipe en option.</a:t>
            </a:r>
            <a:endParaRPr/>
          </a:p>
          <a:p>
            <a:pPr indent="0" lvl="0" marL="0" marR="0" rtl="0" algn="l">
              <a:spcBef>
                <a:spcPts val="0"/>
              </a:spcBef>
              <a:spcAft>
                <a:spcPts val="0"/>
              </a:spcAft>
              <a:buNone/>
            </a:pPr>
            <a:r>
              <a:rPr lang="fr-FR" sz="2000">
                <a:solidFill>
                  <a:schemeClr val="dk1"/>
                </a:solidFill>
                <a:latin typeface="Times New Roman"/>
                <a:ea typeface="Times New Roman"/>
                <a:cs typeface="Times New Roman"/>
                <a:sym typeface="Times New Roman"/>
              </a:rPr>
              <a:t>Jetstream offre deux choix d'échafaudages </a:t>
            </a:r>
            <a:r>
              <a:rPr lang="fr-FR" sz="2000">
                <a:solidFill>
                  <a:srgbClr val="0483F6"/>
                </a:solidFill>
                <a:latin typeface="Times New Roman"/>
                <a:ea typeface="Times New Roman"/>
                <a:cs typeface="Times New Roman"/>
                <a:sym typeface="Times New Roman"/>
              </a:rPr>
              <a:t>Livewire</a:t>
            </a:r>
            <a:r>
              <a:rPr lang="fr-FR" sz="2000">
                <a:solidFill>
                  <a:schemeClr val="dk1"/>
                </a:solidFill>
                <a:latin typeface="Times New Roman"/>
                <a:ea typeface="Times New Roman"/>
                <a:cs typeface="Times New Roman"/>
                <a:sym typeface="Times New Roman"/>
              </a:rPr>
              <a:t> ou </a:t>
            </a:r>
            <a:r>
              <a:rPr lang="fr-FR" sz="2000">
                <a:solidFill>
                  <a:srgbClr val="0483F6"/>
                </a:solidFill>
                <a:latin typeface="Times New Roman"/>
                <a:ea typeface="Times New Roman"/>
                <a:cs typeface="Times New Roman"/>
                <a:sym typeface="Times New Roman"/>
              </a:rPr>
              <a:t>Inertia</a:t>
            </a:r>
            <a:r>
              <a:rPr lang="fr-FR"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fr-FR" sz="2000">
                <a:solidFill>
                  <a:schemeClr val="dk1"/>
                </a:solidFill>
                <a:latin typeface="Times New Roman"/>
                <a:ea typeface="Times New Roman"/>
                <a:cs typeface="Times New Roman"/>
                <a:sym typeface="Times New Roman"/>
              </a:rPr>
              <a:t>Dans notre projet nous avions choisi d'utiliser Livewire.</a:t>
            </a:r>
            <a:endParaRPr/>
          </a:p>
        </p:txBody>
      </p:sp>
      <p:pic>
        <p:nvPicPr>
          <p:cNvPr id="250" name="Google Shape;250;p14"/>
          <p:cNvPicPr preferRelativeResize="0"/>
          <p:nvPr/>
        </p:nvPicPr>
        <p:blipFill rotWithShape="1">
          <a:blip r:embed="rId4">
            <a:alphaModFix/>
          </a:blip>
          <a:srcRect b="5833" l="19370" r="17008" t="0"/>
          <a:stretch/>
        </p:blipFill>
        <p:spPr>
          <a:xfrm>
            <a:off x="6341968" y="1305043"/>
            <a:ext cx="3875458" cy="398257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1000"/>
                                        <p:tgtEl>
                                          <p:spTgt spid="24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1000"/>
                                        <p:tgtEl>
                                          <p:spTgt spid="24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Effect filter="fade" transition="in">
                                      <p:cBhvr>
                                        <p:cTn dur="1000"/>
                                        <p:tgtEl>
                                          <p:spTgt spid="2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Laravel Livewire</a:t>
            </a:r>
            <a:endParaRPr/>
          </a:p>
        </p:txBody>
      </p:sp>
      <p:sp>
        <p:nvSpPr>
          <p:cNvPr id="256" name="Google Shape;256;p15"/>
          <p:cNvSpPr txBox="1"/>
          <p:nvPr/>
        </p:nvSpPr>
        <p:spPr>
          <a:xfrm>
            <a:off x="323529" y="3577559"/>
            <a:ext cx="6177144" cy="1631216"/>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fr-FR" sz="2000">
                <a:solidFill>
                  <a:schemeClr val="dk1"/>
                </a:solidFill>
                <a:latin typeface="Times New Roman"/>
                <a:ea typeface="Times New Roman"/>
                <a:cs typeface="Times New Roman"/>
                <a:sym typeface="Times New Roman"/>
              </a:rPr>
              <a:t>Laravel Livewire est une bibliothèque qui simplifie la création d'interfaces modernes, réactives et dynamiques en utilisant Laravel Blade comme langage de création de modèles. C'est une excellente pile à choisir si on souhaitez créer une application dynamique et réactive.</a:t>
            </a:r>
            <a:endParaRPr/>
          </a:p>
        </p:txBody>
      </p:sp>
      <p:pic>
        <p:nvPicPr>
          <p:cNvPr descr="Livewire | Laravel" id="257" name="Google Shape;257;p15"/>
          <p:cNvPicPr preferRelativeResize="0"/>
          <p:nvPr/>
        </p:nvPicPr>
        <p:blipFill rotWithShape="1">
          <a:blip r:embed="rId3">
            <a:alphaModFix/>
          </a:blip>
          <a:srcRect b="0" l="0" r="0" t="0"/>
          <a:stretch/>
        </p:blipFill>
        <p:spPr>
          <a:xfrm>
            <a:off x="2340538" y="1322317"/>
            <a:ext cx="2143125" cy="2143125"/>
          </a:xfrm>
          <a:prstGeom prst="rect">
            <a:avLst/>
          </a:prstGeom>
          <a:noFill/>
          <a:ln>
            <a:noFill/>
          </a:ln>
        </p:spPr>
      </p:pic>
      <p:pic>
        <p:nvPicPr>
          <p:cNvPr id="258" name="Google Shape;258;p15"/>
          <p:cNvPicPr preferRelativeResize="0"/>
          <p:nvPr/>
        </p:nvPicPr>
        <p:blipFill rotWithShape="1">
          <a:blip r:embed="rId4">
            <a:alphaModFix/>
          </a:blip>
          <a:srcRect b="9627" l="9880" r="7035" t="2223"/>
          <a:stretch/>
        </p:blipFill>
        <p:spPr>
          <a:xfrm>
            <a:off x="7154311" y="1424944"/>
            <a:ext cx="4202803" cy="339255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idx="1" type="body"/>
          </p:nvPr>
        </p:nvSpPr>
        <p:spPr>
          <a:xfrm>
            <a:off x="323850" y="339725"/>
            <a:ext cx="11572875" cy="723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Stripe</a:t>
            </a:r>
            <a:endParaRPr/>
          </a:p>
        </p:txBody>
      </p:sp>
      <p:sp>
        <p:nvSpPr>
          <p:cNvPr id="264" name="Google Shape;264;p16"/>
          <p:cNvSpPr txBox="1"/>
          <p:nvPr/>
        </p:nvSpPr>
        <p:spPr>
          <a:xfrm>
            <a:off x="323850" y="1941244"/>
            <a:ext cx="6177144" cy="2677656"/>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Noto Sans Symbols"/>
              <a:buChar char="❖"/>
            </a:pPr>
            <a:r>
              <a:rPr lang="fr-FR" sz="2800">
                <a:solidFill>
                  <a:schemeClr val="dk1"/>
                </a:solidFill>
                <a:latin typeface="Times New Roman"/>
                <a:ea typeface="Times New Roman"/>
                <a:cs typeface="Times New Roman"/>
                <a:sym typeface="Times New Roman"/>
              </a:rPr>
              <a:t>C’est un package qui permet d’ accepter des paiements en  ligne, de percevoir le paiement d'un client, suivre les tentatives de facturation et les changements d'état de paiement tout au long du processus.</a:t>
            </a:r>
            <a:endParaRPr/>
          </a:p>
        </p:txBody>
      </p:sp>
      <p:pic>
        <p:nvPicPr>
          <p:cNvPr id="265" name="Google Shape;265;p16"/>
          <p:cNvPicPr preferRelativeResize="0"/>
          <p:nvPr/>
        </p:nvPicPr>
        <p:blipFill rotWithShape="1">
          <a:blip r:embed="rId3">
            <a:alphaModFix/>
          </a:blip>
          <a:srcRect b="0" l="0" r="0" t="0"/>
          <a:stretch/>
        </p:blipFill>
        <p:spPr>
          <a:xfrm>
            <a:off x="681660" y="4737069"/>
            <a:ext cx="5414340" cy="1314633"/>
          </a:xfrm>
          <a:prstGeom prst="rect">
            <a:avLst/>
          </a:prstGeom>
          <a:solidFill>
            <a:schemeClr val="accent2"/>
          </a:solidFill>
          <a:ln cap="flat" cmpd="sng" w="9525">
            <a:solidFill>
              <a:srgbClr val="00B9FA"/>
            </a:solidFill>
            <a:prstDash val="solid"/>
            <a:round/>
            <a:headEnd len="sm" w="sm" type="none"/>
            <a:tailEnd len="sm" w="sm" type="none"/>
          </a:ln>
        </p:spPr>
      </p:pic>
      <p:pic>
        <p:nvPicPr>
          <p:cNvPr descr="Stripe add-on for LearnPress - ThimPress" id="266" name="Google Shape;266;p16"/>
          <p:cNvPicPr preferRelativeResize="0"/>
          <p:nvPr/>
        </p:nvPicPr>
        <p:blipFill rotWithShape="1">
          <a:blip r:embed="rId4">
            <a:alphaModFix/>
          </a:blip>
          <a:srcRect b="0" l="0" r="0" t="0"/>
          <a:stretch/>
        </p:blipFill>
        <p:spPr>
          <a:xfrm>
            <a:off x="6626087" y="1941244"/>
            <a:ext cx="5270638" cy="3667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000"/>
                                        <p:tgtEl>
                                          <p:spTgt spid="26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17"/>
          <p:cNvPicPr preferRelativeResize="0"/>
          <p:nvPr/>
        </p:nvPicPr>
        <p:blipFill rotWithShape="1">
          <a:blip r:embed="rId3">
            <a:alphaModFix/>
          </a:blip>
          <a:srcRect b="0" l="0" r="0" t="0"/>
          <a:stretch/>
        </p:blipFill>
        <p:spPr>
          <a:xfrm>
            <a:off x="875057" y="1351721"/>
            <a:ext cx="9968615" cy="5049079"/>
          </a:xfrm>
          <a:prstGeom prst="rect">
            <a:avLst/>
          </a:prstGeom>
          <a:noFill/>
          <a:ln>
            <a:noFill/>
          </a:ln>
        </p:spPr>
      </p:pic>
      <p:sp>
        <p:nvSpPr>
          <p:cNvPr id="272" name="Google Shape;272;p17"/>
          <p:cNvSpPr txBox="1"/>
          <p:nvPr>
            <p:ph idx="1" type="body"/>
          </p:nvPr>
        </p:nvSpPr>
        <p:spPr>
          <a:xfrm>
            <a:off x="323850" y="339725"/>
            <a:ext cx="11572875" cy="723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Stripe </a:t>
            </a:r>
            <a:r>
              <a:rPr lang="fr-FR" sz="3600" u="sng">
                <a:solidFill>
                  <a:schemeClr val="accent1"/>
                </a:solidFill>
              </a:rPr>
              <a:t>(Tableau de bord)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8"/>
          <p:cNvSpPr txBox="1"/>
          <p:nvPr>
            <p:ph idx="1" type="body"/>
          </p:nvPr>
        </p:nvSpPr>
        <p:spPr>
          <a:xfrm>
            <a:off x="309401" y="3066876"/>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AFAF0"/>
              </a:buClr>
              <a:buSzPts val="6000"/>
              <a:buNone/>
            </a:pPr>
            <a:r>
              <a:rPr b="1" lang="fr-FR" sz="6000" u="sng">
                <a:solidFill>
                  <a:srgbClr val="7AFAF0"/>
                </a:solidFill>
                <a:latin typeface="Trebuchet MS"/>
                <a:ea typeface="Trebuchet MS"/>
                <a:cs typeface="Trebuchet MS"/>
                <a:sym typeface="Trebuchet MS"/>
              </a:rPr>
              <a:t>Les outilles de développements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XAMPP</a:t>
            </a:r>
            <a:endParaRPr/>
          </a:p>
        </p:txBody>
      </p:sp>
      <p:sp>
        <p:nvSpPr>
          <p:cNvPr id="283" name="Google Shape;283;p19"/>
          <p:cNvSpPr txBox="1"/>
          <p:nvPr/>
        </p:nvSpPr>
        <p:spPr>
          <a:xfrm>
            <a:off x="323528" y="1490008"/>
            <a:ext cx="6032115" cy="4708981"/>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spcBef>
                <a:spcPts val="0"/>
              </a:spcBef>
              <a:spcAft>
                <a:spcPts val="0"/>
              </a:spcAft>
              <a:buClr>
                <a:srgbClr val="6C73A2"/>
              </a:buClr>
              <a:buSzPts val="2000"/>
              <a:buFont typeface="Arial"/>
              <a:buChar char="•"/>
            </a:pPr>
            <a:r>
              <a:rPr b="1" lang="fr-FR" sz="2000">
                <a:solidFill>
                  <a:srgbClr val="6C73A2"/>
                </a:solidFill>
                <a:latin typeface="Trebuchet MS"/>
                <a:ea typeface="Trebuchet MS"/>
                <a:cs typeface="Trebuchet MS"/>
                <a:sym typeface="Trebuchet MS"/>
              </a:rPr>
              <a:t>XAMPP</a:t>
            </a:r>
            <a:r>
              <a:rPr lang="fr-FR" sz="2000">
                <a:solidFill>
                  <a:schemeClr val="dk1"/>
                </a:solidFill>
                <a:latin typeface="Trebuchet MS"/>
                <a:ea typeface="Trebuchet MS"/>
                <a:cs typeface="Trebuchet MS"/>
                <a:sym typeface="Trebuchet MS"/>
              </a:rPr>
              <a:t> est un ensemble de logiciels permettant de mettre en place </a:t>
            </a:r>
            <a:r>
              <a:rPr b="1" lang="fr-FR" sz="2000">
                <a:solidFill>
                  <a:schemeClr val="accent2"/>
                </a:solidFill>
                <a:latin typeface="Trebuchet MS"/>
                <a:ea typeface="Trebuchet MS"/>
                <a:cs typeface="Trebuchet MS"/>
                <a:sym typeface="Trebuchet MS"/>
              </a:rPr>
              <a:t>un serveur Web local, un serveur FTP </a:t>
            </a:r>
            <a:r>
              <a:rPr lang="fr-FR" sz="2000">
                <a:solidFill>
                  <a:schemeClr val="dk1"/>
                </a:solidFill>
                <a:latin typeface="Trebuchet MS"/>
                <a:ea typeface="Trebuchet MS"/>
                <a:cs typeface="Trebuchet MS"/>
                <a:sym typeface="Trebuchet MS"/>
              </a:rPr>
              <a:t>et </a:t>
            </a:r>
            <a:r>
              <a:rPr b="1" lang="fr-FR" sz="2000">
                <a:solidFill>
                  <a:schemeClr val="accent2"/>
                </a:solidFill>
                <a:latin typeface="Trebuchet MS"/>
                <a:ea typeface="Trebuchet MS"/>
                <a:cs typeface="Trebuchet MS"/>
                <a:sym typeface="Trebuchet MS"/>
              </a:rPr>
              <a:t>un serveur de messagerie électronique</a:t>
            </a:r>
            <a:r>
              <a:rPr lang="fr-FR" sz="2000">
                <a:solidFill>
                  <a:schemeClr val="dk1"/>
                </a:solidFill>
                <a:latin typeface="Trebuchet MS"/>
                <a:ea typeface="Trebuchet MS"/>
                <a:cs typeface="Trebuchet MS"/>
                <a:sym typeface="Trebuchet MS"/>
              </a:rPr>
              <a:t>. Il s'agit d'une distribution de logiciels libres (</a:t>
            </a:r>
            <a:r>
              <a:rPr b="1" lang="fr-FR" sz="2000">
                <a:solidFill>
                  <a:schemeClr val="accent4"/>
                </a:solidFill>
                <a:latin typeface="Trebuchet MS"/>
                <a:ea typeface="Trebuchet MS"/>
                <a:cs typeface="Trebuchet MS"/>
                <a:sym typeface="Trebuchet MS"/>
              </a:rPr>
              <a:t>X</a:t>
            </a:r>
            <a:r>
              <a:rPr lang="fr-FR" sz="2000">
                <a:solidFill>
                  <a:schemeClr val="dk1"/>
                </a:solidFill>
                <a:latin typeface="Trebuchet MS"/>
                <a:ea typeface="Trebuchet MS"/>
                <a:cs typeface="Trebuchet MS"/>
                <a:sym typeface="Trebuchet MS"/>
              </a:rPr>
              <a:t> </a:t>
            </a:r>
            <a:r>
              <a:rPr b="1" lang="fr-FR" sz="2000">
                <a:solidFill>
                  <a:schemeClr val="accent3"/>
                </a:solidFill>
                <a:latin typeface="Trebuchet MS"/>
                <a:ea typeface="Trebuchet MS"/>
                <a:cs typeface="Trebuchet MS"/>
                <a:sym typeface="Trebuchet MS"/>
              </a:rPr>
              <a:t>(cross) </a:t>
            </a:r>
            <a:r>
              <a:rPr b="1" lang="fr-FR" sz="2000">
                <a:solidFill>
                  <a:schemeClr val="accent4"/>
                </a:solidFill>
                <a:latin typeface="Trebuchet MS"/>
                <a:ea typeface="Trebuchet MS"/>
                <a:cs typeface="Trebuchet MS"/>
                <a:sym typeface="Trebuchet MS"/>
              </a:rPr>
              <a:t>Apache MariaDB Perl PHP</a:t>
            </a:r>
            <a:r>
              <a:rPr lang="fr-FR" sz="2000">
                <a:solidFill>
                  <a:schemeClr val="dk1"/>
                </a:solidFill>
                <a:latin typeface="Trebuchet MS"/>
                <a:ea typeface="Trebuchet MS"/>
                <a:cs typeface="Trebuchet MS"/>
                <a:sym typeface="Trebuchet MS"/>
              </a:rPr>
              <a:t>) offrant une bonne souplesse d'utilisation, réputée pour son installation simple et rapide. Ainsi, il est à la portée d'un grand nombre de personnes puisqu'il ne requiert pas de connaissances particulières et fonctionne, de plus, sur les systèmes d'exploitation les plus répandus.</a:t>
            </a:r>
            <a:endParaRPr/>
          </a:p>
          <a:p>
            <a:pPr indent="-342900" lvl="0" marL="342900" marR="0" rtl="0" algn="just">
              <a:spcBef>
                <a:spcPts val="0"/>
              </a:spcBef>
              <a:spcAft>
                <a:spcPts val="0"/>
              </a:spcAft>
              <a:buClr>
                <a:schemeClr val="dk1"/>
              </a:buClr>
              <a:buSzPts val="2000"/>
              <a:buFont typeface="Arial"/>
              <a:buChar char="•"/>
            </a:pPr>
            <a:r>
              <a:rPr lang="fr-FR" sz="2000">
                <a:solidFill>
                  <a:schemeClr val="dk1"/>
                </a:solidFill>
                <a:latin typeface="Trebuchet MS"/>
                <a:ea typeface="Trebuchet MS"/>
                <a:cs typeface="Trebuchet MS"/>
                <a:sym typeface="Trebuchet MS"/>
              </a:rPr>
              <a:t>Officiellement, </a:t>
            </a:r>
            <a:r>
              <a:rPr b="1" lang="fr-FR" sz="2000">
                <a:solidFill>
                  <a:srgbClr val="6C73A2"/>
                </a:solidFill>
                <a:latin typeface="Trebuchet MS"/>
                <a:ea typeface="Trebuchet MS"/>
                <a:cs typeface="Trebuchet MS"/>
                <a:sym typeface="Trebuchet MS"/>
              </a:rPr>
              <a:t>XAMPP</a:t>
            </a:r>
            <a:r>
              <a:rPr lang="fr-FR" sz="2000">
                <a:solidFill>
                  <a:schemeClr val="dk1"/>
                </a:solidFill>
                <a:latin typeface="Trebuchet MS"/>
                <a:ea typeface="Trebuchet MS"/>
                <a:cs typeface="Trebuchet MS"/>
                <a:sym typeface="Trebuchet MS"/>
              </a:rPr>
              <a:t> permet de configurer un serveur de test local avant la mise en œuvre d'un site Web. </a:t>
            </a:r>
            <a:endParaRPr/>
          </a:p>
        </p:txBody>
      </p:sp>
      <p:pic>
        <p:nvPicPr>
          <p:cNvPr id="284" name="Google Shape;284;p19"/>
          <p:cNvPicPr preferRelativeResize="0"/>
          <p:nvPr/>
        </p:nvPicPr>
        <p:blipFill rotWithShape="1">
          <a:blip r:embed="rId3">
            <a:alphaModFix/>
          </a:blip>
          <a:srcRect b="0" l="0" r="0" t="0"/>
          <a:stretch/>
        </p:blipFill>
        <p:spPr>
          <a:xfrm>
            <a:off x="6566408" y="1873829"/>
            <a:ext cx="5330318" cy="3454525"/>
          </a:xfrm>
          <a:prstGeom prst="rect">
            <a:avLst/>
          </a:prstGeom>
          <a:noFill/>
          <a:ln cap="flat" cmpd="sng" w="38100">
            <a:solidFill>
              <a:schemeClr val="accent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1000"/>
                                        <p:tgtEl>
                                          <p:spTgt spid="28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1000"/>
                                        <p:tgtEl>
                                          <p:spTgt spid="28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nvSpPr>
        <p:spPr>
          <a:xfrm>
            <a:off x="2420050" y="1657821"/>
            <a:ext cx="9144000" cy="11526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fr-FR" sz="7000">
                <a:solidFill>
                  <a:srgbClr val="0070C0"/>
                </a:solidFill>
                <a:latin typeface="Algerian"/>
                <a:ea typeface="Algerian"/>
                <a:cs typeface="Algerian"/>
                <a:sym typeface="Algerian"/>
              </a:rPr>
              <a:t>Présentation du Projet </a:t>
            </a:r>
            <a:endParaRPr/>
          </a:p>
        </p:txBody>
      </p:sp>
      <p:pic>
        <p:nvPicPr>
          <p:cNvPr descr="Text&#10;&#10;Description automatically generated" id="147" name="Google Shape;147;p2"/>
          <p:cNvPicPr preferRelativeResize="0"/>
          <p:nvPr/>
        </p:nvPicPr>
        <p:blipFill rotWithShape="1">
          <a:blip r:embed="rId3">
            <a:alphaModFix/>
          </a:blip>
          <a:srcRect b="0" l="0" r="0" t="0"/>
          <a:stretch/>
        </p:blipFill>
        <p:spPr>
          <a:xfrm>
            <a:off x="8756017" y="4955151"/>
            <a:ext cx="2715064" cy="12693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Visual Studio Code</a:t>
            </a:r>
            <a:endParaRPr/>
          </a:p>
        </p:txBody>
      </p:sp>
      <p:sp>
        <p:nvSpPr>
          <p:cNvPr id="290" name="Google Shape;290;p20"/>
          <p:cNvSpPr txBox="1"/>
          <p:nvPr/>
        </p:nvSpPr>
        <p:spPr>
          <a:xfrm>
            <a:off x="323530" y="1411572"/>
            <a:ext cx="11573196" cy="707886"/>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2"/>
              </a:buClr>
              <a:buSzPts val="2000"/>
              <a:buFont typeface="Arial"/>
              <a:buChar char="•"/>
            </a:pPr>
            <a:r>
              <a:rPr b="1" lang="fr-FR" sz="2000">
                <a:solidFill>
                  <a:schemeClr val="dk2"/>
                </a:solidFill>
                <a:latin typeface="Trebuchet MS"/>
                <a:ea typeface="Trebuchet MS"/>
                <a:cs typeface="Trebuchet MS"/>
                <a:sym typeface="Trebuchet MS"/>
              </a:rPr>
              <a:t>Visual Studio Code </a:t>
            </a:r>
            <a:r>
              <a:rPr lang="fr-FR" sz="2000">
                <a:solidFill>
                  <a:schemeClr val="dk1"/>
                </a:solidFill>
                <a:latin typeface="Trebuchet MS"/>
                <a:ea typeface="Trebuchet MS"/>
                <a:cs typeface="Trebuchet MS"/>
                <a:sym typeface="Trebuchet MS"/>
              </a:rPr>
              <a:t>est un éditeur de code extensible développé par </a:t>
            </a:r>
            <a:r>
              <a:rPr b="1" lang="fr-FR" sz="2000">
                <a:solidFill>
                  <a:schemeClr val="accent2"/>
                </a:solidFill>
                <a:latin typeface="Trebuchet MS"/>
                <a:ea typeface="Trebuchet MS"/>
                <a:cs typeface="Trebuchet MS"/>
                <a:sym typeface="Trebuchet MS"/>
              </a:rPr>
              <a:t>Microsoft</a:t>
            </a:r>
            <a:r>
              <a:rPr lang="fr-FR" sz="2000">
                <a:solidFill>
                  <a:schemeClr val="dk1"/>
                </a:solidFill>
                <a:latin typeface="Trebuchet MS"/>
                <a:ea typeface="Trebuchet MS"/>
                <a:cs typeface="Trebuchet MS"/>
                <a:sym typeface="Trebuchet MS"/>
              </a:rPr>
              <a:t> pour </a:t>
            </a:r>
            <a:r>
              <a:rPr b="1" lang="fr-FR" sz="2000">
                <a:solidFill>
                  <a:schemeClr val="accent3"/>
                </a:solidFill>
                <a:latin typeface="Trebuchet MS"/>
                <a:ea typeface="Trebuchet MS"/>
                <a:cs typeface="Trebuchet MS"/>
                <a:sym typeface="Trebuchet MS"/>
              </a:rPr>
              <a:t>Windows</a:t>
            </a:r>
            <a:r>
              <a:rPr lang="fr-FR" sz="2000">
                <a:solidFill>
                  <a:schemeClr val="dk1"/>
                </a:solidFill>
                <a:latin typeface="Trebuchet MS"/>
                <a:ea typeface="Trebuchet MS"/>
                <a:cs typeface="Trebuchet MS"/>
                <a:sym typeface="Trebuchet MS"/>
              </a:rPr>
              <a:t>, </a:t>
            </a:r>
            <a:r>
              <a:rPr b="1" lang="fr-FR" sz="2000">
                <a:solidFill>
                  <a:schemeClr val="accent3"/>
                </a:solidFill>
                <a:latin typeface="Trebuchet MS"/>
                <a:ea typeface="Trebuchet MS"/>
                <a:cs typeface="Trebuchet MS"/>
                <a:sym typeface="Trebuchet MS"/>
              </a:rPr>
              <a:t>Linux</a:t>
            </a:r>
            <a:r>
              <a:rPr lang="fr-FR" sz="2000">
                <a:solidFill>
                  <a:schemeClr val="dk1"/>
                </a:solidFill>
                <a:latin typeface="Trebuchet MS"/>
                <a:ea typeface="Trebuchet MS"/>
                <a:cs typeface="Trebuchet MS"/>
                <a:sym typeface="Trebuchet MS"/>
              </a:rPr>
              <a:t> et </a:t>
            </a:r>
            <a:r>
              <a:rPr b="1" lang="fr-FR" sz="2000">
                <a:solidFill>
                  <a:schemeClr val="accent3"/>
                </a:solidFill>
                <a:latin typeface="Trebuchet MS"/>
                <a:ea typeface="Trebuchet MS"/>
                <a:cs typeface="Trebuchet MS"/>
                <a:sym typeface="Trebuchet MS"/>
              </a:rPr>
              <a:t>MacOs</a:t>
            </a:r>
            <a:r>
              <a:rPr lang="fr-FR" sz="2000">
                <a:solidFill>
                  <a:schemeClr val="dk1"/>
                </a:solidFill>
                <a:latin typeface="Trebuchet MS"/>
                <a:ea typeface="Trebuchet MS"/>
                <a:cs typeface="Trebuchet MS"/>
                <a:sym typeface="Trebuchet MS"/>
              </a:rPr>
              <a:t>.</a:t>
            </a:r>
            <a:endParaRPr/>
          </a:p>
        </p:txBody>
      </p:sp>
      <p:pic>
        <p:nvPicPr>
          <p:cNvPr id="291" name="Google Shape;291;p20"/>
          <p:cNvPicPr preferRelativeResize="0"/>
          <p:nvPr/>
        </p:nvPicPr>
        <p:blipFill rotWithShape="1">
          <a:blip r:embed="rId3">
            <a:alphaModFix/>
          </a:blip>
          <a:srcRect b="0" l="0" r="0" t="0"/>
          <a:stretch/>
        </p:blipFill>
        <p:spPr>
          <a:xfrm>
            <a:off x="2383374" y="2330563"/>
            <a:ext cx="7453505" cy="40062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1000"/>
                                        <p:tgtEl>
                                          <p:spTgt spid="2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2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1"/>
          <p:cNvSpPr txBox="1"/>
          <p:nvPr>
            <p:ph idx="1" type="body"/>
          </p:nvPr>
        </p:nvSpPr>
        <p:spPr>
          <a:xfrm>
            <a:off x="323850" y="339725"/>
            <a:ext cx="11572875" cy="723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GitHub</a:t>
            </a:r>
            <a:endParaRPr/>
          </a:p>
        </p:txBody>
      </p:sp>
      <p:sp>
        <p:nvSpPr>
          <p:cNvPr id="297" name="Google Shape;297;p21"/>
          <p:cNvSpPr txBox="1"/>
          <p:nvPr/>
        </p:nvSpPr>
        <p:spPr>
          <a:xfrm>
            <a:off x="309402" y="1228615"/>
            <a:ext cx="11573196" cy="646331"/>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GitHub est une plateforme d'hébergement de code pour le contrôle de version et la collaboration. Il permet, à vous et à d'autres, de travailler ensemble sur des projets de n'importe où.</a:t>
            </a:r>
            <a:endParaRPr sz="2000">
              <a:solidFill>
                <a:schemeClr val="dk1"/>
              </a:solidFill>
              <a:latin typeface="Trebuchet MS"/>
              <a:ea typeface="Trebuchet MS"/>
              <a:cs typeface="Trebuchet MS"/>
              <a:sym typeface="Trebuchet MS"/>
            </a:endParaRPr>
          </a:p>
        </p:txBody>
      </p:sp>
      <p:pic>
        <p:nvPicPr>
          <p:cNvPr descr="Profile README file displayed on profile" id="298" name="Google Shape;298;p21"/>
          <p:cNvPicPr preferRelativeResize="0"/>
          <p:nvPr/>
        </p:nvPicPr>
        <p:blipFill rotWithShape="1">
          <a:blip r:embed="rId3">
            <a:alphaModFix/>
          </a:blip>
          <a:srcRect b="0" l="0" r="0" t="0"/>
          <a:stretch/>
        </p:blipFill>
        <p:spPr>
          <a:xfrm>
            <a:off x="1126436" y="1874946"/>
            <a:ext cx="9488556" cy="46433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2"/>
          <p:cNvSpPr txBox="1"/>
          <p:nvPr>
            <p:ph idx="1" type="body"/>
          </p:nvPr>
        </p:nvSpPr>
        <p:spPr>
          <a:xfrm>
            <a:off x="309401" y="3066876"/>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AFAF0"/>
              </a:buClr>
              <a:buSzPts val="6000"/>
              <a:buNone/>
            </a:pPr>
            <a:r>
              <a:rPr b="1" lang="fr-FR" sz="6000" u="sng">
                <a:solidFill>
                  <a:srgbClr val="7AFAF0"/>
                </a:solidFill>
                <a:latin typeface="Trebuchet MS"/>
                <a:ea typeface="Trebuchet MS"/>
                <a:cs typeface="Trebuchet MS"/>
                <a:sym typeface="Trebuchet MS"/>
              </a:rPr>
              <a:t>Les ressources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3"/>
          <p:cNvSpPr txBox="1"/>
          <p:nvPr/>
        </p:nvSpPr>
        <p:spPr>
          <a:xfrm>
            <a:off x="1656522" y="795131"/>
            <a:ext cx="7513983" cy="415498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fr-FR" sz="2400" u="sng">
                <a:solidFill>
                  <a:schemeClr val="dk1"/>
                </a:solidFill>
                <a:latin typeface="Arial"/>
                <a:ea typeface="Arial"/>
                <a:cs typeface="Arial"/>
                <a:sym typeface="Arial"/>
                <a:hlinkClick r:id="rId3">
                  <a:extLst>
                    <a:ext uri="{A12FA001-AC4F-418D-AE19-62706E023703}">
                      <ahyp:hlinkClr val="tx"/>
                    </a:ext>
                  </a:extLst>
                </a:hlinkClick>
              </a:rPr>
              <a:t>https://getbootstrap.com/</a:t>
            </a:r>
            <a:endParaRPr/>
          </a:p>
          <a:p>
            <a:pPr indent="-285750" lvl="0" marL="285750" marR="0" rtl="0" algn="l">
              <a:spcBef>
                <a:spcPts val="0"/>
              </a:spcBef>
              <a:spcAft>
                <a:spcPts val="0"/>
              </a:spcAft>
              <a:buClr>
                <a:schemeClr val="dk1"/>
              </a:buClr>
              <a:buSzPts val="2400"/>
              <a:buFont typeface="Arial"/>
              <a:buChar char="•"/>
            </a:pPr>
            <a:r>
              <a:rPr lang="fr-FR" sz="2400" u="sng">
                <a:solidFill>
                  <a:schemeClr val="dk1"/>
                </a:solidFill>
                <a:latin typeface="Arial"/>
                <a:ea typeface="Arial"/>
                <a:cs typeface="Arial"/>
                <a:sym typeface="Arial"/>
                <a:hlinkClick r:id="rId4">
                  <a:extLst>
                    <a:ext uri="{A12FA001-AC4F-418D-AE19-62706E023703}">
                      <ahyp:hlinkClr val="tx"/>
                    </a:ext>
                  </a:extLst>
                </a:hlinkClick>
              </a:rPr>
              <a:t>https://laravel.com/</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fr-FR" sz="2400" u="sng">
                <a:solidFill>
                  <a:schemeClr val="dk1"/>
                </a:solidFill>
                <a:latin typeface="Arial"/>
                <a:ea typeface="Arial"/>
                <a:cs typeface="Arial"/>
                <a:sym typeface="Arial"/>
                <a:hlinkClick r:id="rId5">
                  <a:extLst>
                    <a:ext uri="{A12FA001-AC4F-418D-AE19-62706E023703}">
                      <ahyp:hlinkClr val="tx"/>
                    </a:ext>
                  </a:extLst>
                </a:hlinkClick>
              </a:rPr>
              <a:t>https://github.com/darryldecode/laravelshoppingcart</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fr-FR" sz="2400" u="sng">
                <a:solidFill>
                  <a:schemeClr val="dk1"/>
                </a:solidFill>
                <a:latin typeface="Arial"/>
                <a:ea typeface="Arial"/>
                <a:cs typeface="Arial"/>
                <a:sym typeface="Arial"/>
                <a:hlinkClick r:id="rId6">
                  <a:extLst>
                    <a:ext uri="{A12FA001-AC4F-418D-AE19-62706E023703}">
                      <ahyp:hlinkClr val="tx"/>
                    </a:ext>
                  </a:extLst>
                </a:hlinkClick>
              </a:rPr>
              <a:t>https://voyager-docs.devdojo.com/getting-started/installation</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fr-FR" sz="2400" u="sng">
                <a:solidFill>
                  <a:schemeClr val="dk1"/>
                </a:solidFill>
                <a:latin typeface="Arial"/>
                <a:ea typeface="Arial"/>
                <a:cs typeface="Arial"/>
                <a:sym typeface="Arial"/>
                <a:hlinkClick r:id="rId7">
                  <a:extLst>
                    <a:ext uri="{A12FA001-AC4F-418D-AE19-62706E023703}">
                      <ahyp:hlinkClr val="tx"/>
                    </a:ext>
                  </a:extLst>
                </a:hlinkClick>
              </a:rPr>
              <a:t>https://jetstream.laravel.com/2.x/introduction.html</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fr-FR" sz="2400" u="sng">
                <a:solidFill>
                  <a:schemeClr val="dk1"/>
                </a:solidFill>
                <a:latin typeface="Arial"/>
                <a:ea typeface="Arial"/>
                <a:cs typeface="Arial"/>
                <a:sym typeface="Arial"/>
                <a:hlinkClick r:id="rId8">
                  <a:extLst>
                    <a:ext uri="{A12FA001-AC4F-418D-AE19-62706E023703}">
                      <ahyp:hlinkClr val="tx"/>
                    </a:ext>
                  </a:extLst>
                </a:hlinkClick>
              </a:rPr>
              <a:t>https://laravel-livewire.com/</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fr-FR" sz="2400" u="sng">
                <a:solidFill>
                  <a:schemeClr val="dk1"/>
                </a:solidFill>
                <a:latin typeface="Arial"/>
                <a:ea typeface="Arial"/>
                <a:cs typeface="Arial"/>
                <a:sym typeface="Arial"/>
                <a:hlinkClick r:id="rId9">
                  <a:extLst>
                    <a:ext uri="{A12FA001-AC4F-418D-AE19-62706E023703}">
                      <ahyp:hlinkClr val="tx"/>
                    </a:ext>
                  </a:extLst>
                </a:hlinkClick>
              </a:rPr>
              <a:t>https://stripe.com/fr-us</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fr-FR" sz="2400" u="sng">
                <a:solidFill>
                  <a:schemeClr val="dk1"/>
                </a:solidFill>
                <a:latin typeface="Arial"/>
                <a:ea typeface="Arial"/>
                <a:cs typeface="Arial"/>
                <a:sym typeface="Arial"/>
                <a:hlinkClick r:id="rId10">
                  <a:extLst>
                    <a:ext uri="{A12FA001-AC4F-418D-AE19-62706E023703}">
                      <ahyp:hlinkClr val="tx"/>
                    </a:ext>
                  </a:extLst>
                </a:hlinkClick>
              </a:rPr>
              <a:t>https://code.visualstudio.com/download</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fr-FR" sz="2400" u="sng">
                <a:solidFill>
                  <a:schemeClr val="dk1"/>
                </a:solidFill>
                <a:latin typeface="Arial"/>
                <a:ea typeface="Arial"/>
                <a:cs typeface="Arial"/>
                <a:sym typeface="Arial"/>
                <a:hlinkClick r:id="rId11">
                  <a:extLst>
                    <a:ext uri="{A12FA001-AC4F-418D-AE19-62706E023703}">
                      <ahyp:hlinkClr val="tx"/>
                    </a:ext>
                  </a:extLst>
                </a:hlinkClick>
              </a:rPr>
              <a:t>https://www.apachefriends.org/fr/download.html</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fr-FR" sz="2400" u="sng">
                <a:solidFill>
                  <a:schemeClr val="dk1"/>
                </a:solidFill>
                <a:latin typeface="Arial"/>
                <a:ea typeface="Arial"/>
                <a:cs typeface="Arial"/>
                <a:sym typeface="Arial"/>
                <a:hlinkClick r:id="rId12">
                  <a:extLst>
                    <a:ext uri="{A12FA001-AC4F-418D-AE19-62706E023703}">
                      <ahyp:hlinkClr val="tx"/>
                    </a:ext>
                  </a:extLst>
                </a:hlinkClick>
              </a:rPr>
              <a:t>https://git-scm.com/</a:t>
            </a:r>
            <a:endParaRPr sz="24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txBox="1"/>
          <p:nvPr>
            <p:ph idx="1" type="body"/>
          </p:nvPr>
        </p:nvSpPr>
        <p:spPr>
          <a:xfrm>
            <a:off x="309401" y="1895062"/>
            <a:ext cx="11573197" cy="296848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AFAF0"/>
              </a:buClr>
              <a:buSzPts val="8000"/>
              <a:buNone/>
            </a:pPr>
            <a:r>
              <a:rPr b="1" lang="fr-FR" sz="8000" u="sng">
                <a:solidFill>
                  <a:srgbClr val="7AFAF0"/>
                </a:solidFill>
                <a:latin typeface="Erica One"/>
                <a:ea typeface="Erica One"/>
                <a:cs typeface="Erica One"/>
                <a:sym typeface="Erica One"/>
              </a:rPr>
              <a:t>Merci pour votre attention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nvSpPr>
        <p:spPr>
          <a:xfrm>
            <a:off x="768422" y="409383"/>
            <a:ext cx="11133600" cy="5093700"/>
          </a:xfrm>
          <a:prstGeom prst="rect">
            <a:avLst/>
          </a:prstGeom>
          <a:noFill/>
          <a:ln>
            <a:noFill/>
          </a:ln>
        </p:spPr>
        <p:txBody>
          <a:bodyPr anchorCtr="0" anchor="t" bIns="45700" lIns="91425" spcFirstLastPara="1" rIns="91425" wrap="square" tIns="45700">
            <a:spAutoFit/>
          </a:bodyPr>
          <a:lstStyle/>
          <a:p>
            <a:pPr indent="-182563" lvl="0" marL="182563" marR="0" rtl="0" algn="l">
              <a:spcBef>
                <a:spcPts val="0"/>
              </a:spcBef>
              <a:spcAft>
                <a:spcPts val="0"/>
              </a:spcAft>
              <a:buClr>
                <a:schemeClr val="lt1"/>
              </a:buClr>
              <a:buSzPts val="2500"/>
              <a:buFont typeface="Noto Sans Symbols"/>
              <a:buChar char="❑"/>
            </a:pPr>
            <a:r>
              <a:rPr lang="fr-FR" sz="2500">
                <a:solidFill>
                  <a:schemeClr val="lt1"/>
                </a:solidFill>
                <a:latin typeface="Calibri"/>
                <a:ea typeface="Calibri"/>
                <a:cs typeface="Calibri"/>
                <a:sym typeface="Calibri"/>
              </a:rPr>
              <a:t>	L'aspect business-to-consumer B2C du commerce de produits (e-commerce) est l'utilisation commerciale la plus visible du World Wide Web. L'objectif principal d'un site de commerce électronique est de vendre des produits en ligne.</a:t>
            </a:r>
            <a:endParaRPr/>
          </a:p>
          <a:p>
            <a:pPr indent="-23812" lvl="0" marL="182563" marR="0" rtl="0" algn="l">
              <a:spcBef>
                <a:spcPts val="0"/>
              </a:spcBef>
              <a:spcAft>
                <a:spcPts val="0"/>
              </a:spcAft>
              <a:buClr>
                <a:schemeClr val="dk1"/>
              </a:buClr>
              <a:buSzPts val="2500"/>
              <a:buFont typeface="Noto Sans Symbols"/>
              <a:buNone/>
            </a:pPr>
            <a:r>
              <a:t/>
            </a:r>
            <a:endParaRPr sz="2500">
              <a:solidFill>
                <a:schemeClr val="lt1"/>
              </a:solidFill>
              <a:latin typeface="Calibri"/>
              <a:ea typeface="Calibri"/>
              <a:cs typeface="Calibri"/>
              <a:sym typeface="Calibri"/>
            </a:endParaRPr>
          </a:p>
          <a:p>
            <a:pPr indent="-182563" lvl="0" marL="182563" marR="0" rtl="0" algn="l">
              <a:spcBef>
                <a:spcPts val="0"/>
              </a:spcBef>
              <a:spcAft>
                <a:spcPts val="0"/>
              </a:spcAft>
              <a:buClr>
                <a:schemeClr val="lt1"/>
              </a:buClr>
              <a:buSzPts val="2500"/>
              <a:buFont typeface="Noto Sans Symbols"/>
              <a:buChar char="❑"/>
            </a:pPr>
            <a:r>
              <a:rPr lang="fr-FR" sz="2500">
                <a:solidFill>
                  <a:schemeClr val="lt1"/>
                </a:solidFill>
                <a:latin typeface="Calibri"/>
                <a:ea typeface="Calibri"/>
                <a:cs typeface="Calibri"/>
                <a:sym typeface="Calibri"/>
              </a:rPr>
              <a:t>	</a:t>
            </a:r>
            <a:r>
              <a:rPr lang="fr-FR" sz="2500">
                <a:solidFill>
                  <a:schemeClr val="lt1"/>
                </a:solidFill>
                <a:latin typeface="Calibri"/>
                <a:ea typeface="Calibri"/>
                <a:cs typeface="Calibri"/>
                <a:sym typeface="Calibri"/>
              </a:rPr>
              <a:t>Notre p</a:t>
            </a:r>
            <a:r>
              <a:rPr lang="fr-FR" sz="2500">
                <a:solidFill>
                  <a:schemeClr val="lt1"/>
                </a:solidFill>
                <a:latin typeface="Calibri"/>
                <a:ea typeface="Calibri"/>
                <a:cs typeface="Calibri"/>
                <a:sym typeface="Calibri"/>
              </a:rPr>
              <a:t>rojet porte sur le développement d'un site Web de commerce pour la vente de produits électroniques en ligne. Il s'agit d'un projet dont l'objectif est de développer un site Web de base où développer un magasin de commerce électronique à usage général où des produits électroniques peuvent être achetés via Internet et les clients peuvent parcourir le catalogue et sélectionner les produits électroniques d'intérêt. Les articles sélectionnés peuvent être rassemblés dans un panier. Au moment du paiement, les articles du panier seront présentés comme une commande. À ce moment-là, plus d'informations seront nécessaires pour finaliser la transaction (informations de paiement).</a:t>
            </a:r>
            <a:endParaRPr/>
          </a:p>
        </p:txBody>
      </p:sp>
      <p:pic>
        <p:nvPicPr>
          <p:cNvPr descr="Text&#10;&#10;Description automatically generated" id="153" name="Google Shape;153;p3"/>
          <p:cNvPicPr preferRelativeResize="0"/>
          <p:nvPr/>
        </p:nvPicPr>
        <p:blipFill rotWithShape="1">
          <a:blip r:embed="rId3">
            <a:alphaModFix/>
          </a:blip>
          <a:srcRect b="0" l="0" r="0" t="0"/>
          <a:stretch/>
        </p:blipFill>
        <p:spPr>
          <a:xfrm>
            <a:off x="9073661" y="5179237"/>
            <a:ext cx="2715064" cy="12693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idx="1" type="body"/>
          </p:nvPr>
        </p:nvSpPr>
        <p:spPr>
          <a:xfrm>
            <a:off x="309401" y="3066876"/>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AFAF0"/>
              </a:buClr>
              <a:buSzPts val="6000"/>
              <a:buNone/>
            </a:pPr>
            <a:r>
              <a:rPr b="1" lang="fr-FR" sz="6000" u="sng">
                <a:solidFill>
                  <a:srgbClr val="7AFAF0"/>
                </a:solidFill>
                <a:latin typeface="Trebuchet MS"/>
                <a:ea typeface="Trebuchet MS"/>
                <a:cs typeface="Trebuchet MS"/>
                <a:sym typeface="Trebuchet MS"/>
              </a:rPr>
              <a:t>Les Framework utilisés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Bootstrap</a:t>
            </a:r>
            <a:endParaRPr/>
          </a:p>
        </p:txBody>
      </p:sp>
      <p:sp>
        <p:nvSpPr>
          <p:cNvPr id="164" name="Google Shape;164;p5"/>
          <p:cNvSpPr txBox="1"/>
          <p:nvPr/>
        </p:nvSpPr>
        <p:spPr>
          <a:xfrm>
            <a:off x="479257" y="1408706"/>
            <a:ext cx="4814680" cy="3477875"/>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290513" lvl="0" marL="290513" marR="0" rtl="0" algn="l">
              <a:spcBef>
                <a:spcPts val="0"/>
              </a:spcBef>
              <a:spcAft>
                <a:spcPts val="0"/>
              </a:spcAft>
              <a:buClr>
                <a:srgbClr val="057A72"/>
              </a:buClr>
              <a:buSzPts val="2000"/>
              <a:buFont typeface="Noto Sans Symbols"/>
              <a:buChar char="✔"/>
            </a:pPr>
            <a:r>
              <a:rPr b="1" lang="fr-FR" sz="2000">
                <a:solidFill>
                  <a:srgbClr val="057A72"/>
                </a:solidFill>
                <a:latin typeface="Trebuchet MS"/>
                <a:ea typeface="Trebuchet MS"/>
                <a:cs typeface="Trebuchet MS"/>
                <a:sym typeface="Trebuchet MS"/>
              </a:rPr>
              <a:t>Bootstrap</a:t>
            </a:r>
            <a:r>
              <a:rPr b="1" lang="fr-FR" sz="2000">
                <a:solidFill>
                  <a:schemeClr val="dk1"/>
                </a:solidFill>
                <a:latin typeface="Trebuchet MS"/>
                <a:ea typeface="Trebuchet MS"/>
                <a:cs typeface="Trebuchet MS"/>
                <a:sym typeface="Trebuchet MS"/>
              </a:rPr>
              <a:t> est un framework CSS. Un framework correspond à un ensemble de librairies regroupées dans un but précis et possédant des règles internes que doivent suivre les utilisateurs.</a:t>
            </a:r>
            <a:endParaRPr/>
          </a:p>
          <a:p>
            <a:pPr indent="-290513" lvl="0" marL="290513" marR="0" rtl="0" algn="l">
              <a:spcBef>
                <a:spcPts val="0"/>
              </a:spcBef>
              <a:spcAft>
                <a:spcPts val="0"/>
              </a:spcAft>
              <a:buClr>
                <a:srgbClr val="057A72"/>
              </a:buClr>
              <a:buSzPts val="2000"/>
              <a:buFont typeface="Noto Sans Symbols"/>
              <a:buChar char="✔"/>
            </a:pPr>
            <a:r>
              <a:rPr b="1" lang="fr-FR" sz="2000">
                <a:solidFill>
                  <a:srgbClr val="057A72"/>
                </a:solidFill>
                <a:latin typeface="Trebuchet MS"/>
                <a:ea typeface="Trebuchet MS"/>
                <a:cs typeface="Trebuchet MS"/>
                <a:sym typeface="Trebuchet MS"/>
              </a:rPr>
              <a:t>Bootstrap </a:t>
            </a:r>
            <a:r>
              <a:rPr b="1" lang="fr-FR" sz="2000">
                <a:solidFill>
                  <a:schemeClr val="dk1"/>
                </a:solidFill>
                <a:latin typeface="Trebuchet MS"/>
                <a:ea typeface="Trebuchet MS"/>
                <a:cs typeface="Trebuchet MS"/>
                <a:sym typeface="Trebuchet MS"/>
              </a:rPr>
              <a:t>est un ensemble de fichiers CSS et JavaScript fonctionnant ensemble et qu’on va pouvoir utiliser pour créer des design complexes de manière relativement simple.</a:t>
            </a:r>
            <a:endParaRPr/>
          </a:p>
        </p:txBody>
      </p:sp>
      <p:sp>
        <p:nvSpPr>
          <p:cNvPr id="165" name="Google Shape;165;p5"/>
          <p:cNvSpPr txBox="1"/>
          <p:nvPr/>
        </p:nvSpPr>
        <p:spPr>
          <a:xfrm>
            <a:off x="6096000" y="3596719"/>
            <a:ext cx="4814680" cy="1938992"/>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266700" lvl="0" marL="266700" marR="0" rtl="0" algn="l">
              <a:spcBef>
                <a:spcPts val="0"/>
              </a:spcBef>
              <a:spcAft>
                <a:spcPts val="0"/>
              </a:spcAft>
              <a:buClr>
                <a:schemeClr val="dk1"/>
              </a:buClr>
              <a:buSzPts val="2000"/>
              <a:buFont typeface="Arial"/>
              <a:buAutoNum type="arabicPeriod"/>
            </a:pPr>
            <a:r>
              <a:rPr b="1" lang="fr-FR" sz="2000">
                <a:solidFill>
                  <a:schemeClr val="dk1"/>
                </a:solidFill>
                <a:latin typeface="Trebuchet MS"/>
                <a:ea typeface="Trebuchet MS"/>
                <a:cs typeface="Trebuchet MS"/>
                <a:sym typeface="Trebuchet MS"/>
              </a:rPr>
              <a:t>Un gain de temps de développement qui peut être conséquent ;</a:t>
            </a:r>
            <a:endParaRPr/>
          </a:p>
          <a:p>
            <a:pPr indent="-266700" lvl="0" marL="266700" marR="0" rtl="0" algn="l">
              <a:spcBef>
                <a:spcPts val="0"/>
              </a:spcBef>
              <a:spcAft>
                <a:spcPts val="0"/>
              </a:spcAft>
              <a:buClr>
                <a:schemeClr val="dk1"/>
              </a:buClr>
              <a:buSzPts val="2000"/>
              <a:buFont typeface="Arial"/>
              <a:buAutoNum type="arabicPeriod"/>
            </a:pPr>
            <a:r>
              <a:rPr b="1" lang="fr-FR" sz="2000">
                <a:solidFill>
                  <a:schemeClr val="dk1"/>
                </a:solidFill>
                <a:latin typeface="Trebuchet MS"/>
                <a:ea typeface="Trebuchet MS"/>
                <a:cs typeface="Trebuchet MS"/>
                <a:sym typeface="Trebuchet MS"/>
              </a:rPr>
              <a:t>Une certaine robustesse dans l’architecture globale du code ;</a:t>
            </a:r>
            <a:endParaRPr/>
          </a:p>
          <a:p>
            <a:pPr indent="-266700" lvl="0" marL="266700" marR="0" rtl="0" algn="l">
              <a:spcBef>
                <a:spcPts val="0"/>
              </a:spcBef>
              <a:spcAft>
                <a:spcPts val="0"/>
              </a:spcAft>
              <a:buClr>
                <a:schemeClr val="dk1"/>
              </a:buClr>
              <a:buSzPts val="2000"/>
              <a:buFont typeface="Arial"/>
              <a:buAutoNum type="arabicPeriod"/>
            </a:pPr>
            <a:r>
              <a:rPr b="1" lang="fr-FR" sz="2000">
                <a:solidFill>
                  <a:schemeClr val="dk1"/>
                </a:solidFill>
                <a:latin typeface="Trebuchet MS"/>
                <a:ea typeface="Trebuchet MS"/>
                <a:cs typeface="Trebuchet MS"/>
                <a:sym typeface="Trebuchet MS"/>
              </a:rPr>
              <a:t>Un framework appartenant à une grande société (Twitter).</a:t>
            </a:r>
            <a:endParaRPr/>
          </a:p>
        </p:txBody>
      </p:sp>
      <p:sp>
        <p:nvSpPr>
          <p:cNvPr id="166" name="Google Shape;166;p5"/>
          <p:cNvSpPr txBox="1"/>
          <p:nvPr/>
        </p:nvSpPr>
        <p:spPr>
          <a:xfrm>
            <a:off x="7455877" y="3119665"/>
            <a:ext cx="301048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2500">
                <a:solidFill>
                  <a:srgbClr val="057A72"/>
                </a:solidFill>
                <a:latin typeface="Trebuchet MS"/>
                <a:ea typeface="Trebuchet MS"/>
                <a:cs typeface="Trebuchet MS"/>
                <a:sym typeface="Trebuchet MS"/>
              </a:rPr>
              <a:t>Avanatges</a:t>
            </a:r>
            <a:endParaRPr b="1" i="1" sz="2500">
              <a:solidFill>
                <a:srgbClr val="057A72"/>
              </a:solidFill>
              <a:latin typeface="Trebuchet MS"/>
              <a:ea typeface="Trebuchet MS"/>
              <a:cs typeface="Trebuchet MS"/>
              <a:sym typeface="Trebuchet MS"/>
            </a:endParaRPr>
          </a:p>
        </p:txBody>
      </p:sp>
      <p:pic>
        <p:nvPicPr>
          <p:cNvPr id="167" name="Google Shape;167;p5"/>
          <p:cNvPicPr preferRelativeResize="0"/>
          <p:nvPr/>
        </p:nvPicPr>
        <p:blipFill rotWithShape="1">
          <a:blip r:embed="rId3">
            <a:alphaModFix/>
          </a:blip>
          <a:srcRect b="5804" l="1490" r="0" t="2209"/>
          <a:stretch/>
        </p:blipFill>
        <p:spPr>
          <a:xfrm rot="1747374">
            <a:off x="8117113" y="792471"/>
            <a:ext cx="3412048" cy="21071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LARAVEL</a:t>
            </a:r>
            <a:endParaRPr/>
          </a:p>
        </p:txBody>
      </p:sp>
      <p:pic>
        <p:nvPicPr>
          <p:cNvPr descr="Résultat de recherche d'images pour &quot;laravel logo png&quot;" id="173" name="Google Shape;173;p6"/>
          <p:cNvPicPr preferRelativeResize="0"/>
          <p:nvPr/>
        </p:nvPicPr>
        <p:blipFill rotWithShape="1">
          <a:blip r:embed="rId3">
            <a:alphaModFix/>
          </a:blip>
          <a:srcRect b="0" l="0" r="0" t="0"/>
          <a:stretch/>
        </p:blipFill>
        <p:spPr>
          <a:xfrm>
            <a:off x="6882019" y="1843949"/>
            <a:ext cx="4253948" cy="3170099"/>
          </a:xfrm>
          <a:prstGeom prst="rect">
            <a:avLst/>
          </a:prstGeom>
          <a:noFill/>
          <a:ln cap="flat" cmpd="sng" w="38100">
            <a:solidFill>
              <a:schemeClr val="accent1"/>
            </a:solidFill>
            <a:prstDash val="solid"/>
            <a:round/>
            <a:headEnd len="sm" w="sm" type="none"/>
            <a:tailEnd len="sm" w="sm" type="none"/>
          </a:ln>
        </p:spPr>
      </p:pic>
      <p:sp>
        <p:nvSpPr>
          <p:cNvPr id="174" name="Google Shape;174;p6"/>
          <p:cNvSpPr txBox="1"/>
          <p:nvPr/>
        </p:nvSpPr>
        <p:spPr>
          <a:xfrm>
            <a:off x="1056033" y="1690060"/>
            <a:ext cx="5159237" cy="3477875"/>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accent4"/>
              </a:buClr>
              <a:buSzPts val="2000"/>
              <a:buFont typeface="Arial"/>
              <a:buChar char="•"/>
            </a:pPr>
            <a:r>
              <a:rPr b="1" lang="fr-FR" sz="2000">
                <a:solidFill>
                  <a:schemeClr val="accent4"/>
                </a:solidFill>
                <a:latin typeface="Trebuchet MS"/>
                <a:ea typeface="Trebuchet MS"/>
                <a:cs typeface="Trebuchet MS"/>
                <a:sym typeface="Trebuchet MS"/>
              </a:rPr>
              <a:t>Laravel</a:t>
            </a:r>
            <a:r>
              <a:rPr lang="fr-FR" sz="2000">
                <a:solidFill>
                  <a:schemeClr val="dk1"/>
                </a:solidFill>
                <a:latin typeface="Trebuchet MS"/>
                <a:ea typeface="Trebuchet MS"/>
                <a:cs typeface="Trebuchet MS"/>
                <a:sym typeface="Trebuchet MS"/>
              </a:rPr>
              <a:t> est un Framework PHP libre de droits qui a fait son apparition en 2011. Il est peut-être jeune comparé aux autres de son genre, mais il se démarque par sa facilité, sa syntaxe élégante, et toutes sa documentation disponible à tous.</a:t>
            </a:r>
            <a:endParaRPr/>
          </a:p>
          <a:p>
            <a:pPr indent="-285750" lvl="0" marL="285750" marR="0" rtl="0" algn="just">
              <a:spcBef>
                <a:spcPts val="0"/>
              </a:spcBef>
              <a:spcAft>
                <a:spcPts val="0"/>
              </a:spcAft>
              <a:buClr>
                <a:schemeClr val="accent4"/>
              </a:buClr>
              <a:buSzPts val="2000"/>
              <a:buFont typeface="Arial"/>
              <a:buChar char="•"/>
            </a:pPr>
            <a:r>
              <a:rPr b="1" lang="fr-FR" sz="2000">
                <a:solidFill>
                  <a:schemeClr val="accent4"/>
                </a:solidFill>
                <a:latin typeface="Trebuchet MS"/>
                <a:ea typeface="Trebuchet MS"/>
                <a:cs typeface="Trebuchet MS"/>
                <a:sym typeface="Trebuchet MS"/>
              </a:rPr>
              <a:t>Laravel</a:t>
            </a:r>
            <a:r>
              <a:rPr lang="fr-FR" sz="2000">
                <a:solidFill>
                  <a:schemeClr val="dk1"/>
                </a:solidFill>
                <a:latin typeface="Trebuchet MS"/>
                <a:ea typeface="Trebuchet MS"/>
                <a:cs typeface="Trebuchet MS"/>
                <a:sym typeface="Trebuchet MS"/>
              </a:rPr>
              <a:t> se base effectivement sur le patron de conception MVC, c’est-à-dire modèle-vue-contrôleur. </a:t>
            </a:r>
            <a:endParaRPr/>
          </a:p>
          <a:p>
            <a:pPr indent="-285750" lvl="0" marL="285750" marR="0" rtl="0" algn="just">
              <a:spcBef>
                <a:spcPts val="0"/>
              </a:spcBef>
              <a:spcAft>
                <a:spcPts val="0"/>
              </a:spcAft>
              <a:buClr>
                <a:schemeClr val="dk1"/>
              </a:buClr>
              <a:buSzPts val="2000"/>
              <a:buFont typeface="Arial"/>
              <a:buChar char="•"/>
            </a:pPr>
            <a:r>
              <a:rPr lang="fr-FR" sz="2000">
                <a:solidFill>
                  <a:schemeClr val="dk1"/>
                </a:solidFill>
                <a:latin typeface="Trebuchet MS"/>
                <a:ea typeface="Trebuchet MS"/>
                <a:cs typeface="Trebuchet MS"/>
                <a:sym typeface="Trebuchet MS"/>
              </a:rPr>
              <a:t>Dans notre projet on a utilisé </a:t>
            </a:r>
            <a:r>
              <a:rPr b="1" lang="fr-FR" sz="2000">
                <a:solidFill>
                  <a:schemeClr val="accent4"/>
                </a:solidFill>
                <a:latin typeface="Trebuchet MS"/>
                <a:ea typeface="Trebuchet MS"/>
                <a:cs typeface="Trebuchet MS"/>
                <a:sym typeface="Trebuchet MS"/>
              </a:rPr>
              <a:t>Laravel 8</a:t>
            </a:r>
            <a:r>
              <a:rPr lang="fr-FR" sz="2000">
                <a:solidFill>
                  <a:schemeClr val="dk1"/>
                </a:solidFill>
                <a:latin typeface="Trebuchet MS"/>
                <a:ea typeface="Trebuchet MS"/>
                <a:cs typeface="Trebuchet MS"/>
                <a:sym typeface="Trebuchet MS"/>
              </a:rPr>
              <a:t>.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822"/>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La structure de LARAVEL</a:t>
            </a:r>
            <a:endParaRPr/>
          </a:p>
        </p:txBody>
      </p:sp>
      <p:pic>
        <p:nvPicPr>
          <p:cNvPr id="180" name="Google Shape;180;p7"/>
          <p:cNvPicPr preferRelativeResize="0"/>
          <p:nvPr/>
        </p:nvPicPr>
        <p:blipFill rotWithShape="1">
          <a:blip r:embed="rId3">
            <a:alphaModFix/>
          </a:blip>
          <a:srcRect b="0" l="0" r="0" t="0"/>
          <a:stretch/>
        </p:blipFill>
        <p:spPr>
          <a:xfrm>
            <a:off x="323529" y="1268533"/>
            <a:ext cx="3972700" cy="5249958"/>
          </a:xfrm>
          <a:prstGeom prst="rect">
            <a:avLst/>
          </a:prstGeom>
          <a:noFill/>
          <a:ln cap="flat" cmpd="sng" w="38100">
            <a:solidFill>
              <a:schemeClr val="accent1"/>
            </a:solidFill>
            <a:prstDash val="solid"/>
            <a:round/>
            <a:headEnd len="sm" w="sm" type="none"/>
            <a:tailEnd len="sm" w="sm" type="none"/>
          </a:ln>
        </p:spPr>
      </p:pic>
      <p:sp>
        <p:nvSpPr>
          <p:cNvPr id="181" name="Google Shape;181;p7"/>
          <p:cNvSpPr txBox="1"/>
          <p:nvPr/>
        </p:nvSpPr>
        <p:spPr>
          <a:xfrm>
            <a:off x="4557486" y="1843950"/>
            <a:ext cx="7339240" cy="3170099"/>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Console : </a:t>
            </a:r>
            <a:r>
              <a:rPr lang="fr-FR" sz="2000">
                <a:solidFill>
                  <a:schemeClr val="dk1"/>
                </a:solidFill>
                <a:latin typeface="Trebuchet MS"/>
                <a:ea typeface="Trebuchet MS"/>
                <a:cs typeface="Trebuchet MS"/>
                <a:sym typeface="Trebuchet MS"/>
              </a:rPr>
              <a:t>toutes les commandes en mode console.</a:t>
            </a:r>
            <a:endParaRPr/>
          </a:p>
          <a:p>
            <a:pPr indent="-285750" lvl="0" marL="28575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Exceptions :</a:t>
            </a:r>
            <a:r>
              <a:rPr b="1" lang="fr-FR" sz="2000">
                <a:solidFill>
                  <a:schemeClr val="dk1"/>
                </a:solidFill>
                <a:latin typeface="Trebuchet MS"/>
                <a:ea typeface="Trebuchet MS"/>
                <a:cs typeface="Trebuchet MS"/>
                <a:sym typeface="Trebuchet MS"/>
              </a:rPr>
              <a:t> </a:t>
            </a:r>
            <a:r>
              <a:rPr lang="fr-FR" sz="2000">
                <a:solidFill>
                  <a:schemeClr val="dk1"/>
                </a:solidFill>
                <a:latin typeface="Trebuchet MS"/>
                <a:ea typeface="Trebuchet MS"/>
                <a:cs typeface="Trebuchet MS"/>
                <a:sym typeface="Trebuchet MS"/>
              </a:rPr>
              <a:t>pour gérer les erreurs d’exécution.</a:t>
            </a:r>
            <a:endParaRPr/>
          </a:p>
          <a:p>
            <a:pPr indent="-285750" lvl="0" marL="28575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Http :</a:t>
            </a:r>
            <a:r>
              <a:rPr b="1" lang="fr-FR" sz="2000">
                <a:solidFill>
                  <a:schemeClr val="dk1"/>
                </a:solidFill>
                <a:latin typeface="Trebuchet MS"/>
                <a:ea typeface="Trebuchet MS"/>
                <a:cs typeface="Trebuchet MS"/>
                <a:sym typeface="Trebuchet MS"/>
              </a:rPr>
              <a:t> </a:t>
            </a:r>
            <a:r>
              <a:rPr lang="fr-FR" sz="2000">
                <a:solidFill>
                  <a:schemeClr val="dk1"/>
                </a:solidFill>
                <a:latin typeface="Trebuchet MS"/>
                <a:ea typeface="Trebuchet MS"/>
                <a:cs typeface="Trebuchet MS"/>
                <a:sym typeface="Trebuchet MS"/>
              </a:rPr>
              <a:t>tout ce qui concerne la communication : contrôleurs, middlewares (il y a 7 middlewares de base qui servent à filtrer les requêtes HTTP) et le kernel.</a:t>
            </a:r>
            <a:endParaRPr/>
          </a:p>
          <a:p>
            <a:pPr indent="-285750" lvl="0" marL="28575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Providers :</a:t>
            </a:r>
            <a:r>
              <a:rPr b="1" lang="fr-FR" sz="2000">
                <a:solidFill>
                  <a:schemeClr val="dk1"/>
                </a:solidFill>
                <a:latin typeface="Trebuchet MS"/>
                <a:ea typeface="Trebuchet MS"/>
                <a:cs typeface="Trebuchet MS"/>
                <a:sym typeface="Trebuchet MS"/>
              </a:rPr>
              <a:t> </a:t>
            </a:r>
            <a:r>
              <a:rPr lang="fr-FR" sz="2000">
                <a:solidFill>
                  <a:schemeClr val="dk1"/>
                </a:solidFill>
                <a:latin typeface="Trebuchet MS"/>
                <a:ea typeface="Trebuchet MS"/>
                <a:cs typeface="Trebuchet MS"/>
                <a:sym typeface="Trebuchet MS"/>
              </a:rPr>
              <a:t>tous les fournisseurs de services (providers), il y en a déjà 5 au départ. Les providers servent à initialiser les composants.</a:t>
            </a:r>
            <a:endParaRPr/>
          </a:p>
          <a:p>
            <a:pPr indent="-285750" lvl="0" marL="28575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Models :</a:t>
            </a:r>
            <a:r>
              <a:rPr b="1" lang="fr-FR" sz="2000">
                <a:solidFill>
                  <a:schemeClr val="dk1"/>
                </a:solidFill>
                <a:latin typeface="Trebuchet MS"/>
                <a:ea typeface="Trebuchet MS"/>
                <a:cs typeface="Trebuchet MS"/>
                <a:sym typeface="Trebuchet MS"/>
              </a:rPr>
              <a:t> </a:t>
            </a:r>
            <a:r>
              <a:rPr lang="fr-FR" sz="2000">
                <a:solidFill>
                  <a:schemeClr val="dk1"/>
                </a:solidFill>
                <a:latin typeface="Trebuchet MS"/>
                <a:ea typeface="Trebuchet MS"/>
                <a:cs typeface="Trebuchet MS"/>
                <a:sym typeface="Trebuchet MS"/>
              </a:rPr>
              <a:t>le dossier des modèles avec déjà un présent qui concerne les Utilisateurs.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ppt_w</p:attrName>
                                        </p:attrNameLst>
                                      </p:cBhvr>
                                      <p:tavLst>
                                        <p:tav fmla="" tm="0">
                                          <p:val>
                                            <p:strVal val="0"/>
                                          </p:val>
                                        </p:tav>
                                        <p:tav fmla="" tm="100000">
                                          <p:val>
                                            <p:strVal val="#ppt_w"/>
                                          </p:val>
                                        </p:tav>
                                      </p:tavLst>
                                    </p:anim>
                                    <p:anim calcmode="lin" valueType="num">
                                      <p:cBhvr additive="base">
                                        <p:cTn dur="500"/>
                                        <p:tgtEl>
                                          <p:spTgt spid="18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La structure de LARAVEL</a:t>
            </a:r>
            <a:endParaRPr/>
          </a:p>
        </p:txBody>
      </p:sp>
      <p:pic>
        <p:nvPicPr>
          <p:cNvPr id="187" name="Google Shape;187;p8"/>
          <p:cNvPicPr preferRelativeResize="0"/>
          <p:nvPr/>
        </p:nvPicPr>
        <p:blipFill rotWithShape="1">
          <a:blip r:embed="rId3">
            <a:alphaModFix/>
          </a:blip>
          <a:srcRect b="0" l="0" r="0" t="0"/>
          <a:stretch/>
        </p:blipFill>
        <p:spPr>
          <a:xfrm>
            <a:off x="10224636" y="1578428"/>
            <a:ext cx="1672090" cy="3701143"/>
          </a:xfrm>
          <a:prstGeom prst="rect">
            <a:avLst/>
          </a:prstGeom>
          <a:noFill/>
          <a:ln cap="flat" cmpd="sng" w="38100">
            <a:solidFill>
              <a:schemeClr val="accent1"/>
            </a:solidFill>
            <a:prstDash val="solid"/>
            <a:round/>
            <a:headEnd len="sm" w="sm" type="none"/>
            <a:tailEnd len="sm" w="sm" type="none"/>
          </a:ln>
        </p:spPr>
      </p:pic>
      <p:sp>
        <p:nvSpPr>
          <p:cNvPr id="188" name="Google Shape;188;p8"/>
          <p:cNvSpPr txBox="1"/>
          <p:nvPr/>
        </p:nvSpPr>
        <p:spPr>
          <a:xfrm>
            <a:off x="323528" y="1331685"/>
            <a:ext cx="9517158" cy="5016758"/>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bootstrap : </a:t>
            </a:r>
            <a:r>
              <a:rPr lang="fr-FR" sz="2000">
                <a:solidFill>
                  <a:schemeClr val="dk1"/>
                </a:solidFill>
                <a:latin typeface="Trebuchet MS"/>
                <a:ea typeface="Trebuchet MS"/>
                <a:cs typeface="Trebuchet MS"/>
                <a:sym typeface="Trebuchet MS"/>
              </a:rPr>
              <a:t>scripts d’initialisation de Laravel pour le chargement automatique des classes, la fixation de l’environnement et des chemins, et pour le démarrage de l’application.</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public : </a:t>
            </a:r>
            <a:r>
              <a:rPr lang="fr-FR" sz="2000">
                <a:solidFill>
                  <a:schemeClr val="dk1"/>
                </a:solidFill>
                <a:latin typeface="Trebuchet MS"/>
                <a:ea typeface="Trebuchet MS"/>
                <a:cs typeface="Trebuchet MS"/>
                <a:sym typeface="Trebuchet MS"/>
              </a:rPr>
              <a:t>tout ce qui doit apparaître dans le dossier public du site : images, CSS, scripts… </a:t>
            </a:r>
            <a:r>
              <a:rPr b="1" lang="fr-FR" sz="2000">
                <a:solidFill>
                  <a:srgbClr val="BC7900"/>
                </a:solidFill>
                <a:latin typeface="Trebuchet MS"/>
                <a:ea typeface="Trebuchet MS"/>
                <a:cs typeface="Trebuchet MS"/>
                <a:sym typeface="Trebuchet MS"/>
              </a:rPr>
              <a:t>(c’est le seul dossier accessible par le serveur pour des raison de sécurité)</a:t>
            </a:r>
            <a:r>
              <a:rPr lang="fr-FR" sz="2000">
                <a:solidFill>
                  <a:schemeClr val="dk1"/>
                </a:solidFill>
                <a:latin typeface="Trebuchet MS"/>
                <a:ea typeface="Trebuchet MS"/>
                <a:cs typeface="Trebuchet MS"/>
                <a:sym typeface="Trebuchet MS"/>
              </a:rPr>
              <a:t>.</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config : </a:t>
            </a:r>
            <a:r>
              <a:rPr lang="fr-FR" sz="2000">
                <a:solidFill>
                  <a:schemeClr val="dk1"/>
                </a:solidFill>
                <a:latin typeface="Trebuchet MS"/>
                <a:ea typeface="Trebuchet MS"/>
                <a:cs typeface="Trebuchet MS"/>
                <a:sym typeface="Trebuchet MS"/>
              </a:rPr>
              <a:t>toutes les configurations : application, authentification, cache, base de données, espaces de noms, emails, systèmes de fichier, session… </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database : </a:t>
            </a:r>
            <a:r>
              <a:rPr lang="fr-FR" sz="2000">
                <a:solidFill>
                  <a:schemeClr val="dk1"/>
                </a:solidFill>
                <a:latin typeface="Trebuchet MS"/>
                <a:ea typeface="Trebuchet MS"/>
                <a:cs typeface="Trebuchet MS"/>
                <a:sym typeface="Trebuchet MS"/>
              </a:rPr>
              <a:t>migrations et populations.</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resources : </a:t>
            </a:r>
            <a:r>
              <a:rPr lang="fr-FR" sz="2000">
                <a:solidFill>
                  <a:schemeClr val="dk1"/>
                </a:solidFill>
                <a:latin typeface="Trebuchet MS"/>
                <a:ea typeface="Trebuchet MS"/>
                <a:cs typeface="Trebuchet MS"/>
                <a:sym typeface="Trebuchet MS"/>
              </a:rPr>
              <a:t>vues, fichiers de langage et assets.</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routes : </a:t>
            </a:r>
            <a:r>
              <a:rPr lang="fr-FR" sz="2000">
                <a:solidFill>
                  <a:schemeClr val="dk1"/>
                </a:solidFill>
                <a:latin typeface="Trebuchet MS"/>
                <a:ea typeface="Trebuchet MS"/>
                <a:cs typeface="Trebuchet MS"/>
                <a:sym typeface="Trebuchet MS"/>
              </a:rPr>
              <a:t>la gestion des urls d’entrée de l’application.</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storage : </a:t>
            </a:r>
            <a:r>
              <a:rPr lang="fr-FR" sz="2000">
                <a:solidFill>
                  <a:schemeClr val="dk1"/>
                </a:solidFill>
                <a:latin typeface="Trebuchet MS"/>
                <a:ea typeface="Trebuchet MS"/>
                <a:cs typeface="Trebuchet MS"/>
                <a:sym typeface="Trebuchet MS"/>
              </a:rPr>
              <a:t>données temporaires de l’application : vues compilées, caches, clés de session… </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tests : </a:t>
            </a:r>
            <a:r>
              <a:rPr lang="fr-FR" sz="2000">
                <a:solidFill>
                  <a:schemeClr val="dk1"/>
                </a:solidFill>
                <a:latin typeface="Trebuchet MS"/>
                <a:ea typeface="Trebuchet MS"/>
                <a:cs typeface="Trebuchet MS"/>
                <a:sym typeface="Trebuchet MS"/>
              </a:rPr>
              <a:t>fichiers de tests unitaires, </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vendor : </a:t>
            </a:r>
            <a:r>
              <a:rPr lang="fr-FR" sz="2000">
                <a:solidFill>
                  <a:schemeClr val="dk1"/>
                </a:solidFill>
                <a:latin typeface="Trebuchet MS"/>
                <a:ea typeface="Trebuchet MS"/>
                <a:cs typeface="Trebuchet MS"/>
                <a:sym typeface="Trebuchet MS"/>
              </a:rPr>
              <a:t>tous les composants de Laravel et de ses dépendances (créé par composer).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1000"/>
                                        <p:tgtEl>
                                          <p:spTgt spid="18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1000"/>
                                        <p:tgtEl>
                                          <p:spTgt spid="18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Effect filter="fade" transition="in">
                                      <p:cBhvr>
                                        <p:cTn dur="1000"/>
                                        <p:tgtEl>
                                          <p:spTgt spid="18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animEffect filter="fade" transition="in">
                                      <p:cBhvr>
                                        <p:cTn dur="1000"/>
                                        <p:tgtEl>
                                          <p:spTgt spid="18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animEffect filter="fade" transition="in">
                                      <p:cBhvr>
                                        <p:cTn dur="1000"/>
                                        <p:tgtEl>
                                          <p:spTgt spid="18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fr-FR" u="sng">
                <a:solidFill>
                  <a:schemeClr val="accent1"/>
                </a:solidFill>
              </a:rPr>
              <a:t>La structure de LARAVEL</a:t>
            </a:r>
            <a:endParaRPr/>
          </a:p>
        </p:txBody>
      </p:sp>
      <p:pic>
        <p:nvPicPr>
          <p:cNvPr id="194" name="Google Shape;194;p9"/>
          <p:cNvPicPr preferRelativeResize="0"/>
          <p:nvPr/>
        </p:nvPicPr>
        <p:blipFill rotWithShape="1">
          <a:blip r:embed="rId3">
            <a:alphaModFix/>
          </a:blip>
          <a:srcRect b="0" l="0" r="0" t="0"/>
          <a:stretch/>
        </p:blipFill>
        <p:spPr>
          <a:xfrm>
            <a:off x="8781143" y="1255220"/>
            <a:ext cx="2535785" cy="4347557"/>
          </a:xfrm>
          <a:prstGeom prst="rect">
            <a:avLst/>
          </a:prstGeom>
          <a:noFill/>
          <a:ln cap="flat" cmpd="sng" w="38100">
            <a:solidFill>
              <a:schemeClr val="accent1"/>
            </a:solidFill>
            <a:prstDash val="solid"/>
            <a:round/>
            <a:headEnd len="sm" w="sm" type="none"/>
            <a:tailEnd len="sm" w="sm" type="none"/>
          </a:ln>
        </p:spPr>
      </p:pic>
      <p:sp>
        <p:nvSpPr>
          <p:cNvPr id="195" name="Google Shape;195;p9"/>
          <p:cNvSpPr txBox="1"/>
          <p:nvPr/>
        </p:nvSpPr>
        <p:spPr>
          <a:xfrm>
            <a:off x="875072" y="2459502"/>
            <a:ext cx="7644815" cy="1938992"/>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artisan : </a:t>
            </a:r>
            <a:r>
              <a:rPr lang="fr-FR" sz="2000">
                <a:solidFill>
                  <a:schemeClr val="dk1"/>
                </a:solidFill>
                <a:latin typeface="Trebuchet MS"/>
                <a:ea typeface="Trebuchet MS"/>
                <a:cs typeface="Trebuchet MS"/>
                <a:sym typeface="Trebuchet MS"/>
              </a:rPr>
              <a:t>outil en ligne de Laravel pour des tâches de gestion,</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composer.json : </a:t>
            </a:r>
            <a:r>
              <a:rPr lang="fr-FR" sz="2000">
                <a:solidFill>
                  <a:schemeClr val="dk1"/>
                </a:solidFill>
                <a:latin typeface="Trebuchet MS"/>
                <a:ea typeface="Trebuchet MS"/>
                <a:cs typeface="Trebuchet MS"/>
                <a:sym typeface="Trebuchet MS"/>
              </a:rPr>
              <a:t>fichier de référence de composer,</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package.json : </a:t>
            </a:r>
            <a:r>
              <a:rPr lang="fr-FR" sz="2000">
                <a:solidFill>
                  <a:schemeClr val="dk1"/>
                </a:solidFill>
                <a:latin typeface="Trebuchet MS"/>
                <a:ea typeface="Trebuchet MS"/>
                <a:cs typeface="Trebuchet MS"/>
                <a:sym typeface="Trebuchet MS"/>
              </a:rPr>
              <a:t>fichier de référence de npm pour les assets,</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phpunit.xml : </a:t>
            </a:r>
            <a:r>
              <a:rPr lang="fr-FR" sz="2000">
                <a:solidFill>
                  <a:schemeClr val="dk1"/>
                </a:solidFill>
                <a:latin typeface="Trebuchet MS"/>
                <a:ea typeface="Trebuchet MS"/>
                <a:cs typeface="Trebuchet MS"/>
                <a:sym typeface="Trebuchet MS"/>
              </a:rPr>
              <a:t>fichier de configuration de phpunit (pour les tests unitaires),</a:t>
            </a:r>
            <a:endParaRPr/>
          </a:p>
          <a:p>
            <a:pPr indent="-342900" lvl="0" marL="342900" marR="0" rtl="0" algn="just">
              <a:spcBef>
                <a:spcPts val="0"/>
              </a:spcBef>
              <a:spcAft>
                <a:spcPts val="0"/>
              </a:spcAft>
              <a:buClr>
                <a:schemeClr val="accent2"/>
              </a:buClr>
              <a:buSzPts val="2000"/>
              <a:buFont typeface="Arial"/>
              <a:buChar char="•"/>
            </a:pPr>
            <a:r>
              <a:rPr b="1" lang="fr-FR" sz="2000">
                <a:solidFill>
                  <a:schemeClr val="accent2"/>
                </a:solidFill>
                <a:latin typeface="Trebuchet MS"/>
                <a:ea typeface="Trebuchet MS"/>
                <a:cs typeface="Trebuchet MS"/>
                <a:sym typeface="Trebuchet MS"/>
              </a:rPr>
              <a:t>.env : </a:t>
            </a:r>
            <a:r>
              <a:rPr lang="fr-FR" sz="2000">
                <a:solidFill>
                  <a:schemeClr val="dk1"/>
                </a:solidFill>
                <a:latin typeface="Trebuchet MS"/>
                <a:ea typeface="Trebuchet MS"/>
                <a:cs typeface="Trebuchet MS"/>
                <a:sym typeface="Trebuchet MS"/>
              </a:rPr>
              <a:t>fichier pour spécifier l’environnement d’exécution.</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
      <a:dk1>
        <a:srgbClr val="000000"/>
      </a:dk1>
      <a:lt1>
        <a:srgbClr val="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2021-02-21T15:27:37Z</dcterms:created>
  <dc:creator>Kawtar El-Bouchikhi</dc:creator>
</cp:coreProperties>
</file>