
<file path=[Content_Types].xml><?xml version="1.0" encoding="utf-8"?>
<Types xmlns="http://schemas.openxmlformats.org/package/2006/content-types">
  <Default Extension="crdownload" ContentType="image/pn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70" r:id="rId3"/>
    <p:sldId id="266" r:id="rId4"/>
    <p:sldId id="267" r:id="rId5"/>
    <p:sldId id="271" r:id="rId6"/>
    <p:sldId id="258" r:id="rId7"/>
    <p:sldId id="257" r:id="rId8"/>
    <p:sldId id="259" r:id="rId9"/>
    <p:sldId id="260" r:id="rId10"/>
    <p:sldId id="261" r:id="rId11"/>
    <p:sldId id="262" r:id="rId12"/>
    <p:sldId id="263" r:id="rId13"/>
    <p:sldId id="264" r:id="rId14"/>
    <p:sldId id="265" r:id="rId15"/>
    <p:sldId id="268" r:id="rId16"/>
    <p:sldId id="273" r:id="rId17"/>
    <p:sldId id="272" r:id="rId18"/>
    <p:sldId id="274" r:id="rId19"/>
    <p:sldId id="275" r:id="rId20"/>
    <p:sldId id="276" r:id="rId21"/>
    <p:sldId id="277" r:id="rId22"/>
    <p:sldId id="278" r:id="rId23"/>
    <p:sldId id="279" r:id="rId24"/>
    <p:sldId id="280" r:id="rId25"/>
    <p:sldId id="283" r:id="rId26"/>
    <p:sldId id="285" r:id="rId27"/>
    <p:sldId id="286" r:id="rId28"/>
    <p:sldId id="287"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D860F3-1857-4EE3-8933-2A63352C1EC4}">
          <p14:sldIdLst>
            <p14:sldId id="256"/>
            <p14:sldId id="270"/>
            <p14:sldId id="266"/>
            <p14:sldId id="267"/>
            <p14:sldId id="271"/>
            <p14:sldId id="258"/>
            <p14:sldId id="257"/>
            <p14:sldId id="259"/>
            <p14:sldId id="260"/>
            <p14:sldId id="261"/>
            <p14:sldId id="262"/>
            <p14:sldId id="263"/>
            <p14:sldId id="264"/>
            <p14:sldId id="265"/>
            <p14:sldId id="268"/>
            <p14:sldId id="273"/>
            <p14:sldId id="272"/>
            <p14:sldId id="274"/>
            <p14:sldId id="275"/>
            <p14:sldId id="276"/>
            <p14:sldId id="277"/>
            <p14:sldId id="278"/>
            <p14:sldId id="279"/>
            <p14:sldId id="280"/>
            <p14:sldId id="283"/>
            <p14:sldId id="285"/>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5CE4110-0848-40C8-A09E-4E665B74E6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66A7F69-1958-43B7-85BD-993E4CB573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6528FD-8A5E-4326-A2C1-6E4C657FBC07}" type="datetimeFigureOut">
              <a:rPr lang="fr-FR" smtClean="0"/>
              <a:t>08/07/2021</a:t>
            </a:fld>
            <a:endParaRPr lang="fr-FR"/>
          </a:p>
        </p:txBody>
      </p:sp>
      <p:sp>
        <p:nvSpPr>
          <p:cNvPr id="4" name="Espace réservé du pied de page 3">
            <a:extLst>
              <a:ext uri="{FF2B5EF4-FFF2-40B4-BE49-F238E27FC236}">
                <a16:creationId xmlns:a16="http://schemas.microsoft.com/office/drawing/2014/main" id="{43E2C128-0C90-46B9-B94B-C2FFFEC81D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508038A3-034A-46CE-A50D-B90696C11E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A57741-8D95-4B2A-BBC0-061144CC8512}" type="slidenum">
              <a:rPr lang="fr-FR" smtClean="0"/>
              <a:t>‹N°›</a:t>
            </a:fld>
            <a:endParaRPr lang="fr-FR"/>
          </a:p>
        </p:txBody>
      </p:sp>
    </p:spTree>
    <p:extLst>
      <p:ext uri="{BB962C8B-B14F-4D97-AF65-F5344CB8AC3E}">
        <p14:creationId xmlns:p14="http://schemas.microsoft.com/office/powerpoint/2010/main" val="32684716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D1CE8-6AA6-46F6-962B-E668C6E2259D}" type="datetimeFigureOut">
              <a:rPr lang="fr-FR" smtClean="0"/>
              <a:t>08/07/2021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50E85-4CBF-4A85-B2D6-D0311AD85D17}" type="slidenum">
              <a:rPr lang="fr-FR" smtClean="0"/>
              <a:t>‹N°›</a:t>
            </a:fld>
            <a:endParaRPr lang="fr-FR"/>
          </a:p>
        </p:txBody>
      </p:sp>
    </p:spTree>
    <p:extLst>
      <p:ext uri="{BB962C8B-B14F-4D97-AF65-F5344CB8AC3E}">
        <p14:creationId xmlns:p14="http://schemas.microsoft.com/office/powerpoint/2010/main" val="29821356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62f3e4f65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62f3e4f65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FFB24F"/>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5600" y="1714827"/>
            <a:ext cx="11360800" cy="16012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8000" b="1">
                <a:solidFill>
                  <a:srgbClr val="242323"/>
                </a:solidFill>
                <a:latin typeface="Fjalla One"/>
                <a:ea typeface="Fjalla One"/>
                <a:cs typeface="Fjalla One"/>
                <a:sym typeface="Fjalla One"/>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100433" y="3228100"/>
            <a:ext cx="5991200" cy="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rgbClr val="242323"/>
                </a:solidFill>
                <a:latin typeface="Glegoo"/>
                <a:ea typeface="Glegoo"/>
                <a:cs typeface="Glegoo"/>
                <a:sym typeface="Glegoo"/>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grpSp>
        <p:nvGrpSpPr>
          <p:cNvPr id="11" name="Google Shape;11;p2"/>
          <p:cNvGrpSpPr/>
          <p:nvPr/>
        </p:nvGrpSpPr>
        <p:grpSpPr>
          <a:xfrm>
            <a:off x="693700" y="408718"/>
            <a:ext cx="10743533" cy="5857417"/>
            <a:chOff x="520275" y="306538"/>
            <a:chExt cx="8057650" cy="4393063"/>
          </a:xfrm>
        </p:grpSpPr>
        <p:grpSp>
          <p:nvGrpSpPr>
            <p:cNvPr id="12" name="Google Shape;12;p2"/>
            <p:cNvGrpSpPr/>
            <p:nvPr/>
          </p:nvGrpSpPr>
          <p:grpSpPr>
            <a:xfrm>
              <a:off x="520275" y="306537"/>
              <a:ext cx="281610" cy="89409"/>
              <a:chOff x="2979400" y="3139200"/>
              <a:chExt cx="281610" cy="89409"/>
            </a:xfrm>
          </p:grpSpPr>
          <p:sp>
            <p:nvSpPr>
              <p:cNvPr id="13" name="Google Shape;13;p2"/>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 name="Google Shape;17;p2"/>
            <p:cNvSpPr/>
            <p:nvPr/>
          </p:nvSpPr>
          <p:spPr>
            <a:xfrm>
              <a:off x="6105700" y="348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8" name="Google Shape;18;p2"/>
            <p:cNvGrpSpPr/>
            <p:nvPr/>
          </p:nvGrpSpPr>
          <p:grpSpPr>
            <a:xfrm>
              <a:off x="3351475" y="673487"/>
              <a:ext cx="281610" cy="89409"/>
              <a:chOff x="2979400" y="3139200"/>
              <a:chExt cx="281610" cy="89409"/>
            </a:xfrm>
          </p:grpSpPr>
          <p:sp>
            <p:nvSpPr>
              <p:cNvPr id="19" name="Google Shape;19;p2"/>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 name="Google Shape;23;p2"/>
            <p:cNvSpPr/>
            <p:nvPr/>
          </p:nvSpPr>
          <p:spPr>
            <a:xfrm>
              <a:off x="7997400" y="990475"/>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537750" y="1194900"/>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5" name="Google Shape;25;p2"/>
            <p:cNvGrpSpPr/>
            <p:nvPr/>
          </p:nvGrpSpPr>
          <p:grpSpPr>
            <a:xfrm>
              <a:off x="1466426" y="1540126"/>
              <a:ext cx="433199" cy="89400"/>
              <a:chOff x="1466426" y="1540126"/>
              <a:chExt cx="433199" cy="89400"/>
            </a:xfrm>
          </p:grpSpPr>
          <p:sp>
            <p:nvSpPr>
              <p:cNvPr id="26" name="Google Shape;26;p2"/>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9" name="Google Shape;29;p2"/>
            <p:cNvGrpSpPr/>
            <p:nvPr/>
          </p:nvGrpSpPr>
          <p:grpSpPr>
            <a:xfrm>
              <a:off x="2003975" y="3309913"/>
              <a:ext cx="281610" cy="89409"/>
              <a:chOff x="2979400" y="3139200"/>
              <a:chExt cx="281610" cy="89409"/>
            </a:xfrm>
          </p:grpSpPr>
          <p:sp>
            <p:nvSpPr>
              <p:cNvPr id="30" name="Google Shape;30;p2"/>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 name="Google Shape;34;p2"/>
            <p:cNvSpPr/>
            <p:nvPr/>
          </p:nvSpPr>
          <p:spPr>
            <a:xfrm>
              <a:off x="1050300" y="4003875"/>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6903050" y="4500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8539525" y="45005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46750" y="4661200"/>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2258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FFB24F"/>
        </a:solidFill>
        <a:effectLst/>
      </p:bgPr>
    </p:bg>
    <p:spTree>
      <p:nvGrpSpPr>
        <p:cNvPr id="1" name="Shape 277"/>
        <p:cNvGrpSpPr/>
        <p:nvPr/>
      </p:nvGrpSpPr>
      <p:grpSpPr>
        <a:xfrm>
          <a:off x="0" y="0"/>
          <a:ext cx="0" cy="0"/>
          <a:chOff x="0" y="0"/>
          <a:chExt cx="0" cy="0"/>
        </a:xfrm>
      </p:grpSpPr>
      <p:grpSp>
        <p:nvGrpSpPr>
          <p:cNvPr id="278" name="Google Shape;278;p11"/>
          <p:cNvGrpSpPr/>
          <p:nvPr/>
        </p:nvGrpSpPr>
        <p:grpSpPr>
          <a:xfrm>
            <a:off x="693700" y="408718"/>
            <a:ext cx="10743533" cy="5857417"/>
            <a:chOff x="520275" y="306538"/>
            <a:chExt cx="8057650" cy="4393063"/>
          </a:xfrm>
        </p:grpSpPr>
        <p:grpSp>
          <p:nvGrpSpPr>
            <p:cNvPr id="279" name="Google Shape;279;p11"/>
            <p:cNvGrpSpPr/>
            <p:nvPr/>
          </p:nvGrpSpPr>
          <p:grpSpPr>
            <a:xfrm>
              <a:off x="3351475" y="673487"/>
              <a:ext cx="281610" cy="89409"/>
              <a:chOff x="2979400" y="3139200"/>
              <a:chExt cx="281610" cy="89409"/>
            </a:xfrm>
          </p:grpSpPr>
          <p:sp>
            <p:nvSpPr>
              <p:cNvPr id="280" name="Google Shape;280;p11"/>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1"/>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1"/>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4" name="Google Shape;284;p11"/>
            <p:cNvSpPr/>
            <p:nvPr/>
          </p:nvSpPr>
          <p:spPr>
            <a:xfrm>
              <a:off x="7997400" y="990475"/>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1"/>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1"/>
            <p:cNvSpPr/>
            <p:nvPr/>
          </p:nvSpPr>
          <p:spPr>
            <a:xfrm>
              <a:off x="1050300" y="4003875"/>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8" name="Google Shape;288;p11"/>
            <p:cNvGrpSpPr/>
            <p:nvPr/>
          </p:nvGrpSpPr>
          <p:grpSpPr>
            <a:xfrm>
              <a:off x="520275" y="306537"/>
              <a:ext cx="281610" cy="89409"/>
              <a:chOff x="2979400" y="3139200"/>
              <a:chExt cx="281610" cy="89409"/>
            </a:xfrm>
          </p:grpSpPr>
          <p:sp>
            <p:nvSpPr>
              <p:cNvPr id="289" name="Google Shape;289;p11"/>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1"/>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3" name="Google Shape;293;p11"/>
            <p:cNvSpPr/>
            <p:nvPr/>
          </p:nvSpPr>
          <p:spPr>
            <a:xfrm>
              <a:off x="8539525" y="45005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537750" y="1194900"/>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95" name="Google Shape;295;p11"/>
            <p:cNvGrpSpPr/>
            <p:nvPr/>
          </p:nvGrpSpPr>
          <p:grpSpPr>
            <a:xfrm>
              <a:off x="2003975" y="3309913"/>
              <a:ext cx="281610" cy="89409"/>
              <a:chOff x="2979400" y="3139200"/>
              <a:chExt cx="281610" cy="89409"/>
            </a:xfrm>
          </p:grpSpPr>
          <p:sp>
            <p:nvSpPr>
              <p:cNvPr id="296" name="Google Shape;296;p11"/>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1"/>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1"/>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1"/>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0" name="Google Shape;300;p11"/>
            <p:cNvSpPr/>
            <p:nvPr/>
          </p:nvSpPr>
          <p:spPr>
            <a:xfrm>
              <a:off x="6105700" y="348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301" name="Google Shape;301;p11"/>
            <p:cNvSpPr/>
            <p:nvPr/>
          </p:nvSpPr>
          <p:spPr>
            <a:xfrm>
              <a:off x="546750" y="4661200"/>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1"/>
            <p:cNvSpPr/>
            <p:nvPr/>
          </p:nvSpPr>
          <p:spPr>
            <a:xfrm>
              <a:off x="6903050" y="4500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3" name="Google Shape;303;p11"/>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167643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rgbClr val="FFB24F"/>
        </a:solidFill>
        <a:effectLst/>
      </p:bgPr>
    </p:bg>
    <p:spTree>
      <p:nvGrpSpPr>
        <p:cNvPr id="1" name="Shape 304"/>
        <p:cNvGrpSpPr/>
        <p:nvPr/>
      </p:nvGrpSpPr>
      <p:grpSpPr>
        <a:xfrm>
          <a:off x="0" y="0"/>
          <a:ext cx="0" cy="0"/>
          <a:chOff x="0" y="0"/>
          <a:chExt cx="0" cy="0"/>
        </a:xfrm>
      </p:grpSpPr>
      <p:sp>
        <p:nvSpPr>
          <p:cNvPr id="305" name="Google Shape;305;p12"/>
          <p:cNvSpPr txBox="1">
            <a:spLocks noGrp="1"/>
          </p:cNvSpPr>
          <p:nvPr>
            <p:ph type="title"/>
          </p:nvPr>
        </p:nvSpPr>
        <p:spPr>
          <a:xfrm>
            <a:off x="4566800" y="1150833"/>
            <a:ext cx="30584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atin typeface="Fjalla One"/>
                <a:ea typeface="Fjalla One"/>
                <a:cs typeface="Fjalla One"/>
                <a:sym typeface="Fjalla 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06" name="Google Shape;306;p12"/>
          <p:cNvSpPr txBox="1">
            <a:spLocks noGrp="1"/>
          </p:cNvSpPr>
          <p:nvPr>
            <p:ph type="subTitle" idx="1"/>
          </p:nvPr>
        </p:nvSpPr>
        <p:spPr>
          <a:xfrm>
            <a:off x="3399200" y="3244033"/>
            <a:ext cx="5393600" cy="525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67">
                <a:solidFill>
                  <a:srgbClr val="242323"/>
                </a:solidFill>
                <a:latin typeface="Kreon Light"/>
                <a:ea typeface="Kreon Light"/>
                <a:cs typeface="Kreon Light"/>
                <a:sym typeface="Kreon Light"/>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grpSp>
        <p:nvGrpSpPr>
          <p:cNvPr id="307" name="Google Shape;307;p12"/>
          <p:cNvGrpSpPr/>
          <p:nvPr/>
        </p:nvGrpSpPr>
        <p:grpSpPr>
          <a:xfrm>
            <a:off x="729001" y="464767"/>
            <a:ext cx="10708233" cy="5801367"/>
            <a:chOff x="546750" y="348575"/>
            <a:chExt cx="8031175" cy="4351025"/>
          </a:xfrm>
        </p:grpSpPr>
        <p:grpSp>
          <p:nvGrpSpPr>
            <p:cNvPr id="308" name="Google Shape;308;p12"/>
            <p:cNvGrpSpPr/>
            <p:nvPr/>
          </p:nvGrpSpPr>
          <p:grpSpPr>
            <a:xfrm>
              <a:off x="3351475" y="673487"/>
              <a:ext cx="281610" cy="89409"/>
              <a:chOff x="2979400" y="3139200"/>
              <a:chExt cx="281610" cy="89409"/>
            </a:xfrm>
          </p:grpSpPr>
          <p:sp>
            <p:nvSpPr>
              <p:cNvPr id="309" name="Google Shape;309;p12"/>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2"/>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12"/>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12"/>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3" name="Google Shape;313;p12"/>
            <p:cNvSpPr/>
            <p:nvPr/>
          </p:nvSpPr>
          <p:spPr>
            <a:xfrm>
              <a:off x="7997400" y="990475"/>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14" name="Google Shape;314;p12"/>
            <p:cNvGrpSpPr/>
            <p:nvPr/>
          </p:nvGrpSpPr>
          <p:grpSpPr>
            <a:xfrm>
              <a:off x="7773925" y="2086963"/>
              <a:ext cx="281610" cy="89409"/>
              <a:chOff x="2979400" y="3139200"/>
              <a:chExt cx="281610" cy="89409"/>
            </a:xfrm>
          </p:grpSpPr>
          <p:sp>
            <p:nvSpPr>
              <p:cNvPr id="315" name="Google Shape;315;p12"/>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2"/>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2"/>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12"/>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9" name="Google Shape;319;p12"/>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2"/>
            <p:cNvSpPr/>
            <p:nvPr/>
          </p:nvSpPr>
          <p:spPr>
            <a:xfrm>
              <a:off x="7176350" y="3399325"/>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2"/>
            <p:cNvSpPr/>
            <p:nvPr/>
          </p:nvSpPr>
          <p:spPr>
            <a:xfrm>
              <a:off x="1050300" y="4003875"/>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2"/>
            <p:cNvSpPr/>
            <p:nvPr/>
          </p:nvSpPr>
          <p:spPr>
            <a:xfrm>
              <a:off x="8539525" y="45005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12"/>
            <p:cNvSpPr/>
            <p:nvPr/>
          </p:nvSpPr>
          <p:spPr>
            <a:xfrm>
              <a:off x="5537750" y="1194900"/>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4" name="Google Shape;324;p12"/>
            <p:cNvGrpSpPr/>
            <p:nvPr/>
          </p:nvGrpSpPr>
          <p:grpSpPr>
            <a:xfrm>
              <a:off x="2003975" y="3309913"/>
              <a:ext cx="281610" cy="89409"/>
              <a:chOff x="2979400" y="3139200"/>
              <a:chExt cx="281610" cy="89409"/>
            </a:xfrm>
          </p:grpSpPr>
          <p:sp>
            <p:nvSpPr>
              <p:cNvPr id="325" name="Google Shape;325;p12"/>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2"/>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2"/>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2"/>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9" name="Google Shape;329;p12"/>
            <p:cNvSpPr/>
            <p:nvPr/>
          </p:nvSpPr>
          <p:spPr>
            <a:xfrm>
              <a:off x="6105700" y="348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2"/>
            <p:cNvSpPr/>
            <p:nvPr/>
          </p:nvSpPr>
          <p:spPr>
            <a:xfrm>
              <a:off x="546750" y="4661200"/>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12"/>
            <p:cNvSpPr/>
            <p:nvPr/>
          </p:nvSpPr>
          <p:spPr>
            <a:xfrm>
              <a:off x="6903050" y="4500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43297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bg>
      <p:bgPr>
        <a:solidFill>
          <a:srgbClr val="FFB24F"/>
        </a:solidFill>
        <a:effectLst/>
      </p:bgPr>
    </p:bg>
    <p:spTree>
      <p:nvGrpSpPr>
        <p:cNvPr id="1" name="Shape 332"/>
        <p:cNvGrpSpPr/>
        <p:nvPr/>
      </p:nvGrpSpPr>
      <p:grpSpPr>
        <a:xfrm>
          <a:off x="0" y="0"/>
          <a:ext cx="0" cy="0"/>
          <a:chOff x="0" y="0"/>
          <a:chExt cx="0" cy="0"/>
        </a:xfrm>
      </p:grpSpPr>
      <p:sp>
        <p:nvSpPr>
          <p:cNvPr id="333" name="Google Shape;333;p13"/>
          <p:cNvSpPr txBox="1">
            <a:spLocks noGrp="1"/>
          </p:cNvSpPr>
          <p:nvPr>
            <p:ph type="title"/>
          </p:nvPr>
        </p:nvSpPr>
        <p:spPr>
          <a:xfrm>
            <a:off x="945000" y="830767"/>
            <a:ext cx="1030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atin typeface="Fjalla One"/>
                <a:ea typeface="Fjalla One"/>
                <a:cs typeface="Fjalla One"/>
                <a:sym typeface="Fjall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34" name="Google Shape;334;p13"/>
          <p:cNvGrpSpPr/>
          <p:nvPr/>
        </p:nvGrpSpPr>
        <p:grpSpPr>
          <a:xfrm>
            <a:off x="693700" y="408718"/>
            <a:ext cx="10743533" cy="5857417"/>
            <a:chOff x="520275" y="306538"/>
            <a:chExt cx="8057650" cy="4393063"/>
          </a:xfrm>
        </p:grpSpPr>
        <p:grpSp>
          <p:nvGrpSpPr>
            <p:cNvPr id="335" name="Google Shape;335;p13"/>
            <p:cNvGrpSpPr/>
            <p:nvPr/>
          </p:nvGrpSpPr>
          <p:grpSpPr>
            <a:xfrm>
              <a:off x="3351475" y="673487"/>
              <a:ext cx="281610" cy="89409"/>
              <a:chOff x="2979400" y="3139200"/>
              <a:chExt cx="281610" cy="89409"/>
            </a:xfrm>
          </p:grpSpPr>
          <p:sp>
            <p:nvSpPr>
              <p:cNvPr id="336" name="Google Shape;336;p13"/>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3"/>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3"/>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3"/>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0" name="Google Shape;340;p13"/>
            <p:cNvSpPr/>
            <p:nvPr/>
          </p:nvSpPr>
          <p:spPr>
            <a:xfrm>
              <a:off x="7997400" y="990475"/>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3"/>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3"/>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3"/>
            <p:cNvSpPr/>
            <p:nvPr/>
          </p:nvSpPr>
          <p:spPr>
            <a:xfrm>
              <a:off x="1050300" y="4003875"/>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4" name="Google Shape;344;p13"/>
            <p:cNvGrpSpPr/>
            <p:nvPr/>
          </p:nvGrpSpPr>
          <p:grpSpPr>
            <a:xfrm>
              <a:off x="520275" y="306537"/>
              <a:ext cx="281610" cy="89409"/>
              <a:chOff x="2979400" y="3139200"/>
              <a:chExt cx="281610" cy="89409"/>
            </a:xfrm>
          </p:grpSpPr>
          <p:sp>
            <p:nvSpPr>
              <p:cNvPr id="345" name="Google Shape;345;p13"/>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3"/>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3"/>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3"/>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9" name="Google Shape;349;p13"/>
            <p:cNvSpPr/>
            <p:nvPr/>
          </p:nvSpPr>
          <p:spPr>
            <a:xfrm>
              <a:off x="8539525" y="45005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3"/>
            <p:cNvSpPr/>
            <p:nvPr/>
          </p:nvSpPr>
          <p:spPr>
            <a:xfrm>
              <a:off x="5537750" y="1194900"/>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1" name="Google Shape;351;p13"/>
            <p:cNvGrpSpPr/>
            <p:nvPr/>
          </p:nvGrpSpPr>
          <p:grpSpPr>
            <a:xfrm>
              <a:off x="2003975" y="3309913"/>
              <a:ext cx="281610" cy="89409"/>
              <a:chOff x="2979400" y="3139200"/>
              <a:chExt cx="281610" cy="89409"/>
            </a:xfrm>
          </p:grpSpPr>
          <p:sp>
            <p:nvSpPr>
              <p:cNvPr id="352" name="Google Shape;352;p13"/>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3"/>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3"/>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3"/>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6" name="Google Shape;356;p13"/>
            <p:cNvSpPr/>
            <p:nvPr/>
          </p:nvSpPr>
          <p:spPr>
            <a:xfrm>
              <a:off x="6105700" y="348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357" name="Google Shape;357;p13"/>
            <p:cNvSpPr/>
            <p:nvPr/>
          </p:nvSpPr>
          <p:spPr>
            <a:xfrm>
              <a:off x="546750" y="4661200"/>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3"/>
            <p:cNvSpPr/>
            <p:nvPr/>
          </p:nvSpPr>
          <p:spPr>
            <a:xfrm>
              <a:off x="6903050" y="4500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9" name="Google Shape;359;p13"/>
          <p:cNvSpPr txBox="1">
            <a:spLocks noGrp="1"/>
          </p:cNvSpPr>
          <p:nvPr>
            <p:ph type="body" idx="1"/>
          </p:nvPr>
        </p:nvSpPr>
        <p:spPr>
          <a:xfrm>
            <a:off x="2096800" y="5065167"/>
            <a:ext cx="7998400" cy="806800"/>
          </a:xfrm>
          <a:prstGeom prst="rect">
            <a:avLst/>
          </a:prstGeom>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SzPts val="1200"/>
              <a:buNone/>
              <a:defRPr/>
            </a:lvl1pPr>
          </a:lstStyle>
          <a:p>
            <a:endParaRPr/>
          </a:p>
        </p:txBody>
      </p:sp>
    </p:spTree>
    <p:extLst>
      <p:ext uri="{BB962C8B-B14F-4D97-AF65-F5344CB8AC3E}">
        <p14:creationId xmlns:p14="http://schemas.microsoft.com/office/powerpoint/2010/main" val="2375036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rgbClr val="FFB24F"/>
        </a:solidFill>
        <a:effectLst/>
      </p:bgPr>
    </p:bg>
    <p:spTree>
      <p:nvGrpSpPr>
        <p:cNvPr id="1" name="Shape 360"/>
        <p:cNvGrpSpPr/>
        <p:nvPr/>
      </p:nvGrpSpPr>
      <p:grpSpPr>
        <a:xfrm>
          <a:off x="0" y="0"/>
          <a:ext cx="0" cy="0"/>
          <a:chOff x="0" y="0"/>
          <a:chExt cx="0" cy="0"/>
        </a:xfrm>
      </p:grpSpPr>
      <p:grpSp>
        <p:nvGrpSpPr>
          <p:cNvPr id="361" name="Google Shape;361;p14"/>
          <p:cNvGrpSpPr/>
          <p:nvPr/>
        </p:nvGrpSpPr>
        <p:grpSpPr>
          <a:xfrm>
            <a:off x="693700" y="408718"/>
            <a:ext cx="10743533" cy="5857417"/>
            <a:chOff x="520275" y="306538"/>
            <a:chExt cx="8057650" cy="4393063"/>
          </a:xfrm>
        </p:grpSpPr>
        <p:grpSp>
          <p:nvGrpSpPr>
            <p:cNvPr id="362" name="Google Shape;362;p14"/>
            <p:cNvGrpSpPr/>
            <p:nvPr/>
          </p:nvGrpSpPr>
          <p:grpSpPr>
            <a:xfrm>
              <a:off x="520275" y="306537"/>
              <a:ext cx="281610" cy="89409"/>
              <a:chOff x="2979400" y="3139200"/>
              <a:chExt cx="281610" cy="89409"/>
            </a:xfrm>
          </p:grpSpPr>
          <p:sp>
            <p:nvSpPr>
              <p:cNvPr id="363" name="Google Shape;363;p14"/>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4"/>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4"/>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7" name="Google Shape;367;p14"/>
            <p:cNvSpPr/>
            <p:nvPr/>
          </p:nvSpPr>
          <p:spPr>
            <a:xfrm>
              <a:off x="6105700" y="348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68" name="Google Shape;368;p14"/>
            <p:cNvGrpSpPr/>
            <p:nvPr/>
          </p:nvGrpSpPr>
          <p:grpSpPr>
            <a:xfrm>
              <a:off x="3351475" y="673487"/>
              <a:ext cx="281610" cy="89409"/>
              <a:chOff x="2979400" y="3139200"/>
              <a:chExt cx="281610" cy="89409"/>
            </a:xfrm>
          </p:grpSpPr>
          <p:sp>
            <p:nvSpPr>
              <p:cNvPr id="369" name="Google Shape;369;p14"/>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4"/>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4"/>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3" name="Google Shape;373;p14"/>
            <p:cNvSpPr/>
            <p:nvPr/>
          </p:nvSpPr>
          <p:spPr>
            <a:xfrm>
              <a:off x="7997400" y="990475"/>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4"/>
            <p:cNvSpPr/>
            <p:nvPr/>
          </p:nvSpPr>
          <p:spPr>
            <a:xfrm>
              <a:off x="5537750" y="1194900"/>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75" name="Google Shape;375;p14"/>
            <p:cNvGrpSpPr/>
            <p:nvPr/>
          </p:nvGrpSpPr>
          <p:grpSpPr>
            <a:xfrm>
              <a:off x="1466426" y="1540126"/>
              <a:ext cx="433199" cy="89400"/>
              <a:chOff x="1466426" y="1540126"/>
              <a:chExt cx="433199" cy="89400"/>
            </a:xfrm>
          </p:grpSpPr>
          <p:sp>
            <p:nvSpPr>
              <p:cNvPr id="376" name="Google Shape;376;p14"/>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4"/>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8" name="Google Shape;378;p14"/>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79" name="Google Shape;379;p14"/>
            <p:cNvGrpSpPr/>
            <p:nvPr/>
          </p:nvGrpSpPr>
          <p:grpSpPr>
            <a:xfrm>
              <a:off x="2003975" y="3309913"/>
              <a:ext cx="281610" cy="89409"/>
              <a:chOff x="2979400" y="3139200"/>
              <a:chExt cx="281610" cy="89409"/>
            </a:xfrm>
          </p:grpSpPr>
          <p:sp>
            <p:nvSpPr>
              <p:cNvPr id="380" name="Google Shape;380;p14"/>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4"/>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4"/>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4" name="Google Shape;384;p14"/>
            <p:cNvSpPr/>
            <p:nvPr/>
          </p:nvSpPr>
          <p:spPr>
            <a:xfrm>
              <a:off x="1050300" y="4003875"/>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4"/>
            <p:cNvSpPr/>
            <p:nvPr/>
          </p:nvSpPr>
          <p:spPr>
            <a:xfrm>
              <a:off x="6903050" y="4500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4"/>
            <p:cNvSpPr/>
            <p:nvPr/>
          </p:nvSpPr>
          <p:spPr>
            <a:xfrm>
              <a:off x="8539525" y="45005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46750" y="4661200"/>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9" name="Google Shape;389;p14"/>
          <p:cNvSpPr txBox="1">
            <a:spLocks noGrp="1"/>
          </p:cNvSpPr>
          <p:nvPr>
            <p:ph type="title" hasCustomPrompt="1"/>
          </p:nvPr>
        </p:nvSpPr>
        <p:spPr>
          <a:xfrm>
            <a:off x="415600" y="1949600"/>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8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390" name="Google Shape;390;p14"/>
          <p:cNvSpPr txBox="1">
            <a:spLocks noGrp="1"/>
          </p:cNvSpPr>
          <p:nvPr>
            <p:ph type="body" idx="1"/>
          </p:nvPr>
        </p:nvSpPr>
        <p:spPr>
          <a:xfrm>
            <a:off x="4199467" y="4484300"/>
            <a:ext cx="3793200" cy="6072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Char char="●"/>
              <a:defRPr sz="1867"/>
            </a:lvl1pPr>
            <a:lvl2pPr marL="1219170" lvl="1" indent="-406390" algn="ctr">
              <a:spcBef>
                <a:spcPts val="2133"/>
              </a:spcBef>
              <a:spcAft>
                <a:spcPts val="0"/>
              </a:spcAft>
              <a:buSzPts val="1200"/>
              <a:buChar char="○"/>
              <a:defRPr/>
            </a:lvl2pPr>
            <a:lvl3pPr marL="1828754" lvl="2" indent="-406390" algn="ctr">
              <a:spcBef>
                <a:spcPts val="2133"/>
              </a:spcBef>
              <a:spcAft>
                <a:spcPts val="0"/>
              </a:spcAft>
              <a:buSzPts val="1200"/>
              <a:buChar char="■"/>
              <a:defRPr/>
            </a:lvl3pPr>
            <a:lvl4pPr marL="2438339" lvl="3" indent="-406390" algn="ctr">
              <a:spcBef>
                <a:spcPts val="2133"/>
              </a:spcBef>
              <a:spcAft>
                <a:spcPts val="0"/>
              </a:spcAft>
              <a:buSzPts val="1200"/>
              <a:buChar char="●"/>
              <a:defRPr/>
            </a:lvl4pPr>
            <a:lvl5pPr marL="3047924" lvl="4" indent="-406390" algn="ctr">
              <a:spcBef>
                <a:spcPts val="2133"/>
              </a:spcBef>
              <a:spcAft>
                <a:spcPts val="0"/>
              </a:spcAft>
              <a:buSzPts val="1200"/>
              <a:buChar char="○"/>
              <a:defRPr/>
            </a:lvl5pPr>
            <a:lvl6pPr marL="3657509" lvl="5" indent="-406390" algn="ctr">
              <a:spcBef>
                <a:spcPts val="2133"/>
              </a:spcBef>
              <a:spcAft>
                <a:spcPts val="0"/>
              </a:spcAft>
              <a:buSzPts val="1200"/>
              <a:buChar char="■"/>
              <a:defRPr/>
            </a:lvl6pPr>
            <a:lvl7pPr marL="4267093" lvl="6" indent="-406390" algn="ctr">
              <a:spcBef>
                <a:spcPts val="2133"/>
              </a:spcBef>
              <a:spcAft>
                <a:spcPts val="0"/>
              </a:spcAft>
              <a:buSzPts val="1200"/>
              <a:buChar char="●"/>
              <a:defRPr/>
            </a:lvl7pPr>
            <a:lvl8pPr marL="4876678" lvl="7" indent="-406390" algn="ctr">
              <a:spcBef>
                <a:spcPts val="2133"/>
              </a:spcBef>
              <a:spcAft>
                <a:spcPts val="0"/>
              </a:spcAft>
              <a:buSzPts val="1200"/>
              <a:buChar char="○"/>
              <a:defRPr/>
            </a:lvl8pPr>
            <a:lvl9pPr marL="5486263" lvl="8" indent="-406390" algn="ctr">
              <a:spcBef>
                <a:spcPts val="2133"/>
              </a:spcBef>
              <a:spcAft>
                <a:spcPts val="2133"/>
              </a:spcAft>
              <a:buSzPts val="1200"/>
              <a:buChar char="■"/>
              <a:defRPr/>
            </a:lvl9pPr>
          </a:lstStyle>
          <a:p>
            <a:endParaRPr/>
          </a:p>
        </p:txBody>
      </p:sp>
    </p:spTree>
    <p:extLst>
      <p:ext uri="{BB962C8B-B14F-4D97-AF65-F5344CB8AC3E}">
        <p14:creationId xmlns:p14="http://schemas.microsoft.com/office/powerpoint/2010/main" val="1290213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3"/>
        <p:cNvGrpSpPr/>
        <p:nvPr/>
      </p:nvGrpSpPr>
      <p:grpSpPr>
        <a:xfrm>
          <a:off x="0" y="0"/>
          <a:ext cx="0" cy="0"/>
          <a:chOff x="0" y="0"/>
          <a:chExt cx="0" cy="0"/>
        </a:xfrm>
      </p:grpSpPr>
    </p:spTree>
    <p:extLst>
      <p:ext uri="{BB962C8B-B14F-4D97-AF65-F5344CB8AC3E}">
        <p14:creationId xmlns:p14="http://schemas.microsoft.com/office/powerpoint/2010/main" val="1706286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rgbClr val="FFB24F"/>
        </a:solidFill>
        <a:effectLst/>
      </p:bgPr>
    </p:bg>
    <p:spTree>
      <p:nvGrpSpPr>
        <p:cNvPr id="1" name="Shape 424"/>
        <p:cNvGrpSpPr/>
        <p:nvPr/>
      </p:nvGrpSpPr>
      <p:grpSpPr>
        <a:xfrm>
          <a:off x="0" y="0"/>
          <a:ext cx="0" cy="0"/>
          <a:chOff x="0" y="0"/>
          <a:chExt cx="0" cy="0"/>
        </a:xfrm>
      </p:grpSpPr>
      <p:grpSp>
        <p:nvGrpSpPr>
          <p:cNvPr id="425" name="Google Shape;425;p17"/>
          <p:cNvGrpSpPr/>
          <p:nvPr/>
        </p:nvGrpSpPr>
        <p:grpSpPr>
          <a:xfrm>
            <a:off x="693700" y="408718"/>
            <a:ext cx="10743533" cy="5857417"/>
            <a:chOff x="520275" y="306538"/>
            <a:chExt cx="8057650" cy="4393063"/>
          </a:xfrm>
        </p:grpSpPr>
        <p:grpSp>
          <p:nvGrpSpPr>
            <p:cNvPr id="426" name="Google Shape;426;p17"/>
            <p:cNvGrpSpPr/>
            <p:nvPr/>
          </p:nvGrpSpPr>
          <p:grpSpPr>
            <a:xfrm>
              <a:off x="3351475" y="673487"/>
              <a:ext cx="281610" cy="89409"/>
              <a:chOff x="2979400" y="3139200"/>
              <a:chExt cx="281610" cy="89409"/>
            </a:xfrm>
          </p:grpSpPr>
          <p:sp>
            <p:nvSpPr>
              <p:cNvPr id="427" name="Google Shape;427;p17"/>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7"/>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7"/>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7"/>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1" name="Google Shape;431;p17"/>
            <p:cNvSpPr/>
            <p:nvPr/>
          </p:nvSpPr>
          <p:spPr>
            <a:xfrm>
              <a:off x="7997400" y="990475"/>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7"/>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7"/>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7"/>
            <p:cNvSpPr/>
            <p:nvPr/>
          </p:nvSpPr>
          <p:spPr>
            <a:xfrm>
              <a:off x="1050300" y="4003875"/>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5" name="Google Shape;435;p17"/>
            <p:cNvGrpSpPr/>
            <p:nvPr/>
          </p:nvGrpSpPr>
          <p:grpSpPr>
            <a:xfrm>
              <a:off x="520275" y="306537"/>
              <a:ext cx="281610" cy="89409"/>
              <a:chOff x="2979400" y="3139200"/>
              <a:chExt cx="281610" cy="89409"/>
            </a:xfrm>
          </p:grpSpPr>
          <p:sp>
            <p:nvSpPr>
              <p:cNvPr id="436" name="Google Shape;436;p17"/>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7"/>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7"/>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7"/>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0" name="Google Shape;440;p17"/>
            <p:cNvSpPr/>
            <p:nvPr/>
          </p:nvSpPr>
          <p:spPr>
            <a:xfrm>
              <a:off x="8539525" y="45005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7"/>
            <p:cNvSpPr/>
            <p:nvPr/>
          </p:nvSpPr>
          <p:spPr>
            <a:xfrm>
              <a:off x="5537750" y="1194900"/>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42" name="Google Shape;442;p17"/>
            <p:cNvGrpSpPr/>
            <p:nvPr/>
          </p:nvGrpSpPr>
          <p:grpSpPr>
            <a:xfrm>
              <a:off x="2003975" y="3309913"/>
              <a:ext cx="281610" cy="89409"/>
              <a:chOff x="2979400" y="3139200"/>
              <a:chExt cx="281610" cy="89409"/>
            </a:xfrm>
          </p:grpSpPr>
          <p:sp>
            <p:nvSpPr>
              <p:cNvPr id="443" name="Google Shape;443;p17"/>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7"/>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7"/>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7"/>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7" name="Google Shape;447;p17"/>
            <p:cNvSpPr/>
            <p:nvPr/>
          </p:nvSpPr>
          <p:spPr>
            <a:xfrm>
              <a:off x="6105700" y="348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448" name="Google Shape;448;p17"/>
            <p:cNvSpPr/>
            <p:nvPr/>
          </p:nvSpPr>
          <p:spPr>
            <a:xfrm>
              <a:off x="546750" y="4661200"/>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7"/>
            <p:cNvSpPr/>
            <p:nvPr/>
          </p:nvSpPr>
          <p:spPr>
            <a:xfrm>
              <a:off x="6903050" y="4500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48310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rgbClr val="FFB24F"/>
        </a:solidFill>
        <a:effectLst/>
      </p:bgPr>
    </p:bg>
    <p:spTree>
      <p:nvGrpSpPr>
        <p:cNvPr id="1" name="Shape 39"/>
        <p:cNvGrpSpPr/>
        <p:nvPr/>
      </p:nvGrpSpPr>
      <p:grpSpPr>
        <a:xfrm>
          <a:off x="0" y="0"/>
          <a:ext cx="0" cy="0"/>
          <a:chOff x="0" y="0"/>
          <a:chExt cx="0" cy="0"/>
        </a:xfrm>
      </p:grpSpPr>
      <p:grpSp>
        <p:nvGrpSpPr>
          <p:cNvPr id="40" name="Google Shape;40;p3"/>
          <p:cNvGrpSpPr/>
          <p:nvPr/>
        </p:nvGrpSpPr>
        <p:grpSpPr>
          <a:xfrm>
            <a:off x="693700" y="408718"/>
            <a:ext cx="10743533" cy="5857417"/>
            <a:chOff x="520275" y="306538"/>
            <a:chExt cx="8057650" cy="4393063"/>
          </a:xfrm>
        </p:grpSpPr>
        <p:grpSp>
          <p:nvGrpSpPr>
            <p:cNvPr id="41" name="Google Shape;41;p3"/>
            <p:cNvGrpSpPr/>
            <p:nvPr/>
          </p:nvGrpSpPr>
          <p:grpSpPr>
            <a:xfrm>
              <a:off x="520275" y="306537"/>
              <a:ext cx="281610" cy="89409"/>
              <a:chOff x="2979400" y="3139200"/>
              <a:chExt cx="281610" cy="89409"/>
            </a:xfrm>
          </p:grpSpPr>
          <p:sp>
            <p:nvSpPr>
              <p:cNvPr id="42" name="Google Shape;42;p3"/>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3"/>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 name="Google Shape;46;p3"/>
            <p:cNvSpPr/>
            <p:nvPr/>
          </p:nvSpPr>
          <p:spPr>
            <a:xfrm>
              <a:off x="6105700" y="348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7" name="Google Shape;47;p3"/>
            <p:cNvGrpSpPr/>
            <p:nvPr/>
          </p:nvGrpSpPr>
          <p:grpSpPr>
            <a:xfrm>
              <a:off x="3351475" y="673487"/>
              <a:ext cx="281610" cy="89409"/>
              <a:chOff x="2979400" y="3139200"/>
              <a:chExt cx="281610" cy="89409"/>
            </a:xfrm>
          </p:grpSpPr>
          <p:sp>
            <p:nvSpPr>
              <p:cNvPr id="48" name="Google Shape;48;p3"/>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3"/>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3"/>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3"/>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3"/>
            <p:cNvSpPr/>
            <p:nvPr/>
          </p:nvSpPr>
          <p:spPr>
            <a:xfrm>
              <a:off x="7997400" y="990475"/>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3"/>
            <p:cNvSpPr/>
            <p:nvPr/>
          </p:nvSpPr>
          <p:spPr>
            <a:xfrm>
              <a:off x="5537750" y="1194900"/>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4" name="Google Shape;54;p3"/>
            <p:cNvGrpSpPr/>
            <p:nvPr/>
          </p:nvGrpSpPr>
          <p:grpSpPr>
            <a:xfrm>
              <a:off x="1466426" y="1540126"/>
              <a:ext cx="433199" cy="89400"/>
              <a:chOff x="1466426" y="1540126"/>
              <a:chExt cx="433199" cy="89400"/>
            </a:xfrm>
          </p:grpSpPr>
          <p:sp>
            <p:nvSpPr>
              <p:cNvPr id="55" name="Google Shape;55;p3"/>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7" name="Google Shape;57;p3"/>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8" name="Google Shape;58;p3"/>
            <p:cNvGrpSpPr/>
            <p:nvPr/>
          </p:nvGrpSpPr>
          <p:grpSpPr>
            <a:xfrm>
              <a:off x="2003975" y="3309913"/>
              <a:ext cx="281610" cy="89409"/>
              <a:chOff x="2979400" y="3139200"/>
              <a:chExt cx="281610" cy="89409"/>
            </a:xfrm>
          </p:grpSpPr>
          <p:sp>
            <p:nvSpPr>
              <p:cNvPr id="59" name="Google Shape;59;p3"/>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3"/>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3" name="Google Shape;63;p3"/>
            <p:cNvSpPr/>
            <p:nvPr/>
          </p:nvSpPr>
          <p:spPr>
            <a:xfrm>
              <a:off x="1050300" y="4003875"/>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6903050" y="4500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8539525" y="45005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546750" y="4661200"/>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8" name="Google Shape;68;p3"/>
          <p:cNvSpPr txBox="1">
            <a:spLocks noGrp="1"/>
          </p:cNvSpPr>
          <p:nvPr>
            <p:ph type="title"/>
          </p:nvPr>
        </p:nvSpPr>
        <p:spPr>
          <a:xfrm>
            <a:off x="2968533" y="1784067"/>
            <a:ext cx="6254800" cy="235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0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Tree>
    <p:extLst>
      <p:ext uri="{BB962C8B-B14F-4D97-AF65-F5344CB8AC3E}">
        <p14:creationId xmlns:p14="http://schemas.microsoft.com/office/powerpoint/2010/main" val="682019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FFB24F"/>
        </a:solidFill>
        <a:effectLst/>
      </p:bgPr>
    </p:bg>
    <p:spTree>
      <p:nvGrpSpPr>
        <p:cNvPr id="1" name="Shape 69"/>
        <p:cNvGrpSpPr/>
        <p:nvPr/>
      </p:nvGrpSpPr>
      <p:grpSpPr>
        <a:xfrm>
          <a:off x="0" y="0"/>
          <a:ext cx="0" cy="0"/>
          <a:chOff x="0" y="0"/>
          <a:chExt cx="0" cy="0"/>
        </a:xfrm>
      </p:grpSpPr>
      <p:sp>
        <p:nvSpPr>
          <p:cNvPr id="70" name="Google Shape;70;p4"/>
          <p:cNvSpPr txBox="1">
            <a:spLocks noGrp="1"/>
          </p:cNvSpPr>
          <p:nvPr>
            <p:ph type="body" idx="1"/>
          </p:nvPr>
        </p:nvSpPr>
        <p:spPr>
          <a:xfrm>
            <a:off x="1061600" y="1536633"/>
            <a:ext cx="10087200" cy="4555200"/>
          </a:xfrm>
          <a:prstGeom prst="rect">
            <a:avLst/>
          </a:prstGeom>
        </p:spPr>
        <p:txBody>
          <a:bodyPr spcFirstLastPara="1" wrap="square" lIns="91425" tIns="91425" rIns="91425" bIns="91425" anchor="t" anchorCtr="0">
            <a:noAutofit/>
          </a:bodyPr>
          <a:lstStyle>
            <a:lvl1pPr marL="609585" lvl="0" indent="-397923">
              <a:lnSpc>
                <a:spcPct val="100000"/>
              </a:lnSpc>
              <a:spcBef>
                <a:spcPts val="0"/>
              </a:spcBef>
              <a:spcAft>
                <a:spcPts val="0"/>
              </a:spcAft>
              <a:buClr>
                <a:srgbClr val="FFFFFF"/>
              </a:buClr>
              <a:buSzPts val="1100"/>
              <a:buAutoNum type="arabicPeriod"/>
              <a:defRPr sz="1467">
                <a:solidFill>
                  <a:srgbClr val="FFFFFF"/>
                </a:solidFill>
              </a:defRPr>
            </a:lvl1pPr>
            <a:lvl2pPr marL="1219170" lvl="1" indent="-406390">
              <a:spcBef>
                <a:spcPts val="0"/>
              </a:spcBef>
              <a:spcAft>
                <a:spcPts val="0"/>
              </a:spcAft>
              <a:buClr>
                <a:srgbClr val="FFFFFF"/>
              </a:buClr>
              <a:buSzPts val="1200"/>
              <a:buAutoNum type="alphaLcPeriod"/>
              <a:defRPr>
                <a:solidFill>
                  <a:srgbClr val="FFFFFF"/>
                </a:solidFill>
              </a:defRPr>
            </a:lvl2pPr>
            <a:lvl3pPr marL="1828754" lvl="2" indent="-406390">
              <a:spcBef>
                <a:spcPts val="2133"/>
              </a:spcBef>
              <a:spcAft>
                <a:spcPts val="0"/>
              </a:spcAft>
              <a:buClr>
                <a:srgbClr val="FFFFFF"/>
              </a:buClr>
              <a:buSzPts val="1200"/>
              <a:buAutoNum type="romanLcPeriod"/>
              <a:defRPr>
                <a:solidFill>
                  <a:srgbClr val="FFFFFF"/>
                </a:solidFill>
              </a:defRPr>
            </a:lvl3pPr>
            <a:lvl4pPr marL="2438339" lvl="3" indent="-406390">
              <a:spcBef>
                <a:spcPts val="2133"/>
              </a:spcBef>
              <a:spcAft>
                <a:spcPts val="0"/>
              </a:spcAft>
              <a:buClr>
                <a:srgbClr val="FFFFFF"/>
              </a:buClr>
              <a:buSzPts val="1200"/>
              <a:buAutoNum type="arabicPeriod"/>
              <a:defRPr>
                <a:solidFill>
                  <a:srgbClr val="FFFFFF"/>
                </a:solidFill>
              </a:defRPr>
            </a:lvl4pPr>
            <a:lvl5pPr marL="3047924" lvl="4" indent="-406390">
              <a:spcBef>
                <a:spcPts val="2133"/>
              </a:spcBef>
              <a:spcAft>
                <a:spcPts val="0"/>
              </a:spcAft>
              <a:buClr>
                <a:srgbClr val="FFFFFF"/>
              </a:buClr>
              <a:buSzPts val="1200"/>
              <a:buAutoNum type="alphaLcPeriod"/>
              <a:defRPr>
                <a:solidFill>
                  <a:srgbClr val="FFFFFF"/>
                </a:solidFill>
              </a:defRPr>
            </a:lvl5pPr>
            <a:lvl6pPr marL="3657509" lvl="5" indent="-406390">
              <a:spcBef>
                <a:spcPts val="2133"/>
              </a:spcBef>
              <a:spcAft>
                <a:spcPts val="0"/>
              </a:spcAft>
              <a:buClr>
                <a:srgbClr val="FFFFFF"/>
              </a:buClr>
              <a:buSzPts val="1200"/>
              <a:buAutoNum type="romanLcPeriod"/>
              <a:defRPr>
                <a:solidFill>
                  <a:srgbClr val="FFFFFF"/>
                </a:solidFill>
              </a:defRPr>
            </a:lvl6pPr>
            <a:lvl7pPr marL="4267093" lvl="6" indent="-406390">
              <a:spcBef>
                <a:spcPts val="2133"/>
              </a:spcBef>
              <a:spcAft>
                <a:spcPts val="0"/>
              </a:spcAft>
              <a:buClr>
                <a:srgbClr val="FFFFFF"/>
              </a:buClr>
              <a:buSzPts val="1200"/>
              <a:buAutoNum type="arabicPeriod"/>
              <a:defRPr>
                <a:solidFill>
                  <a:srgbClr val="FFFFFF"/>
                </a:solidFill>
              </a:defRPr>
            </a:lvl7pPr>
            <a:lvl8pPr marL="4876678" lvl="7" indent="-406390">
              <a:spcBef>
                <a:spcPts val="2133"/>
              </a:spcBef>
              <a:spcAft>
                <a:spcPts val="0"/>
              </a:spcAft>
              <a:buClr>
                <a:srgbClr val="FFFFFF"/>
              </a:buClr>
              <a:buSzPts val="1200"/>
              <a:buAutoNum type="alphaLcPeriod"/>
              <a:defRPr>
                <a:solidFill>
                  <a:srgbClr val="FFFFFF"/>
                </a:solidFill>
              </a:defRPr>
            </a:lvl8pPr>
            <a:lvl9pPr marL="5486263" lvl="8" indent="-406390">
              <a:spcBef>
                <a:spcPts val="2133"/>
              </a:spcBef>
              <a:spcAft>
                <a:spcPts val="2133"/>
              </a:spcAft>
              <a:buClr>
                <a:srgbClr val="FFFFFF"/>
              </a:buClr>
              <a:buSzPts val="1200"/>
              <a:buAutoNum type="romanLcPeriod"/>
              <a:defRPr>
                <a:solidFill>
                  <a:srgbClr val="FFFFFF"/>
                </a:solidFill>
              </a:defRPr>
            </a:lvl9pPr>
          </a:lstStyle>
          <a:p>
            <a:endParaRPr/>
          </a:p>
        </p:txBody>
      </p:sp>
      <p:grpSp>
        <p:nvGrpSpPr>
          <p:cNvPr id="71" name="Google Shape;71;p4"/>
          <p:cNvGrpSpPr/>
          <p:nvPr/>
        </p:nvGrpSpPr>
        <p:grpSpPr>
          <a:xfrm>
            <a:off x="693700" y="408718"/>
            <a:ext cx="10743533" cy="5857417"/>
            <a:chOff x="520275" y="306538"/>
            <a:chExt cx="8057650" cy="4393063"/>
          </a:xfrm>
        </p:grpSpPr>
        <p:sp>
          <p:nvSpPr>
            <p:cNvPr id="72" name="Google Shape;72;p4"/>
            <p:cNvSpPr/>
            <p:nvPr/>
          </p:nvSpPr>
          <p:spPr>
            <a:xfrm>
              <a:off x="7997400" y="990475"/>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4"/>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4"/>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5" name="Google Shape;75;p4"/>
            <p:cNvGrpSpPr/>
            <p:nvPr/>
          </p:nvGrpSpPr>
          <p:grpSpPr>
            <a:xfrm>
              <a:off x="1466426" y="1540126"/>
              <a:ext cx="433199" cy="89400"/>
              <a:chOff x="1466426" y="1540126"/>
              <a:chExt cx="433199" cy="89400"/>
            </a:xfrm>
          </p:grpSpPr>
          <p:sp>
            <p:nvSpPr>
              <p:cNvPr id="76" name="Google Shape;76;p4"/>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 name="Google Shape;78;p4"/>
            <p:cNvSpPr/>
            <p:nvPr/>
          </p:nvSpPr>
          <p:spPr>
            <a:xfrm>
              <a:off x="1050300" y="4003875"/>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9" name="Google Shape;79;p4"/>
            <p:cNvGrpSpPr/>
            <p:nvPr/>
          </p:nvGrpSpPr>
          <p:grpSpPr>
            <a:xfrm>
              <a:off x="520275" y="306537"/>
              <a:ext cx="281610" cy="89409"/>
              <a:chOff x="2979400" y="3139200"/>
              <a:chExt cx="281610" cy="89409"/>
            </a:xfrm>
          </p:grpSpPr>
          <p:sp>
            <p:nvSpPr>
              <p:cNvPr id="80" name="Google Shape;80;p4"/>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4"/>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4"/>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4"/>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4" name="Google Shape;84;p4"/>
            <p:cNvSpPr/>
            <p:nvPr/>
          </p:nvSpPr>
          <p:spPr>
            <a:xfrm>
              <a:off x="8539525" y="45005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4"/>
            <p:cNvSpPr/>
            <p:nvPr/>
          </p:nvSpPr>
          <p:spPr>
            <a:xfrm>
              <a:off x="5537750" y="1194900"/>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4"/>
            <p:cNvSpPr/>
            <p:nvPr/>
          </p:nvSpPr>
          <p:spPr>
            <a:xfrm>
              <a:off x="6105700" y="348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4"/>
            <p:cNvSpPr/>
            <p:nvPr/>
          </p:nvSpPr>
          <p:spPr>
            <a:xfrm>
              <a:off x="546750" y="4661200"/>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4"/>
            <p:cNvSpPr/>
            <p:nvPr/>
          </p:nvSpPr>
          <p:spPr>
            <a:xfrm>
              <a:off x="6903050" y="4500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9" name="Google Shape;89;p4"/>
          <p:cNvSpPr txBox="1">
            <a:spLocks noGrp="1"/>
          </p:cNvSpPr>
          <p:nvPr>
            <p:ph type="title"/>
          </p:nvPr>
        </p:nvSpPr>
        <p:spPr>
          <a:xfrm>
            <a:off x="945000" y="830767"/>
            <a:ext cx="1030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atin typeface="Fjalla One"/>
                <a:ea typeface="Fjalla One"/>
                <a:cs typeface="Fjalla One"/>
                <a:sym typeface="Fjall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138229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rgbClr val="FFB24F"/>
        </a:solidFill>
        <a:effectLst/>
      </p:bgPr>
    </p:bg>
    <p:spTree>
      <p:nvGrpSpPr>
        <p:cNvPr id="1" name="Shape 90"/>
        <p:cNvGrpSpPr/>
        <p:nvPr/>
      </p:nvGrpSpPr>
      <p:grpSpPr>
        <a:xfrm>
          <a:off x="0" y="0"/>
          <a:ext cx="0" cy="0"/>
          <a:chOff x="0" y="0"/>
          <a:chExt cx="0" cy="0"/>
        </a:xfrm>
      </p:grpSpPr>
      <p:sp>
        <p:nvSpPr>
          <p:cNvPr id="91" name="Google Shape;91;p5"/>
          <p:cNvSpPr txBox="1">
            <a:spLocks noGrp="1"/>
          </p:cNvSpPr>
          <p:nvPr>
            <p:ph type="ctrTitle"/>
          </p:nvPr>
        </p:nvSpPr>
        <p:spPr>
          <a:xfrm>
            <a:off x="1969400" y="4062200"/>
            <a:ext cx="35232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1600"/>
              <a:buNone/>
              <a:defRPr sz="2400" b="0">
                <a:solidFill>
                  <a:srgbClr val="242323"/>
                </a:solidFill>
              </a:defRPr>
            </a:lvl1pPr>
            <a:lvl2pPr lvl="1" algn="ctr" rtl="0">
              <a:spcBef>
                <a:spcPts val="0"/>
              </a:spcBef>
              <a:spcAft>
                <a:spcPts val="0"/>
              </a:spcAft>
              <a:buClr>
                <a:srgbClr val="2D406A"/>
              </a:buClr>
              <a:buSzPts val="1600"/>
              <a:buFont typeface="Anton"/>
              <a:buNone/>
              <a:defRPr sz="2133"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2133"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2133"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2133"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2133"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2133"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2133"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2133" b="0">
                <a:solidFill>
                  <a:srgbClr val="2D406A"/>
                </a:solidFill>
                <a:latin typeface="Anton"/>
                <a:ea typeface="Anton"/>
                <a:cs typeface="Anton"/>
                <a:sym typeface="Anton"/>
              </a:defRPr>
            </a:lvl9pPr>
          </a:lstStyle>
          <a:p>
            <a:endParaRPr/>
          </a:p>
        </p:txBody>
      </p:sp>
      <p:sp>
        <p:nvSpPr>
          <p:cNvPr id="92" name="Google Shape;92;p5"/>
          <p:cNvSpPr txBox="1">
            <a:spLocks noGrp="1"/>
          </p:cNvSpPr>
          <p:nvPr>
            <p:ph type="subTitle" idx="1"/>
          </p:nvPr>
        </p:nvSpPr>
        <p:spPr>
          <a:xfrm>
            <a:off x="1969392" y="4478967"/>
            <a:ext cx="3523200" cy="758000"/>
          </a:xfrm>
          <a:prstGeom prst="rect">
            <a:avLst/>
          </a:prstGeom>
          <a:noFill/>
        </p:spPr>
        <p:txBody>
          <a:bodyPr spcFirstLastPara="1" wrap="square" lIns="91425" tIns="91425" rIns="91425" bIns="91425" anchor="t" anchorCtr="0">
            <a:noAutofit/>
          </a:bodyPr>
          <a:lstStyle>
            <a:lvl1pPr marR="95998" lvl="0" algn="ctr" rtl="0">
              <a:lnSpc>
                <a:spcPct val="100000"/>
              </a:lnSpc>
              <a:spcBef>
                <a:spcPts val="0"/>
              </a:spcBef>
              <a:spcAft>
                <a:spcPts val="0"/>
              </a:spcAft>
              <a:buClr>
                <a:srgbClr val="2D406A"/>
              </a:buClr>
              <a:buSzPts val="1200"/>
              <a:buFont typeface="Abel"/>
              <a:buNone/>
              <a:defRPr sz="1600"/>
            </a:lvl1pPr>
            <a:lvl2pPr lvl="1" algn="ctr" rtl="0">
              <a:lnSpc>
                <a:spcPct val="100000"/>
              </a:lnSpc>
              <a:spcBef>
                <a:spcPts val="0"/>
              </a:spcBef>
              <a:spcAft>
                <a:spcPts val="0"/>
              </a:spcAft>
              <a:buClr>
                <a:srgbClr val="2D406A"/>
              </a:buClr>
              <a:buSzPts val="1200"/>
              <a:buFont typeface="Abel"/>
              <a:buNone/>
              <a:defRPr sz="16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200"/>
              <a:buFont typeface="Abel"/>
              <a:buNone/>
              <a:defRPr sz="16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200"/>
              <a:buFont typeface="Abel"/>
              <a:buNone/>
              <a:defRPr sz="16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200"/>
              <a:buFont typeface="Abel"/>
              <a:buNone/>
              <a:defRPr sz="16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200"/>
              <a:buFont typeface="Abel"/>
              <a:buNone/>
              <a:defRPr sz="16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200"/>
              <a:buFont typeface="Abel"/>
              <a:buNone/>
              <a:defRPr sz="16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200"/>
              <a:buFont typeface="Abel"/>
              <a:buNone/>
              <a:defRPr sz="16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200"/>
              <a:buFont typeface="Abel"/>
              <a:buNone/>
              <a:defRPr sz="1600">
                <a:solidFill>
                  <a:srgbClr val="2D406A"/>
                </a:solidFill>
                <a:latin typeface="Abel"/>
                <a:ea typeface="Abel"/>
                <a:cs typeface="Abel"/>
                <a:sym typeface="Abel"/>
              </a:defRPr>
            </a:lvl9pPr>
          </a:lstStyle>
          <a:p>
            <a:endParaRPr/>
          </a:p>
        </p:txBody>
      </p:sp>
      <p:sp>
        <p:nvSpPr>
          <p:cNvPr id="93" name="Google Shape;93;p5"/>
          <p:cNvSpPr txBox="1">
            <a:spLocks noGrp="1"/>
          </p:cNvSpPr>
          <p:nvPr>
            <p:ph type="ctrTitle" idx="2"/>
          </p:nvPr>
        </p:nvSpPr>
        <p:spPr>
          <a:xfrm>
            <a:off x="6584553" y="4058133"/>
            <a:ext cx="33852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1600"/>
              <a:buNone/>
              <a:defRPr sz="2400" b="0">
                <a:solidFill>
                  <a:srgbClr val="242323"/>
                </a:solidFill>
              </a:defRPr>
            </a:lvl1pPr>
            <a:lvl2pPr lvl="1" algn="ctr" rtl="0">
              <a:spcBef>
                <a:spcPts val="0"/>
              </a:spcBef>
              <a:spcAft>
                <a:spcPts val="0"/>
              </a:spcAft>
              <a:buClr>
                <a:srgbClr val="2D406A"/>
              </a:buClr>
              <a:buSzPts val="1600"/>
              <a:buFont typeface="Anton"/>
              <a:buNone/>
              <a:defRPr sz="2133"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2133"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2133"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2133"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2133"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2133"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2133"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2133" b="0">
                <a:solidFill>
                  <a:srgbClr val="2D406A"/>
                </a:solidFill>
                <a:latin typeface="Anton"/>
                <a:ea typeface="Anton"/>
                <a:cs typeface="Anton"/>
                <a:sym typeface="Anton"/>
              </a:defRPr>
            </a:lvl9pPr>
          </a:lstStyle>
          <a:p>
            <a:endParaRPr/>
          </a:p>
        </p:txBody>
      </p:sp>
      <p:sp>
        <p:nvSpPr>
          <p:cNvPr id="94" name="Google Shape;94;p5"/>
          <p:cNvSpPr txBox="1">
            <a:spLocks noGrp="1"/>
          </p:cNvSpPr>
          <p:nvPr>
            <p:ph type="subTitle" idx="3"/>
          </p:nvPr>
        </p:nvSpPr>
        <p:spPr>
          <a:xfrm>
            <a:off x="6584561" y="4474900"/>
            <a:ext cx="3385200" cy="7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D406A"/>
              </a:buClr>
              <a:buSzPts val="1200"/>
              <a:buFont typeface="Abel"/>
              <a:buNone/>
              <a:defRPr sz="1600"/>
            </a:lvl1pPr>
            <a:lvl2pPr lvl="1" algn="ctr" rtl="0">
              <a:lnSpc>
                <a:spcPct val="100000"/>
              </a:lnSpc>
              <a:spcBef>
                <a:spcPts val="0"/>
              </a:spcBef>
              <a:spcAft>
                <a:spcPts val="0"/>
              </a:spcAft>
              <a:buClr>
                <a:srgbClr val="2D406A"/>
              </a:buClr>
              <a:buSzPts val="1200"/>
              <a:buFont typeface="Abel"/>
              <a:buNone/>
              <a:defRPr sz="16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200"/>
              <a:buFont typeface="Abel"/>
              <a:buNone/>
              <a:defRPr sz="16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200"/>
              <a:buFont typeface="Abel"/>
              <a:buNone/>
              <a:defRPr sz="16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200"/>
              <a:buFont typeface="Abel"/>
              <a:buNone/>
              <a:defRPr sz="16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200"/>
              <a:buFont typeface="Abel"/>
              <a:buNone/>
              <a:defRPr sz="16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200"/>
              <a:buFont typeface="Abel"/>
              <a:buNone/>
              <a:defRPr sz="16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200"/>
              <a:buFont typeface="Abel"/>
              <a:buNone/>
              <a:defRPr sz="16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200"/>
              <a:buFont typeface="Abel"/>
              <a:buNone/>
              <a:defRPr sz="1600">
                <a:solidFill>
                  <a:srgbClr val="2D406A"/>
                </a:solidFill>
                <a:latin typeface="Abel"/>
                <a:ea typeface="Abel"/>
                <a:cs typeface="Abel"/>
                <a:sym typeface="Abel"/>
              </a:defRPr>
            </a:lvl9pPr>
          </a:lstStyle>
          <a:p>
            <a:endParaRPr/>
          </a:p>
        </p:txBody>
      </p:sp>
      <p:grpSp>
        <p:nvGrpSpPr>
          <p:cNvPr id="95" name="Google Shape;95;p5"/>
          <p:cNvGrpSpPr/>
          <p:nvPr/>
        </p:nvGrpSpPr>
        <p:grpSpPr>
          <a:xfrm>
            <a:off x="693700" y="408718"/>
            <a:ext cx="10743533" cy="5857417"/>
            <a:chOff x="520275" y="306538"/>
            <a:chExt cx="8057650" cy="4393063"/>
          </a:xfrm>
        </p:grpSpPr>
        <p:grpSp>
          <p:nvGrpSpPr>
            <p:cNvPr id="96" name="Google Shape;96;p5"/>
            <p:cNvGrpSpPr/>
            <p:nvPr/>
          </p:nvGrpSpPr>
          <p:grpSpPr>
            <a:xfrm>
              <a:off x="3351475" y="673487"/>
              <a:ext cx="281610" cy="89409"/>
              <a:chOff x="2979400" y="3139200"/>
              <a:chExt cx="281610" cy="89409"/>
            </a:xfrm>
          </p:grpSpPr>
          <p:sp>
            <p:nvSpPr>
              <p:cNvPr id="97" name="Google Shape;97;p5"/>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5"/>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5"/>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5"/>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1" name="Google Shape;101;p5"/>
            <p:cNvSpPr/>
            <p:nvPr/>
          </p:nvSpPr>
          <p:spPr>
            <a:xfrm>
              <a:off x="7997400" y="990475"/>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5"/>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5"/>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4" name="Google Shape;104;p5"/>
            <p:cNvGrpSpPr/>
            <p:nvPr/>
          </p:nvGrpSpPr>
          <p:grpSpPr>
            <a:xfrm>
              <a:off x="1466426" y="1540126"/>
              <a:ext cx="433199" cy="89400"/>
              <a:chOff x="1466426" y="1540126"/>
              <a:chExt cx="433199" cy="89400"/>
            </a:xfrm>
          </p:grpSpPr>
          <p:sp>
            <p:nvSpPr>
              <p:cNvPr id="105" name="Google Shape;105;p5"/>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5"/>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 name="Google Shape;107;p5"/>
            <p:cNvSpPr/>
            <p:nvPr/>
          </p:nvSpPr>
          <p:spPr>
            <a:xfrm>
              <a:off x="1050300" y="4003875"/>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8" name="Google Shape;108;p5"/>
            <p:cNvGrpSpPr/>
            <p:nvPr/>
          </p:nvGrpSpPr>
          <p:grpSpPr>
            <a:xfrm>
              <a:off x="520275" y="306537"/>
              <a:ext cx="281610" cy="89409"/>
              <a:chOff x="2979400" y="3139200"/>
              <a:chExt cx="281610" cy="89409"/>
            </a:xfrm>
          </p:grpSpPr>
          <p:sp>
            <p:nvSpPr>
              <p:cNvPr id="109" name="Google Shape;109;p5"/>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5"/>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5"/>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5"/>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3" name="Google Shape;113;p5"/>
            <p:cNvSpPr/>
            <p:nvPr/>
          </p:nvSpPr>
          <p:spPr>
            <a:xfrm>
              <a:off x="8539525" y="45005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5"/>
            <p:cNvSpPr/>
            <p:nvPr/>
          </p:nvSpPr>
          <p:spPr>
            <a:xfrm>
              <a:off x="5537750" y="1194900"/>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5"/>
            <p:cNvSpPr/>
            <p:nvPr/>
          </p:nvSpPr>
          <p:spPr>
            <a:xfrm>
              <a:off x="6105700" y="348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5"/>
            <p:cNvSpPr/>
            <p:nvPr/>
          </p:nvSpPr>
          <p:spPr>
            <a:xfrm>
              <a:off x="546750" y="4661200"/>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5"/>
            <p:cNvSpPr/>
            <p:nvPr/>
          </p:nvSpPr>
          <p:spPr>
            <a:xfrm>
              <a:off x="6903050" y="4500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8" name="Google Shape;118;p5"/>
          <p:cNvSpPr txBox="1">
            <a:spLocks noGrp="1"/>
          </p:cNvSpPr>
          <p:nvPr>
            <p:ph type="title" idx="4"/>
          </p:nvPr>
        </p:nvSpPr>
        <p:spPr>
          <a:xfrm>
            <a:off x="945000" y="830767"/>
            <a:ext cx="1030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atin typeface="Fjalla One"/>
                <a:ea typeface="Fjalla One"/>
                <a:cs typeface="Fjalla One"/>
                <a:sym typeface="Fjall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73889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rgbClr val="FFB24F"/>
        </a:solidFill>
        <a:effectLst/>
      </p:bgPr>
    </p:bg>
    <p:spTree>
      <p:nvGrpSpPr>
        <p:cNvPr id="1" name="Shape 119"/>
        <p:cNvGrpSpPr/>
        <p:nvPr/>
      </p:nvGrpSpPr>
      <p:grpSpPr>
        <a:xfrm>
          <a:off x="0" y="0"/>
          <a:ext cx="0" cy="0"/>
          <a:chOff x="0" y="0"/>
          <a:chExt cx="0" cy="0"/>
        </a:xfrm>
      </p:grpSpPr>
      <p:sp>
        <p:nvSpPr>
          <p:cNvPr id="120" name="Google Shape;120;p6"/>
          <p:cNvSpPr/>
          <p:nvPr/>
        </p:nvSpPr>
        <p:spPr>
          <a:xfrm>
            <a:off x="-17233" y="3552433"/>
            <a:ext cx="12209200" cy="33592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6"/>
          <p:cNvSpPr txBox="1">
            <a:spLocks noGrp="1"/>
          </p:cNvSpPr>
          <p:nvPr>
            <p:ph type="ctrTitle"/>
          </p:nvPr>
        </p:nvSpPr>
        <p:spPr>
          <a:xfrm>
            <a:off x="1068875" y="4396333"/>
            <a:ext cx="28968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42323"/>
              </a:buClr>
              <a:buSzPts val="1600"/>
              <a:buNone/>
              <a:defRPr sz="2400" b="0">
                <a:solidFill>
                  <a:srgbClr val="242323"/>
                </a:solidFill>
              </a:defRPr>
            </a:lvl1pPr>
            <a:lvl2pPr lvl="1"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2pPr>
            <a:lvl3pPr lvl="2"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3pPr>
            <a:lvl4pPr lvl="3"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4pPr>
            <a:lvl5pPr lvl="4"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5pPr>
            <a:lvl6pPr lvl="5"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6pPr>
            <a:lvl7pPr lvl="6"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7pPr>
            <a:lvl8pPr lvl="7"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8pPr>
            <a:lvl9pPr lvl="8"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9pPr>
          </a:lstStyle>
          <a:p>
            <a:endParaRPr/>
          </a:p>
        </p:txBody>
      </p:sp>
      <p:sp>
        <p:nvSpPr>
          <p:cNvPr id="122" name="Google Shape;122;p6"/>
          <p:cNvSpPr txBox="1">
            <a:spLocks noGrp="1"/>
          </p:cNvSpPr>
          <p:nvPr>
            <p:ph type="subTitle" idx="1"/>
          </p:nvPr>
        </p:nvSpPr>
        <p:spPr>
          <a:xfrm>
            <a:off x="960000" y="4813100"/>
            <a:ext cx="3114400" cy="758000"/>
          </a:xfrm>
          <a:prstGeom prst="rect">
            <a:avLst/>
          </a:prstGeom>
          <a:noFill/>
        </p:spPr>
        <p:txBody>
          <a:bodyPr spcFirstLastPara="1" wrap="square" lIns="91425" tIns="91425" rIns="91425" bIns="91425" anchor="t" anchorCtr="0">
            <a:noAutofit/>
          </a:bodyPr>
          <a:lstStyle>
            <a:lvl1pPr marR="95998" lvl="0" algn="ctr" rtl="0">
              <a:lnSpc>
                <a:spcPct val="100000"/>
              </a:lnSpc>
              <a:spcBef>
                <a:spcPts val="0"/>
              </a:spcBef>
              <a:spcAft>
                <a:spcPts val="0"/>
              </a:spcAft>
              <a:buSzPts val="1200"/>
              <a:buFont typeface="Abel"/>
              <a:buNone/>
              <a:defRPr sz="1600"/>
            </a:lvl1pPr>
            <a:lvl2pPr lvl="1" algn="ctr" rtl="0">
              <a:lnSpc>
                <a:spcPct val="100000"/>
              </a:lnSpc>
              <a:spcBef>
                <a:spcPts val="0"/>
              </a:spcBef>
              <a:spcAft>
                <a:spcPts val="0"/>
              </a:spcAft>
              <a:buSzPts val="1200"/>
              <a:buFont typeface="Abel"/>
              <a:buNone/>
              <a:defRPr sz="1600">
                <a:latin typeface="Abel"/>
                <a:ea typeface="Abel"/>
                <a:cs typeface="Abel"/>
                <a:sym typeface="Abel"/>
              </a:defRPr>
            </a:lvl2pPr>
            <a:lvl3pPr lvl="2" algn="ctr" rtl="0">
              <a:lnSpc>
                <a:spcPct val="100000"/>
              </a:lnSpc>
              <a:spcBef>
                <a:spcPts val="0"/>
              </a:spcBef>
              <a:spcAft>
                <a:spcPts val="0"/>
              </a:spcAft>
              <a:buSzPts val="1200"/>
              <a:buFont typeface="Abel"/>
              <a:buNone/>
              <a:defRPr sz="1600">
                <a:latin typeface="Abel"/>
                <a:ea typeface="Abel"/>
                <a:cs typeface="Abel"/>
                <a:sym typeface="Abel"/>
              </a:defRPr>
            </a:lvl3pPr>
            <a:lvl4pPr lvl="3" algn="ctr" rtl="0">
              <a:lnSpc>
                <a:spcPct val="100000"/>
              </a:lnSpc>
              <a:spcBef>
                <a:spcPts val="0"/>
              </a:spcBef>
              <a:spcAft>
                <a:spcPts val="0"/>
              </a:spcAft>
              <a:buSzPts val="1200"/>
              <a:buFont typeface="Abel"/>
              <a:buNone/>
              <a:defRPr sz="1600">
                <a:latin typeface="Abel"/>
                <a:ea typeface="Abel"/>
                <a:cs typeface="Abel"/>
                <a:sym typeface="Abel"/>
              </a:defRPr>
            </a:lvl4pPr>
            <a:lvl5pPr lvl="4" algn="ctr" rtl="0">
              <a:lnSpc>
                <a:spcPct val="100000"/>
              </a:lnSpc>
              <a:spcBef>
                <a:spcPts val="0"/>
              </a:spcBef>
              <a:spcAft>
                <a:spcPts val="0"/>
              </a:spcAft>
              <a:buSzPts val="1200"/>
              <a:buFont typeface="Abel"/>
              <a:buNone/>
              <a:defRPr sz="1600">
                <a:latin typeface="Abel"/>
                <a:ea typeface="Abel"/>
                <a:cs typeface="Abel"/>
                <a:sym typeface="Abel"/>
              </a:defRPr>
            </a:lvl5pPr>
            <a:lvl6pPr lvl="5" algn="ctr" rtl="0">
              <a:lnSpc>
                <a:spcPct val="100000"/>
              </a:lnSpc>
              <a:spcBef>
                <a:spcPts val="0"/>
              </a:spcBef>
              <a:spcAft>
                <a:spcPts val="0"/>
              </a:spcAft>
              <a:buSzPts val="1200"/>
              <a:buFont typeface="Abel"/>
              <a:buNone/>
              <a:defRPr sz="1600">
                <a:latin typeface="Abel"/>
                <a:ea typeface="Abel"/>
                <a:cs typeface="Abel"/>
                <a:sym typeface="Abel"/>
              </a:defRPr>
            </a:lvl6pPr>
            <a:lvl7pPr lvl="6" algn="ctr" rtl="0">
              <a:lnSpc>
                <a:spcPct val="100000"/>
              </a:lnSpc>
              <a:spcBef>
                <a:spcPts val="0"/>
              </a:spcBef>
              <a:spcAft>
                <a:spcPts val="0"/>
              </a:spcAft>
              <a:buSzPts val="1200"/>
              <a:buFont typeface="Abel"/>
              <a:buNone/>
              <a:defRPr sz="1600">
                <a:latin typeface="Abel"/>
                <a:ea typeface="Abel"/>
                <a:cs typeface="Abel"/>
                <a:sym typeface="Abel"/>
              </a:defRPr>
            </a:lvl7pPr>
            <a:lvl8pPr lvl="7" algn="ctr" rtl="0">
              <a:lnSpc>
                <a:spcPct val="100000"/>
              </a:lnSpc>
              <a:spcBef>
                <a:spcPts val="0"/>
              </a:spcBef>
              <a:spcAft>
                <a:spcPts val="0"/>
              </a:spcAft>
              <a:buSzPts val="1200"/>
              <a:buFont typeface="Abel"/>
              <a:buNone/>
              <a:defRPr sz="1600">
                <a:latin typeface="Abel"/>
                <a:ea typeface="Abel"/>
                <a:cs typeface="Abel"/>
                <a:sym typeface="Abel"/>
              </a:defRPr>
            </a:lvl8pPr>
            <a:lvl9pPr lvl="8" algn="ctr" rtl="0">
              <a:lnSpc>
                <a:spcPct val="100000"/>
              </a:lnSpc>
              <a:spcBef>
                <a:spcPts val="0"/>
              </a:spcBef>
              <a:spcAft>
                <a:spcPts val="0"/>
              </a:spcAft>
              <a:buSzPts val="1200"/>
              <a:buFont typeface="Abel"/>
              <a:buNone/>
              <a:defRPr sz="1600">
                <a:latin typeface="Abel"/>
                <a:ea typeface="Abel"/>
                <a:cs typeface="Abel"/>
                <a:sym typeface="Abel"/>
              </a:defRPr>
            </a:lvl9pPr>
          </a:lstStyle>
          <a:p>
            <a:endParaRPr/>
          </a:p>
        </p:txBody>
      </p:sp>
      <p:sp>
        <p:nvSpPr>
          <p:cNvPr id="123" name="Google Shape;123;p6"/>
          <p:cNvSpPr txBox="1">
            <a:spLocks noGrp="1"/>
          </p:cNvSpPr>
          <p:nvPr>
            <p:ph type="ctrTitle" idx="2"/>
          </p:nvPr>
        </p:nvSpPr>
        <p:spPr>
          <a:xfrm>
            <a:off x="4647584" y="4396333"/>
            <a:ext cx="28968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42323"/>
              </a:buClr>
              <a:buSzPts val="1600"/>
              <a:buNone/>
              <a:defRPr sz="2400" b="0">
                <a:solidFill>
                  <a:srgbClr val="242323"/>
                </a:solidFill>
              </a:defRPr>
            </a:lvl1pPr>
            <a:lvl2pPr lvl="1"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2pPr>
            <a:lvl3pPr lvl="2"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3pPr>
            <a:lvl4pPr lvl="3"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4pPr>
            <a:lvl5pPr lvl="4"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5pPr>
            <a:lvl6pPr lvl="5"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6pPr>
            <a:lvl7pPr lvl="6"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7pPr>
            <a:lvl8pPr lvl="7"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8pPr>
            <a:lvl9pPr lvl="8"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9pPr>
          </a:lstStyle>
          <a:p>
            <a:endParaRPr/>
          </a:p>
        </p:txBody>
      </p:sp>
      <p:sp>
        <p:nvSpPr>
          <p:cNvPr id="124" name="Google Shape;124;p6"/>
          <p:cNvSpPr txBox="1">
            <a:spLocks noGrp="1"/>
          </p:cNvSpPr>
          <p:nvPr>
            <p:ph type="subTitle" idx="3"/>
          </p:nvPr>
        </p:nvSpPr>
        <p:spPr>
          <a:xfrm>
            <a:off x="4538783" y="4813100"/>
            <a:ext cx="3114400" cy="7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Abel"/>
              <a:buNone/>
              <a:defRPr sz="1600"/>
            </a:lvl1pPr>
            <a:lvl2pPr lvl="1" algn="ctr" rtl="0">
              <a:lnSpc>
                <a:spcPct val="100000"/>
              </a:lnSpc>
              <a:spcBef>
                <a:spcPts val="0"/>
              </a:spcBef>
              <a:spcAft>
                <a:spcPts val="0"/>
              </a:spcAft>
              <a:buSzPts val="1200"/>
              <a:buFont typeface="Abel"/>
              <a:buNone/>
              <a:defRPr sz="1600">
                <a:latin typeface="Abel"/>
                <a:ea typeface="Abel"/>
                <a:cs typeface="Abel"/>
                <a:sym typeface="Abel"/>
              </a:defRPr>
            </a:lvl2pPr>
            <a:lvl3pPr lvl="2" algn="ctr" rtl="0">
              <a:lnSpc>
                <a:spcPct val="100000"/>
              </a:lnSpc>
              <a:spcBef>
                <a:spcPts val="0"/>
              </a:spcBef>
              <a:spcAft>
                <a:spcPts val="0"/>
              </a:spcAft>
              <a:buSzPts val="1200"/>
              <a:buFont typeface="Abel"/>
              <a:buNone/>
              <a:defRPr sz="1600">
                <a:latin typeface="Abel"/>
                <a:ea typeface="Abel"/>
                <a:cs typeface="Abel"/>
                <a:sym typeface="Abel"/>
              </a:defRPr>
            </a:lvl3pPr>
            <a:lvl4pPr lvl="3" algn="ctr" rtl="0">
              <a:lnSpc>
                <a:spcPct val="100000"/>
              </a:lnSpc>
              <a:spcBef>
                <a:spcPts val="0"/>
              </a:spcBef>
              <a:spcAft>
                <a:spcPts val="0"/>
              </a:spcAft>
              <a:buSzPts val="1200"/>
              <a:buFont typeface="Abel"/>
              <a:buNone/>
              <a:defRPr sz="1600">
                <a:latin typeface="Abel"/>
                <a:ea typeface="Abel"/>
                <a:cs typeface="Abel"/>
                <a:sym typeface="Abel"/>
              </a:defRPr>
            </a:lvl4pPr>
            <a:lvl5pPr lvl="4" algn="ctr" rtl="0">
              <a:lnSpc>
                <a:spcPct val="100000"/>
              </a:lnSpc>
              <a:spcBef>
                <a:spcPts val="0"/>
              </a:spcBef>
              <a:spcAft>
                <a:spcPts val="0"/>
              </a:spcAft>
              <a:buSzPts val="1200"/>
              <a:buFont typeface="Abel"/>
              <a:buNone/>
              <a:defRPr sz="1600">
                <a:latin typeface="Abel"/>
                <a:ea typeface="Abel"/>
                <a:cs typeface="Abel"/>
                <a:sym typeface="Abel"/>
              </a:defRPr>
            </a:lvl5pPr>
            <a:lvl6pPr lvl="5" algn="ctr" rtl="0">
              <a:lnSpc>
                <a:spcPct val="100000"/>
              </a:lnSpc>
              <a:spcBef>
                <a:spcPts val="0"/>
              </a:spcBef>
              <a:spcAft>
                <a:spcPts val="0"/>
              </a:spcAft>
              <a:buSzPts val="1200"/>
              <a:buFont typeface="Abel"/>
              <a:buNone/>
              <a:defRPr sz="1600">
                <a:latin typeface="Abel"/>
                <a:ea typeface="Abel"/>
                <a:cs typeface="Abel"/>
                <a:sym typeface="Abel"/>
              </a:defRPr>
            </a:lvl6pPr>
            <a:lvl7pPr lvl="6" algn="ctr" rtl="0">
              <a:lnSpc>
                <a:spcPct val="100000"/>
              </a:lnSpc>
              <a:spcBef>
                <a:spcPts val="0"/>
              </a:spcBef>
              <a:spcAft>
                <a:spcPts val="0"/>
              </a:spcAft>
              <a:buSzPts val="1200"/>
              <a:buFont typeface="Abel"/>
              <a:buNone/>
              <a:defRPr sz="1600">
                <a:latin typeface="Abel"/>
                <a:ea typeface="Abel"/>
                <a:cs typeface="Abel"/>
                <a:sym typeface="Abel"/>
              </a:defRPr>
            </a:lvl7pPr>
            <a:lvl8pPr lvl="7" algn="ctr" rtl="0">
              <a:lnSpc>
                <a:spcPct val="100000"/>
              </a:lnSpc>
              <a:spcBef>
                <a:spcPts val="0"/>
              </a:spcBef>
              <a:spcAft>
                <a:spcPts val="0"/>
              </a:spcAft>
              <a:buSzPts val="1200"/>
              <a:buFont typeface="Abel"/>
              <a:buNone/>
              <a:defRPr sz="1600">
                <a:latin typeface="Abel"/>
                <a:ea typeface="Abel"/>
                <a:cs typeface="Abel"/>
                <a:sym typeface="Abel"/>
              </a:defRPr>
            </a:lvl8pPr>
            <a:lvl9pPr lvl="8" algn="ctr" rtl="0">
              <a:lnSpc>
                <a:spcPct val="100000"/>
              </a:lnSpc>
              <a:spcBef>
                <a:spcPts val="0"/>
              </a:spcBef>
              <a:spcAft>
                <a:spcPts val="0"/>
              </a:spcAft>
              <a:buSzPts val="1200"/>
              <a:buFont typeface="Abel"/>
              <a:buNone/>
              <a:defRPr sz="1600">
                <a:latin typeface="Abel"/>
                <a:ea typeface="Abel"/>
                <a:cs typeface="Abel"/>
                <a:sym typeface="Abel"/>
              </a:defRPr>
            </a:lvl9pPr>
          </a:lstStyle>
          <a:p>
            <a:endParaRPr/>
          </a:p>
        </p:txBody>
      </p:sp>
      <p:grpSp>
        <p:nvGrpSpPr>
          <p:cNvPr id="125" name="Google Shape;125;p6"/>
          <p:cNvGrpSpPr/>
          <p:nvPr/>
        </p:nvGrpSpPr>
        <p:grpSpPr>
          <a:xfrm>
            <a:off x="693700" y="408718"/>
            <a:ext cx="10743533" cy="5857417"/>
            <a:chOff x="520275" y="306538"/>
            <a:chExt cx="8057650" cy="4393063"/>
          </a:xfrm>
        </p:grpSpPr>
        <p:grpSp>
          <p:nvGrpSpPr>
            <p:cNvPr id="126" name="Google Shape;126;p6"/>
            <p:cNvGrpSpPr/>
            <p:nvPr/>
          </p:nvGrpSpPr>
          <p:grpSpPr>
            <a:xfrm>
              <a:off x="3351475" y="673487"/>
              <a:ext cx="281610" cy="89409"/>
              <a:chOff x="2979400" y="3139200"/>
              <a:chExt cx="281610" cy="89409"/>
            </a:xfrm>
          </p:grpSpPr>
          <p:sp>
            <p:nvSpPr>
              <p:cNvPr id="127" name="Google Shape;127;p6"/>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6"/>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6"/>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6"/>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1" name="Google Shape;131;p6"/>
            <p:cNvSpPr/>
            <p:nvPr/>
          </p:nvSpPr>
          <p:spPr>
            <a:xfrm>
              <a:off x="7997400" y="990475"/>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6"/>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6"/>
            <p:cNvSpPr/>
            <p:nvPr/>
          </p:nvSpPr>
          <p:spPr>
            <a:xfrm>
              <a:off x="5802925" y="4093275"/>
              <a:ext cx="38400" cy="38400"/>
            </a:xfrm>
            <a:prstGeom prst="ellipse">
              <a:avLst/>
            </a:prstGeom>
            <a:solidFill>
              <a:srgbClr val="24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4" name="Google Shape;134;p6"/>
            <p:cNvGrpSpPr/>
            <p:nvPr/>
          </p:nvGrpSpPr>
          <p:grpSpPr>
            <a:xfrm>
              <a:off x="1466426" y="1540126"/>
              <a:ext cx="433199" cy="89400"/>
              <a:chOff x="1466426" y="1540126"/>
              <a:chExt cx="433199" cy="89400"/>
            </a:xfrm>
          </p:grpSpPr>
          <p:sp>
            <p:nvSpPr>
              <p:cNvPr id="135" name="Google Shape;135;p6"/>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6"/>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 name="Google Shape;137;p6"/>
            <p:cNvGrpSpPr/>
            <p:nvPr/>
          </p:nvGrpSpPr>
          <p:grpSpPr>
            <a:xfrm>
              <a:off x="520275" y="306537"/>
              <a:ext cx="281610" cy="89409"/>
              <a:chOff x="2979400" y="3139200"/>
              <a:chExt cx="281610" cy="89409"/>
            </a:xfrm>
          </p:grpSpPr>
          <p:sp>
            <p:nvSpPr>
              <p:cNvPr id="138" name="Google Shape;138;p6"/>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6"/>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6"/>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6"/>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2" name="Google Shape;142;p6"/>
            <p:cNvSpPr/>
            <p:nvPr/>
          </p:nvSpPr>
          <p:spPr>
            <a:xfrm>
              <a:off x="8539525" y="4500575"/>
              <a:ext cx="38400" cy="38400"/>
            </a:xfrm>
            <a:prstGeom prst="ellipse">
              <a:avLst/>
            </a:prstGeom>
            <a:solidFill>
              <a:srgbClr val="24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6"/>
            <p:cNvSpPr/>
            <p:nvPr/>
          </p:nvSpPr>
          <p:spPr>
            <a:xfrm>
              <a:off x="5537750" y="1194900"/>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144" name="Google Shape;144;p6"/>
            <p:cNvSpPr/>
            <p:nvPr/>
          </p:nvSpPr>
          <p:spPr>
            <a:xfrm>
              <a:off x="6105700" y="348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6"/>
            <p:cNvSpPr/>
            <p:nvPr/>
          </p:nvSpPr>
          <p:spPr>
            <a:xfrm>
              <a:off x="546750" y="4661200"/>
              <a:ext cx="362700" cy="38400"/>
            </a:xfrm>
            <a:prstGeom prst="roundRect">
              <a:avLst>
                <a:gd name="adj" fmla="val 16667"/>
              </a:avLst>
            </a:prstGeom>
            <a:solidFill>
              <a:srgbClr val="24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6" name="Google Shape;146;p6"/>
          <p:cNvSpPr txBox="1">
            <a:spLocks noGrp="1"/>
          </p:cNvSpPr>
          <p:nvPr>
            <p:ph type="ctrTitle" idx="4"/>
          </p:nvPr>
        </p:nvSpPr>
        <p:spPr>
          <a:xfrm>
            <a:off x="8226317" y="4396333"/>
            <a:ext cx="28968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42323"/>
              </a:buClr>
              <a:buSzPts val="1600"/>
              <a:buNone/>
              <a:defRPr sz="2400" b="0">
                <a:solidFill>
                  <a:srgbClr val="242323"/>
                </a:solidFill>
              </a:defRPr>
            </a:lvl1pPr>
            <a:lvl2pPr lvl="1"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2pPr>
            <a:lvl3pPr lvl="2"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3pPr>
            <a:lvl4pPr lvl="3"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4pPr>
            <a:lvl5pPr lvl="4"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5pPr>
            <a:lvl6pPr lvl="5"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6pPr>
            <a:lvl7pPr lvl="6"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7pPr>
            <a:lvl8pPr lvl="7"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8pPr>
            <a:lvl9pPr lvl="8" algn="ctr"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9pPr>
          </a:lstStyle>
          <a:p>
            <a:endParaRPr/>
          </a:p>
        </p:txBody>
      </p:sp>
      <p:sp>
        <p:nvSpPr>
          <p:cNvPr id="147" name="Google Shape;147;p6"/>
          <p:cNvSpPr txBox="1">
            <a:spLocks noGrp="1"/>
          </p:cNvSpPr>
          <p:nvPr>
            <p:ph type="subTitle" idx="5"/>
          </p:nvPr>
        </p:nvSpPr>
        <p:spPr>
          <a:xfrm>
            <a:off x="8117600" y="4813100"/>
            <a:ext cx="3114400" cy="7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Abel"/>
              <a:buNone/>
              <a:defRPr sz="1600"/>
            </a:lvl1pPr>
            <a:lvl2pPr lvl="1" algn="ctr" rtl="0">
              <a:lnSpc>
                <a:spcPct val="100000"/>
              </a:lnSpc>
              <a:spcBef>
                <a:spcPts val="0"/>
              </a:spcBef>
              <a:spcAft>
                <a:spcPts val="0"/>
              </a:spcAft>
              <a:buSzPts val="1200"/>
              <a:buFont typeface="Abel"/>
              <a:buNone/>
              <a:defRPr sz="1600">
                <a:latin typeface="Abel"/>
                <a:ea typeface="Abel"/>
                <a:cs typeface="Abel"/>
                <a:sym typeface="Abel"/>
              </a:defRPr>
            </a:lvl2pPr>
            <a:lvl3pPr lvl="2" algn="ctr" rtl="0">
              <a:lnSpc>
                <a:spcPct val="100000"/>
              </a:lnSpc>
              <a:spcBef>
                <a:spcPts val="0"/>
              </a:spcBef>
              <a:spcAft>
                <a:spcPts val="0"/>
              </a:spcAft>
              <a:buSzPts val="1200"/>
              <a:buFont typeface="Abel"/>
              <a:buNone/>
              <a:defRPr sz="1600">
                <a:latin typeface="Abel"/>
                <a:ea typeface="Abel"/>
                <a:cs typeface="Abel"/>
                <a:sym typeface="Abel"/>
              </a:defRPr>
            </a:lvl3pPr>
            <a:lvl4pPr lvl="3" algn="ctr" rtl="0">
              <a:lnSpc>
                <a:spcPct val="100000"/>
              </a:lnSpc>
              <a:spcBef>
                <a:spcPts val="0"/>
              </a:spcBef>
              <a:spcAft>
                <a:spcPts val="0"/>
              </a:spcAft>
              <a:buSzPts val="1200"/>
              <a:buFont typeface="Abel"/>
              <a:buNone/>
              <a:defRPr sz="1600">
                <a:latin typeface="Abel"/>
                <a:ea typeface="Abel"/>
                <a:cs typeface="Abel"/>
                <a:sym typeface="Abel"/>
              </a:defRPr>
            </a:lvl4pPr>
            <a:lvl5pPr lvl="4" algn="ctr" rtl="0">
              <a:lnSpc>
                <a:spcPct val="100000"/>
              </a:lnSpc>
              <a:spcBef>
                <a:spcPts val="0"/>
              </a:spcBef>
              <a:spcAft>
                <a:spcPts val="0"/>
              </a:spcAft>
              <a:buSzPts val="1200"/>
              <a:buFont typeface="Abel"/>
              <a:buNone/>
              <a:defRPr sz="1600">
                <a:latin typeface="Abel"/>
                <a:ea typeface="Abel"/>
                <a:cs typeface="Abel"/>
                <a:sym typeface="Abel"/>
              </a:defRPr>
            </a:lvl5pPr>
            <a:lvl6pPr lvl="5" algn="ctr" rtl="0">
              <a:lnSpc>
                <a:spcPct val="100000"/>
              </a:lnSpc>
              <a:spcBef>
                <a:spcPts val="0"/>
              </a:spcBef>
              <a:spcAft>
                <a:spcPts val="0"/>
              </a:spcAft>
              <a:buSzPts val="1200"/>
              <a:buFont typeface="Abel"/>
              <a:buNone/>
              <a:defRPr sz="1600">
                <a:latin typeface="Abel"/>
                <a:ea typeface="Abel"/>
                <a:cs typeface="Abel"/>
                <a:sym typeface="Abel"/>
              </a:defRPr>
            </a:lvl6pPr>
            <a:lvl7pPr lvl="6" algn="ctr" rtl="0">
              <a:lnSpc>
                <a:spcPct val="100000"/>
              </a:lnSpc>
              <a:spcBef>
                <a:spcPts val="0"/>
              </a:spcBef>
              <a:spcAft>
                <a:spcPts val="0"/>
              </a:spcAft>
              <a:buSzPts val="1200"/>
              <a:buFont typeface="Abel"/>
              <a:buNone/>
              <a:defRPr sz="1600">
                <a:latin typeface="Abel"/>
                <a:ea typeface="Abel"/>
                <a:cs typeface="Abel"/>
                <a:sym typeface="Abel"/>
              </a:defRPr>
            </a:lvl7pPr>
            <a:lvl8pPr lvl="7" algn="ctr" rtl="0">
              <a:lnSpc>
                <a:spcPct val="100000"/>
              </a:lnSpc>
              <a:spcBef>
                <a:spcPts val="0"/>
              </a:spcBef>
              <a:spcAft>
                <a:spcPts val="0"/>
              </a:spcAft>
              <a:buSzPts val="1200"/>
              <a:buFont typeface="Abel"/>
              <a:buNone/>
              <a:defRPr sz="1600">
                <a:latin typeface="Abel"/>
                <a:ea typeface="Abel"/>
                <a:cs typeface="Abel"/>
                <a:sym typeface="Abel"/>
              </a:defRPr>
            </a:lvl8pPr>
            <a:lvl9pPr lvl="8" algn="ctr" rtl="0">
              <a:lnSpc>
                <a:spcPct val="100000"/>
              </a:lnSpc>
              <a:spcBef>
                <a:spcPts val="0"/>
              </a:spcBef>
              <a:spcAft>
                <a:spcPts val="0"/>
              </a:spcAft>
              <a:buSzPts val="1200"/>
              <a:buFont typeface="Abel"/>
              <a:buNone/>
              <a:defRPr sz="1600">
                <a:latin typeface="Abel"/>
                <a:ea typeface="Abel"/>
                <a:cs typeface="Abel"/>
                <a:sym typeface="Abel"/>
              </a:defRPr>
            </a:lvl9pPr>
          </a:lstStyle>
          <a:p>
            <a:endParaRPr/>
          </a:p>
        </p:txBody>
      </p:sp>
      <p:sp>
        <p:nvSpPr>
          <p:cNvPr id="148" name="Google Shape;148;p6"/>
          <p:cNvSpPr txBox="1">
            <a:spLocks noGrp="1"/>
          </p:cNvSpPr>
          <p:nvPr>
            <p:ph type="title" idx="6"/>
          </p:nvPr>
        </p:nvSpPr>
        <p:spPr>
          <a:xfrm>
            <a:off x="945000" y="830767"/>
            <a:ext cx="1030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atin typeface="Fjalla One"/>
                <a:ea typeface="Fjalla One"/>
                <a:cs typeface="Fjalla One"/>
                <a:sym typeface="Fjall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61661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rgbClr val="FFB24F"/>
        </a:solidFill>
        <a:effectLst/>
      </p:bgPr>
    </p:bg>
    <p:spTree>
      <p:nvGrpSpPr>
        <p:cNvPr id="1" name="Shape 149"/>
        <p:cNvGrpSpPr/>
        <p:nvPr/>
      </p:nvGrpSpPr>
      <p:grpSpPr>
        <a:xfrm>
          <a:off x="0" y="0"/>
          <a:ext cx="0" cy="0"/>
          <a:chOff x="0" y="0"/>
          <a:chExt cx="0" cy="0"/>
        </a:xfrm>
      </p:grpSpPr>
      <p:sp>
        <p:nvSpPr>
          <p:cNvPr id="150" name="Google Shape;150;p7"/>
          <p:cNvSpPr txBox="1">
            <a:spLocks noGrp="1"/>
          </p:cNvSpPr>
          <p:nvPr>
            <p:ph type="ctrTitle"/>
          </p:nvPr>
        </p:nvSpPr>
        <p:spPr>
          <a:xfrm>
            <a:off x="2012500" y="2295515"/>
            <a:ext cx="35232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42323"/>
              </a:buClr>
              <a:buSzPts val="1600"/>
              <a:buNone/>
              <a:defRPr sz="2400" b="0">
                <a:solidFill>
                  <a:srgbClr val="242323"/>
                </a:solidFill>
              </a:defRPr>
            </a:lvl1pPr>
            <a:lvl2pPr lvl="1"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2pPr>
            <a:lvl3pPr lvl="2"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3pPr>
            <a:lvl4pPr lvl="3"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4pPr>
            <a:lvl5pPr lvl="4"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5pPr>
            <a:lvl6pPr lvl="5"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6pPr>
            <a:lvl7pPr lvl="6"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7pPr>
            <a:lvl8pPr lvl="7"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8pPr>
            <a:lvl9pPr lvl="8"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9pPr>
          </a:lstStyle>
          <a:p>
            <a:endParaRPr/>
          </a:p>
        </p:txBody>
      </p:sp>
      <p:sp>
        <p:nvSpPr>
          <p:cNvPr id="151" name="Google Shape;151;p7"/>
          <p:cNvSpPr txBox="1">
            <a:spLocks noGrp="1"/>
          </p:cNvSpPr>
          <p:nvPr>
            <p:ph type="subTitle" idx="1"/>
          </p:nvPr>
        </p:nvSpPr>
        <p:spPr>
          <a:xfrm>
            <a:off x="2012500" y="2633167"/>
            <a:ext cx="3881600" cy="758000"/>
          </a:xfrm>
          <a:prstGeom prst="rect">
            <a:avLst/>
          </a:prstGeom>
          <a:noFill/>
        </p:spPr>
        <p:txBody>
          <a:bodyPr spcFirstLastPara="1" wrap="square" lIns="91425" tIns="91425" rIns="91425" bIns="91425" anchor="t" anchorCtr="0">
            <a:noAutofit/>
          </a:bodyPr>
          <a:lstStyle>
            <a:lvl1pPr marR="95998" lvl="0" rtl="0">
              <a:lnSpc>
                <a:spcPct val="100000"/>
              </a:lnSpc>
              <a:spcBef>
                <a:spcPts val="0"/>
              </a:spcBef>
              <a:spcAft>
                <a:spcPts val="0"/>
              </a:spcAft>
              <a:buSzPts val="1200"/>
              <a:buFont typeface="Abel"/>
              <a:buNone/>
              <a:defRPr sz="1600"/>
            </a:lvl1pPr>
            <a:lvl2pPr lvl="1" rtl="0">
              <a:lnSpc>
                <a:spcPct val="100000"/>
              </a:lnSpc>
              <a:spcBef>
                <a:spcPts val="0"/>
              </a:spcBef>
              <a:spcAft>
                <a:spcPts val="0"/>
              </a:spcAft>
              <a:buSzPts val="1200"/>
              <a:buFont typeface="Abel"/>
              <a:buNone/>
              <a:defRPr sz="1600">
                <a:latin typeface="Abel"/>
                <a:ea typeface="Abel"/>
                <a:cs typeface="Abel"/>
                <a:sym typeface="Abel"/>
              </a:defRPr>
            </a:lvl2pPr>
            <a:lvl3pPr lvl="2" rtl="0">
              <a:lnSpc>
                <a:spcPct val="100000"/>
              </a:lnSpc>
              <a:spcBef>
                <a:spcPts val="0"/>
              </a:spcBef>
              <a:spcAft>
                <a:spcPts val="0"/>
              </a:spcAft>
              <a:buSzPts val="1200"/>
              <a:buFont typeface="Abel"/>
              <a:buNone/>
              <a:defRPr sz="1600">
                <a:latin typeface="Abel"/>
                <a:ea typeface="Abel"/>
                <a:cs typeface="Abel"/>
                <a:sym typeface="Abel"/>
              </a:defRPr>
            </a:lvl3pPr>
            <a:lvl4pPr lvl="3" rtl="0">
              <a:lnSpc>
                <a:spcPct val="100000"/>
              </a:lnSpc>
              <a:spcBef>
                <a:spcPts val="0"/>
              </a:spcBef>
              <a:spcAft>
                <a:spcPts val="0"/>
              </a:spcAft>
              <a:buSzPts val="1200"/>
              <a:buFont typeface="Abel"/>
              <a:buNone/>
              <a:defRPr sz="1600">
                <a:latin typeface="Abel"/>
                <a:ea typeface="Abel"/>
                <a:cs typeface="Abel"/>
                <a:sym typeface="Abel"/>
              </a:defRPr>
            </a:lvl4pPr>
            <a:lvl5pPr lvl="4" rtl="0">
              <a:lnSpc>
                <a:spcPct val="100000"/>
              </a:lnSpc>
              <a:spcBef>
                <a:spcPts val="0"/>
              </a:spcBef>
              <a:spcAft>
                <a:spcPts val="0"/>
              </a:spcAft>
              <a:buSzPts val="1200"/>
              <a:buFont typeface="Abel"/>
              <a:buNone/>
              <a:defRPr sz="1600">
                <a:latin typeface="Abel"/>
                <a:ea typeface="Abel"/>
                <a:cs typeface="Abel"/>
                <a:sym typeface="Abel"/>
              </a:defRPr>
            </a:lvl5pPr>
            <a:lvl6pPr lvl="5" rtl="0">
              <a:lnSpc>
                <a:spcPct val="100000"/>
              </a:lnSpc>
              <a:spcBef>
                <a:spcPts val="0"/>
              </a:spcBef>
              <a:spcAft>
                <a:spcPts val="0"/>
              </a:spcAft>
              <a:buSzPts val="1200"/>
              <a:buFont typeface="Abel"/>
              <a:buNone/>
              <a:defRPr sz="1600">
                <a:latin typeface="Abel"/>
                <a:ea typeface="Abel"/>
                <a:cs typeface="Abel"/>
                <a:sym typeface="Abel"/>
              </a:defRPr>
            </a:lvl6pPr>
            <a:lvl7pPr lvl="6" rtl="0">
              <a:lnSpc>
                <a:spcPct val="100000"/>
              </a:lnSpc>
              <a:spcBef>
                <a:spcPts val="0"/>
              </a:spcBef>
              <a:spcAft>
                <a:spcPts val="0"/>
              </a:spcAft>
              <a:buSzPts val="1200"/>
              <a:buFont typeface="Abel"/>
              <a:buNone/>
              <a:defRPr sz="1600">
                <a:latin typeface="Abel"/>
                <a:ea typeface="Abel"/>
                <a:cs typeface="Abel"/>
                <a:sym typeface="Abel"/>
              </a:defRPr>
            </a:lvl7pPr>
            <a:lvl8pPr lvl="7" rtl="0">
              <a:lnSpc>
                <a:spcPct val="100000"/>
              </a:lnSpc>
              <a:spcBef>
                <a:spcPts val="0"/>
              </a:spcBef>
              <a:spcAft>
                <a:spcPts val="0"/>
              </a:spcAft>
              <a:buSzPts val="1200"/>
              <a:buFont typeface="Abel"/>
              <a:buNone/>
              <a:defRPr sz="1600">
                <a:latin typeface="Abel"/>
                <a:ea typeface="Abel"/>
                <a:cs typeface="Abel"/>
                <a:sym typeface="Abel"/>
              </a:defRPr>
            </a:lvl8pPr>
            <a:lvl9pPr lvl="8" rtl="0">
              <a:lnSpc>
                <a:spcPct val="100000"/>
              </a:lnSpc>
              <a:spcBef>
                <a:spcPts val="0"/>
              </a:spcBef>
              <a:spcAft>
                <a:spcPts val="0"/>
              </a:spcAft>
              <a:buSzPts val="1200"/>
              <a:buFont typeface="Abel"/>
              <a:buNone/>
              <a:defRPr sz="1600">
                <a:latin typeface="Abel"/>
                <a:ea typeface="Abel"/>
                <a:cs typeface="Abel"/>
                <a:sym typeface="Abel"/>
              </a:defRPr>
            </a:lvl9pPr>
          </a:lstStyle>
          <a:p>
            <a:endParaRPr/>
          </a:p>
        </p:txBody>
      </p:sp>
      <p:grpSp>
        <p:nvGrpSpPr>
          <p:cNvPr id="152" name="Google Shape;152;p7"/>
          <p:cNvGrpSpPr/>
          <p:nvPr/>
        </p:nvGrpSpPr>
        <p:grpSpPr>
          <a:xfrm>
            <a:off x="693700" y="408718"/>
            <a:ext cx="10743533" cy="5857417"/>
            <a:chOff x="520275" y="306538"/>
            <a:chExt cx="8057650" cy="4393063"/>
          </a:xfrm>
        </p:grpSpPr>
        <p:grpSp>
          <p:nvGrpSpPr>
            <p:cNvPr id="153" name="Google Shape;153;p7"/>
            <p:cNvGrpSpPr/>
            <p:nvPr/>
          </p:nvGrpSpPr>
          <p:grpSpPr>
            <a:xfrm>
              <a:off x="3351475" y="673487"/>
              <a:ext cx="281610" cy="89409"/>
              <a:chOff x="2979400" y="3139200"/>
              <a:chExt cx="281610" cy="89409"/>
            </a:xfrm>
          </p:grpSpPr>
          <p:sp>
            <p:nvSpPr>
              <p:cNvPr id="154" name="Google Shape;154;p7"/>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7"/>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8" name="Google Shape;158;p7"/>
            <p:cNvSpPr/>
            <p:nvPr/>
          </p:nvSpPr>
          <p:spPr>
            <a:xfrm>
              <a:off x="7997400" y="990475"/>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7"/>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7"/>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1" name="Google Shape;161;p7"/>
            <p:cNvGrpSpPr/>
            <p:nvPr/>
          </p:nvGrpSpPr>
          <p:grpSpPr>
            <a:xfrm>
              <a:off x="1466426" y="1540126"/>
              <a:ext cx="433199" cy="89400"/>
              <a:chOff x="1466426" y="1540126"/>
              <a:chExt cx="433199" cy="89400"/>
            </a:xfrm>
          </p:grpSpPr>
          <p:sp>
            <p:nvSpPr>
              <p:cNvPr id="162" name="Google Shape;162;p7"/>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7"/>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7"/>
            <p:cNvGrpSpPr/>
            <p:nvPr/>
          </p:nvGrpSpPr>
          <p:grpSpPr>
            <a:xfrm>
              <a:off x="520275" y="306537"/>
              <a:ext cx="281610" cy="89409"/>
              <a:chOff x="2979400" y="3139200"/>
              <a:chExt cx="281610" cy="89409"/>
            </a:xfrm>
          </p:grpSpPr>
          <p:sp>
            <p:nvSpPr>
              <p:cNvPr id="165" name="Google Shape;165;p7"/>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7"/>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7"/>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9" name="Google Shape;169;p7"/>
            <p:cNvSpPr/>
            <p:nvPr/>
          </p:nvSpPr>
          <p:spPr>
            <a:xfrm>
              <a:off x="8539525" y="45005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5537750" y="1194900"/>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171" name="Google Shape;171;p7"/>
            <p:cNvSpPr/>
            <p:nvPr/>
          </p:nvSpPr>
          <p:spPr>
            <a:xfrm>
              <a:off x="6105700" y="348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7"/>
            <p:cNvSpPr/>
            <p:nvPr/>
          </p:nvSpPr>
          <p:spPr>
            <a:xfrm>
              <a:off x="546750" y="4661200"/>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3" name="Google Shape;173;p7"/>
          <p:cNvSpPr txBox="1">
            <a:spLocks noGrp="1"/>
          </p:cNvSpPr>
          <p:nvPr>
            <p:ph type="ctrTitle" idx="2"/>
          </p:nvPr>
        </p:nvSpPr>
        <p:spPr>
          <a:xfrm>
            <a:off x="7403433" y="2295515"/>
            <a:ext cx="35232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42323"/>
              </a:buClr>
              <a:buSzPts val="1600"/>
              <a:buNone/>
              <a:defRPr sz="2400" b="0">
                <a:solidFill>
                  <a:srgbClr val="242323"/>
                </a:solidFill>
              </a:defRPr>
            </a:lvl1pPr>
            <a:lvl2pPr lvl="1"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2pPr>
            <a:lvl3pPr lvl="2"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3pPr>
            <a:lvl4pPr lvl="3"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4pPr>
            <a:lvl5pPr lvl="4"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5pPr>
            <a:lvl6pPr lvl="5"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6pPr>
            <a:lvl7pPr lvl="6"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7pPr>
            <a:lvl8pPr lvl="7"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8pPr>
            <a:lvl9pPr lvl="8"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9pPr>
          </a:lstStyle>
          <a:p>
            <a:endParaRPr/>
          </a:p>
        </p:txBody>
      </p:sp>
      <p:sp>
        <p:nvSpPr>
          <p:cNvPr id="174" name="Google Shape;174;p7"/>
          <p:cNvSpPr txBox="1">
            <a:spLocks noGrp="1"/>
          </p:cNvSpPr>
          <p:nvPr>
            <p:ph type="subTitle" idx="3"/>
          </p:nvPr>
        </p:nvSpPr>
        <p:spPr>
          <a:xfrm>
            <a:off x="7403433" y="2633167"/>
            <a:ext cx="3828400" cy="758000"/>
          </a:xfrm>
          <a:prstGeom prst="rect">
            <a:avLst/>
          </a:prstGeom>
          <a:noFill/>
        </p:spPr>
        <p:txBody>
          <a:bodyPr spcFirstLastPara="1" wrap="square" lIns="91425" tIns="91425" rIns="91425" bIns="91425" anchor="t" anchorCtr="0">
            <a:noAutofit/>
          </a:bodyPr>
          <a:lstStyle>
            <a:lvl1pPr marR="95998" lvl="0" rtl="0">
              <a:lnSpc>
                <a:spcPct val="100000"/>
              </a:lnSpc>
              <a:spcBef>
                <a:spcPts val="0"/>
              </a:spcBef>
              <a:spcAft>
                <a:spcPts val="0"/>
              </a:spcAft>
              <a:buSzPts val="1200"/>
              <a:buFont typeface="Abel"/>
              <a:buNone/>
              <a:defRPr sz="1600"/>
            </a:lvl1pPr>
            <a:lvl2pPr lvl="1" rtl="0">
              <a:lnSpc>
                <a:spcPct val="100000"/>
              </a:lnSpc>
              <a:spcBef>
                <a:spcPts val="0"/>
              </a:spcBef>
              <a:spcAft>
                <a:spcPts val="0"/>
              </a:spcAft>
              <a:buSzPts val="1200"/>
              <a:buFont typeface="Abel"/>
              <a:buNone/>
              <a:defRPr sz="1600">
                <a:latin typeface="Abel"/>
                <a:ea typeface="Abel"/>
                <a:cs typeface="Abel"/>
                <a:sym typeface="Abel"/>
              </a:defRPr>
            </a:lvl2pPr>
            <a:lvl3pPr lvl="2" rtl="0">
              <a:lnSpc>
                <a:spcPct val="100000"/>
              </a:lnSpc>
              <a:spcBef>
                <a:spcPts val="0"/>
              </a:spcBef>
              <a:spcAft>
                <a:spcPts val="0"/>
              </a:spcAft>
              <a:buSzPts val="1200"/>
              <a:buFont typeface="Abel"/>
              <a:buNone/>
              <a:defRPr sz="1600">
                <a:latin typeface="Abel"/>
                <a:ea typeface="Abel"/>
                <a:cs typeface="Abel"/>
                <a:sym typeface="Abel"/>
              </a:defRPr>
            </a:lvl3pPr>
            <a:lvl4pPr lvl="3" rtl="0">
              <a:lnSpc>
                <a:spcPct val="100000"/>
              </a:lnSpc>
              <a:spcBef>
                <a:spcPts val="0"/>
              </a:spcBef>
              <a:spcAft>
                <a:spcPts val="0"/>
              </a:spcAft>
              <a:buSzPts val="1200"/>
              <a:buFont typeface="Abel"/>
              <a:buNone/>
              <a:defRPr sz="1600">
                <a:latin typeface="Abel"/>
                <a:ea typeface="Abel"/>
                <a:cs typeface="Abel"/>
                <a:sym typeface="Abel"/>
              </a:defRPr>
            </a:lvl4pPr>
            <a:lvl5pPr lvl="4" rtl="0">
              <a:lnSpc>
                <a:spcPct val="100000"/>
              </a:lnSpc>
              <a:spcBef>
                <a:spcPts val="0"/>
              </a:spcBef>
              <a:spcAft>
                <a:spcPts val="0"/>
              </a:spcAft>
              <a:buSzPts val="1200"/>
              <a:buFont typeface="Abel"/>
              <a:buNone/>
              <a:defRPr sz="1600">
                <a:latin typeface="Abel"/>
                <a:ea typeface="Abel"/>
                <a:cs typeface="Abel"/>
                <a:sym typeface="Abel"/>
              </a:defRPr>
            </a:lvl5pPr>
            <a:lvl6pPr lvl="5" rtl="0">
              <a:lnSpc>
                <a:spcPct val="100000"/>
              </a:lnSpc>
              <a:spcBef>
                <a:spcPts val="0"/>
              </a:spcBef>
              <a:spcAft>
                <a:spcPts val="0"/>
              </a:spcAft>
              <a:buSzPts val="1200"/>
              <a:buFont typeface="Abel"/>
              <a:buNone/>
              <a:defRPr sz="1600">
                <a:latin typeface="Abel"/>
                <a:ea typeface="Abel"/>
                <a:cs typeface="Abel"/>
                <a:sym typeface="Abel"/>
              </a:defRPr>
            </a:lvl6pPr>
            <a:lvl7pPr lvl="6" rtl="0">
              <a:lnSpc>
                <a:spcPct val="100000"/>
              </a:lnSpc>
              <a:spcBef>
                <a:spcPts val="0"/>
              </a:spcBef>
              <a:spcAft>
                <a:spcPts val="0"/>
              </a:spcAft>
              <a:buSzPts val="1200"/>
              <a:buFont typeface="Abel"/>
              <a:buNone/>
              <a:defRPr sz="1600">
                <a:latin typeface="Abel"/>
                <a:ea typeface="Abel"/>
                <a:cs typeface="Abel"/>
                <a:sym typeface="Abel"/>
              </a:defRPr>
            </a:lvl7pPr>
            <a:lvl8pPr lvl="7" rtl="0">
              <a:lnSpc>
                <a:spcPct val="100000"/>
              </a:lnSpc>
              <a:spcBef>
                <a:spcPts val="0"/>
              </a:spcBef>
              <a:spcAft>
                <a:spcPts val="0"/>
              </a:spcAft>
              <a:buSzPts val="1200"/>
              <a:buFont typeface="Abel"/>
              <a:buNone/>
              <a:defRPr sz="1600">
                <a:latin typeface="Abel"/>
                <a:ea typeface="Abel"/>
                <a:cs typeface="Abel"/>
                <a:sym typeface="Abel"/>
              </a:defRPr>
            </a:lvl8pPr>
            <a:lvl9pPr lvl="8" rtl="0">
              <a:lnSpc>
                <a:spcPct val="100000"/>
              </a:lnSpc>
              <a:spcBef>
                <a:spcPts val="0"/>
              </a:spcBef>
              <a:spcAft>
                <a:spcPts val="0"/>
              </a:spcAft>
              <a:buSzPts val="1200"/>
              <a:buFont typeface="Abel"/>
              <a:buNone/>
              <a:defRPr sz="1600">
                <a:latin typeface="Abel"/>
                <a:ea typeface="Abel"/>
                <a:cs typeface="Abel"/>
                <a:sym typeface="Abel"/>
              </a:defRPr>
            </a:lvl9pPr>
          </a:lstStyle>
          <a:p>
            <a:endParaRPr/>
          </a:p>
        </p:txBody>
      </p:sp>
      <p:sp>
        <p:nvSpPr>
          <p:cNvPr id="175" name="Google Shape;175;p7"/>
          <p:cNvSpPr txBox="1">
            <a:spLocks noGrp="1"/>
          </p:cNvSpPr>
          <p:nvPr>
            <p:ph type="ctrTitle" idx="4"/>
          </p:nvPr>
        </p:nvSpPr>
        <p:spPr>
          <a:xfrm>
            <a:off x="2012500" y="4532148"/>
            <a:ext cx="35232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42323"/>
              </a:buClr>
              <a:buSzPts val="1600"/>
              <a:buNone/>
              <a:defRPr sz="2400" b="0">
                <a:solidFill>
                  <a:srgbClr val="242323"/>
                </a:solidFill>
              </a:defRPr>
            </a:lvl1pPr>
            <a:lvl2pPr lvl="1"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2pPr>
            <a:lvl3pPr lvl="2"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3pPr>
            <a:lvl4pPr lvl="3"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4pPr>
            <a:lvl5pPr lvl="4"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5pPr>
            <a:lvl6pPr lvl="5"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6pPr>
            <a:lvl7pPr lvl="6"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7pPr>
            <a:lvl8pPr lvl="7"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8pPr>
            <a:lvl9pPr lvl="8"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9pPr>
          </a:lstStyle>
          <a:p>
            <a:endParaRPr/>
          </a:p>
        </p:txBody>
      </p:sp>
      <p:sp>
        <p:nvSpPr>
          <p:cNvPr id="176" name="Google Shape;176;p7"/>
          <p:cNvSpPr txBox="1">
            <a:spLocks noGrp="1"/>
          </p:cNvSpPr>
          <p:nvPr>
            <p:ph type="subTitle" idx="5"/>
          </p:nvPr>
        </p:nvSpPr>
        <p:spPr>
          <a:xfrm>
            <a:off x="2012500" y="4869800"/>
            <a:ext cx="3881600" cy="758000"/>
          </a:xfrm>
          <a:prstGeom prst="rect">
            <a:avLst/>
          </a:prstGeom>
          <a:noFill/>
        </p:spPr>
        <p:txBody>
          <a:bodyPr spcFirstLastPara="1" wrap="square" lIns="91425" tIns="91425" rIns="91425" bIns="91425" anchor="t" anchorCtr="0">
            <a:noAutofit/>
          </a:bodyPr>
          <a:lstStyle>
            <a:lvl1pPr marR="95998" lvl="0" rtl="0">
              <a:lnSpc>
                <a:spcPct val="100000"/>
              </a:lnSpc>
              <a:spcBef>
                <a:spcPts val="0"/>
              </a:spcBef>
              <a:spcAft>
                <a:spcPts val="0"/>
              </a:spcAft>
              <a:buSzPts val="1200"/>
              <a:buFont typeface="Abel"/>
              <a:buNone/>
              <a:defRPr sz="1600"/>
            </a:lvl1pPr>
            <a:lvl2pPr lvl="1" rtl="0">
              <a:lnSpc>
                <a:spcPct val="100000"/>
              </a:lnSpc>
              <a:spcBef>
                <a:spcPts val="0"/>
              </a:spcBef>
              <a:spcAft>
                <a:spcPts val="0"/>
              </a:spcAft>
              <a:buSzPts val="1200"/>
              <a:buFont typeface="Abel"/>
              <a:buNone/>
              <a:defRPr sz="1600">
                <a:latin typeface="Abel"/>
                <a:ea typeface="Abel"/>
                <a:cs typeface="Abel"/>
                <a:sym typeface="Abel"/>
              </a:defRPr>
            </a:lvl2pPr>
            <a:lvl3pPr lvl="2" rtl="0">
              <a:lnSpc>
                <a:spcPct val="100000"/>
              </a:lnSpc>
              <a:spcBef>
                <a:spcPts val="0"/>
              </a:spcBef>
              <a:spcAft>
                <a:spcPts val="0"/>
              </a:spcAft>
              <a:buSzPts val="1200"/>
              <a:buFont typeface="Abel"/>
              <a:buNone/>
              <a:defRPr sz="1600">
                <a:latin typeface="Abel"/>
                <a:ea typeface="Abel"/>
                <a:cs typeface="Abel"/>
                <a:sym typeface="Abel"/>
              </a:defRPr>
            </a:lvl3pPr>
            <a:lvl4pPr lvl="3" rtl="0">
              <a:lnSpc>
                <a:spcPct val="100000"/>
              </a:lnSpc>
              <a:spcBef>
                <a:spcPts val="0"/>
              </a:spcBef>
              <a:spcAft>
                <a:spcPts val="0"/>
              </a:spcAft>
              <a:buSzPts val="1200"/>
              <a:buFont typeface="Abel"/>
              <a:buNone/>
              <a:defRPr sz="1600">
                <a:latin typeface="Abel"/>
                <a:ea typeface="Abel"/>
                <a:cs typeface="Abel"/>
                <a:sym typeface="Abel"/>
              </a:defRPr>
            </a:lvl4pPr>
            <a:lvl5pPr lvl="4" rtl="0">
              <a:lnSpc>
                <a:spcPct val="100000"/>
              </a:lnSpc>
              <a:spcBef>
                <a:spcPts val="0"/>
              </a:spcBef>
              <a:spcAft>
                <a:spcPts val="0"/>
              </a:spcAft>
              <a:buSzPts val="1200"/>
              <a:buFont typeface="Abel"/>
              <a:buNone/>
              <a:defRPr sz="1600">
                <a:latin typeface="Abel"/>
                <a:ea typeface="Abel"/>
                <a:cs typeface="Abel"/>
                <a:sym typeface="Abel"/>
              </a:defRPr>
            </a:lvl5pPr>
            <a:lvl6pPr lvl="5" rtl="0">
              <a:lnSpc>
                <a:spcPct val="100000"/>
              </a:lnSpc>
              <a:spcBef>
                <a:spcPts val="0"/>
              </a:spcBef>
              <a:spcAft>
                <a:spcPts val="0"/>
              </a:spcAft>
              <a:buSzPts val="1200"/>
              <a:buFont typeface="Abel"/>
              <a:buNone/>
              <a:defRPr sz="1600">
                <a:latin typeface="Abel"/>
                <a:ea typeface="Abel"/>
                <a:cs typeface="Abel"/>
                <a:sym typeface="Abel"/>
              </a:defRPr>
            </a:lvl6pPr>
            <a:lvl7pPr lvl="6" rtl="0">
              <a:lnSpc>
                <a:spcPct val="100000"/>
              </a:lnSpc>
              <a:spcBef>
                <a:spcPts val="0"/>
              </a:spcBef>
              <a:spcAft>
                <a:spcPts val="0"/>
              </a:spcAft>
              <a:buSzPts val="1200"/>
              <a:buFont typeface="Abel"/>
              <a:buNone/>
              <a:defRPr sz="1600">
                <a:latin typeface="Abel"/>
                <a:ea typeface="Abel"/>
                <a:cs typeface="Abel"/>
                <a:sym typeface="Abel"/>
              </a:defRPr>
            </a:lvl7pPr>
            <a:lvl8pPr lvl="7" rtl="0">
              <a:lnSpc>
                <a:spcPct val="100000"/>
              </a:lnSpc>
              <a:spcBef>
                <a:spcPts val="0"/>
              </a:spcBef>
              <a:spcAft>
                <a:spcPts val="0"/>
              </a:spcAft>
              <a:buSzPts val="1200"/>
              <a:buFont typeface="Abel"/>
              <a:buNone/>
              <a:defRPr sz="1600">
                <a:latin typeface="Abel"/>
                <a:ea typeface="Abel"/>
                <a:cs typeface="Abel"/>
                <a:sym typeface="Abel"/>
              </a:defRPr>
            </a:lvl8pPr>
            <a:lvl9pPr lvl="8" rtl="0">
              <a:lnSpc>
                <a:spcPct val="100000"/>
              </a:lnSpc>
              <a:spcBef>
                <a:spcPts val="0"/>
              </a:spcBef>
              <a:spcAft>
                <a:spcPts val="0"/>
              </a:spcAft>
              <a:buSzPts val="1200"/>
              <a:buFont typeface="Abel"/>
              <a:buNone/>
              <a:defRPr sz="1600">
                <a:latin typeface="Abel"/>
                <a:ea typeface="Abel"/>
                <a:cs typeface="Abel"/>
                <a:sym typeface="Abel"/>
              </a:defRPr>
            </a:lvl9pPr>
          </a:lstStyle>
          <a:p>
            <a:endParaRPr/>
          </a:p>
        </p:txBody>
      </p:sp>
      <p:sp>
        <p:nvSpPr>
          <p:cNvPr id="177" name="Google Shape;177;p7"/>
          <p:cNvSpPr txBox="1">
            <a:spLocks noGrp="1"/>
          </p:cNvSpPr>
          <p:nvPr>
            <p:ph type="ctrTitle" idx="6"/>
          </p:nvPr>
        </p:nvSpPr>
        <p:spPr>
          <a:xfrm>
            <a:off x="7403433" y="4532148"/>
            <a:ext cx="35232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42323"/>
              </a:buClr>
              <a:buSzPts val="1600"/>
              <a:buNone/>
              <a:defRPr sz="2400" b="0">
                <a:solidFill>
                  <a:srgbClr val="242323"/>
                </a:solidFill>
              </a:defRPr>
            </a:lvl1pPr>
            <a:lvl2pPr lvl="1"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2pPr>
            <a:lvl3pPr lvl="2"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3pPr>
            <a:lvl4pPr lvl="3"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4pPr>
            <a:lvl5pPr lvl="4"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5pPr>
            <a:lvl6pPr lvl="5"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6pPr>
            <a:lvl7pPr lvl="6"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7pPr>
            <a:lvl8pPr lvl="7"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8pPr>
            <a:lvl9pPr lvl="8" rtl="0">
              <a:spcBef>
                <a:spcPts val="0"/>
              </a:spcBef>
              <a:spcAft>
                <a:spcPts val="0"/>
              </a:spcAft>
              <a:buClr>
                <a:srgbClr val="242323"/>
              </a:buClr>
              <a:buSzPts val="1600"/>
              <a:buFont typeface="Anton"/>
              <a:buNone/>
              <a:defRPr sz="2133" b="0">
                <a:solidFill>
                  <a:srgbClr val="242323"/>
                </a:solidFill>
                <a:latin typeface="Anton"/>
                <a:ea typeface="Anton"/>
                <a:cs typeface="Anton"/>
                <a:sym typeface="Anton"/>
              </a:defRPr>
            </a:lvl9pPr>
          </a:lstStyle>
          <a:p>
            <a:endParaRPr/>
          </a:p>
        </p:txBody>
      </p:sp>
      <p:sp>
        <p:nvSpPr>
          <p:cNvPr id="178" name="Google Shape;178;p7"/>
          <p:cNvSpPr txBox="1">
            <a:spLocks noGrp="1"/>
          </p:cNvSpPr>
          <p:nvPr>
            <p:ph type="subTitle" idx="7"/>
          </p:nvPr>
        </p:nvSpPr>
        <p:spPr>
          <a:xfrm>
            <a:off x="7403433" y="4869800"/>
            <a:ext cx="3828400" cy="758000"/>
          </a:xfrm>
          <a:prstGeom prst="rect">
            <a:avLst/>
          </a:prstGeom>
          <a:noFill/>
        </p:spPr>
        <p:txBody>
          <a:bodyPr spcFirstLastPara="1" wrap="square" lIns="91425" tIns="91425" rIns="91425" bIns="91425" anchor="t" anchorCtr="0">
            <a:noAutofit/>
          </a:bodyPr>
          <a:lstStyle>
            <a:lvl1pPr marR="95998" lvl="0" rtl="0">
              <a:lnSpc>
                <a:spcPct val="100000"/>
              </a:lnSpc>
              <a:spcBef>
                <a:spcPts val="0"/>
              </a:spcBef>
              <a:spcAft>
                <a:spcPts val="0"/>
              </a:spcAft>
              <a:buSzPts val="1200"/>
              <a:buFont typeface="Abel"/>
              <a:buNone/>
              <a:defRPr sz="1600"/>
            </a:lvl1pPr>
            <a:lvl2pPr lvl="1" rtl="0">
              <a:lnSpc>
                <a:spcPct val="100000"/>
              </a:lnSpc>
              <a:spcBef>
                <a:spcPts val="0"/>
              </a:spcBef>
              <a:spcAft>
                <a:spcPts val="0"/>
              </a:spcAft>
              <a:buSzPts val="1200"/>
              <a:buFont typeface="Abel"/>
              <a:buNone/>
              <a:defRPr sz="1600">
                <a:latin typeface="Abel"/>
                <a:ea typeface="Abel"/>
                <a:cs typeface="Abel"/>
                <a:sym typeface="Abel"/>
              </a:defRPr>
            </a:lvl2pPr>
            <a:lvl3pPr lvl="2" rtl="0">
              <a:lnSpc>
                <a:spcPct val="100000"/>
              </a:lnSpc>
              <a:spcBef>
                <a:spcPts val="0"/>
              </a:spcBef>
              <a:spcAft>
                <a:spcPts val="0"/>
              </a:spcAft>
              <a:buSzPts val="1200"/>
              <a:buFont typeface="Abel"/>
              <a:buNone/>
              <a:defRPr sz="1600">
                <a:latin typeface="Abel"/>
                <a:ea typeface="Abel"/>
                <a:cs typeface="Abel"/>
                <a:sym typeface="Abel"/>
              </a:defRPr>
            </a:lvl3pPr>
            <a:lvl4pPr lvl="3" rtl="0">
              <a:lnSpc>
                <a:spcPct val="100000"/>
              </a:lnSpc>
              <a:spcBef>
                <a:spcPts val="0"/>
              </a:spcBef>
              <a:spcAft>
                <a:spcPts val="0"/>
              </a:spcAft>
              <a:buSzPts val="1200"/>
              <a:buFont typeface="Abel"/>
              <a:buNone/>
              <a:defRPr sz="1600">
                <a:latin typeface="Abel"/>
                <a:ea typeface="Abel"/>
                <a:cs typeface="Abel"/>
                <a:sym typeface="Abel"/>
              </a:defRPr>
            </a:lvl4pPr>
            <a:lvl5pPr lvl="4" rtl="0">
              <a:lnSpc>
                <a:spcPct val="100000"/>
              </a:lnSpc>
              <a:spcBef>
                <a:spcPts val="0"/>
              </a:spcBef>
              <a:spcAft>
                <a:spcPts val="0"/>
              </a:spcAft>
              <a:buSzPts val="1200"/>
              <a:buFont typeface="Abel"/>
              <a:buNone/>
              <a:defRPr sz="1600">
                <a:latin typeface="Abel"/>
                <a:ea typeface="Abel"/>
                <a:cs typeface="Abel"/>
                <a:sym typeface="Abel"/>
              </a:defRPr>
            </a:lvl5pPr>
            <a:lvl6pPr lvl="5" rtl="0">
              <a:lnSpc>
                <a:spcPct val="100000"/>
              </a:lnSpc>
              <a:spcBef>
                <a:spcPts val="0"/>
              </a:spcBef>
              <a:spcAft>
                <a:spcPts val="0"/>
              </a:spcAft>
              <a:buSzPts val="1200"/>
              <a:buFont typeface="Abel"/>
              <a:buNone/>
              <a:defRPr sz="1600">
                <a:latin typeface="Abel"/>
                <a:ea typeface="Abel"/>
                <a:cs typeface="Abel"/>
                <a:sym typeface="Abel"/>
              </a:defRPr>
            </a:lvl6pPr>
            <a:lvl7pPr lvl="6" rtl="0">
              <a:lnSpc>
                <a:spcPct val="100000"/>
              </a:lnSpc>
              <a:spcBef>
                <a:spcPts val="0"/>
              </a:spcBef>
              <a:spcAft>
                <a:spcPts val="0"/>
              </a:spcAft>
              <a:buSzPts val="1200"/>
              <a:buFont typeface="Abel"/>
              <a:buNone/>
              <a:defRPr sz="1600">
                <a:latin typeface="Abel"/>
                <a:ea typeface="Abel"/>
                <a:cs typeface="Abel"/>
                <a:sym typeface="Abel"/>
              </a:defRPr>
            </a:lvl7pPr>
            <a:lvl8pPr lvl="7" rtl="0">
              <a:lnSpc>
                <a:spcPct val="100000"/>
              </a:lnSpc>
              <a:spcBef>
                <a:spcPts val="0"/>
              </a:spcBef>
              <a:spcAft>
                <a:spcPts val="0"/>
              </a:spcAft>
              <a:buSzPts val="1200"/>
              <a:buFont typeface="Abel"/>
              <a:buNone/>
              <a:defRPr sz="1600">
                <a:latin typeface="Abel"/>
                <a:ea typeface="Abel"/>
                <a:cs typeface="Abel"/>
                <a:sym typeface="Abel"/>
              </a:defRPr>
            </a:lvl8pPr>
            <a:lvl9pPr lvl="8" rtl="0">
              <a:lnSpc>
                <a:spcPct val="100000"/>
              </a:lnSpc>
              <a:spcBef>
                <a:spcPts val="0"/>
              </a:spcBef>
              <a:spcAft>
                <a:spcPts val="0"/>
              </a:spcAft>
              <a:buSzPts val="1200"/>
              <a:buFont typeface="Abel"/>
              <a:buNone/>
              <a:defRPr sz="1600">
                <a:latin typeface="Abel"/>
                <a:ea typeface="Abel"/>
                <a:cs typeface="Abel"/>
                <a:sym typeface="Abel"/>
              </a:defRPr>
            </a:lvl9pPr>
          </a:lstStyle>
          <a:p>
            <a:endParaRPr/>
          </a:p>
        </p:txBody>
      </p:sp>
      <p:sp>
        <p:nvSpPr>
          <p:cNvPr id="179" name="Google Shape;179;p7"/>
          <p:cNvSpPr txBox="1">
            <a:spLocks noGrp="1"/>
          </p:cNvSpPr>
          <p:nvPr>
            <p:ph type="title" idx="8"/>
          </p:nvPr>
        </p:nvSpPr>
        <p:spPr>
          <a:xfrm>
            <a:off x="945000" y="830767"/>
            <a:ext cx="1030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atin typeface="Fjalla One"/>
                <a:ea typeface="Fjalla One"/>
                <a:cs typeface="Fjalla One"/>
                <a:sym typeface="Fjall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67365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bg>
      <p:bgPr>
        <a:solidFill>
          <a:srgbClr val="FFB24F"/>
        </a:solidFill>
        <a:effectLst/>
      </p:bgPr>
    </p:bg>
    <p:spTree>
      <p:nvGrpSpPr>
        <p:cNvPr id="1" name="Shape 180"/>
        <p:cNvGrpSpPr/>
        <p:nvPr/>
      </p:nvGrpSpPr>
      <p:grpSpPr>
        <a:xfrm>
          <a:off x="0" y="0"/>
          <a:ext cx="0" cy="0"/>
          <a:chOff x="0" y="0"/>
          <a:chExt cx="0" cy="0"/>
        </a:xfrm>
      </p:grpSpPr>
      <p:grpSp>
        <p:nvGrpSpPr>
          <p:cNvPr id="181" name="Google Shape;181;p8"/>
          <p:cNvGrpSpPr/>
          <p:nvPr/>
        </p:nvGrpSpPr>
        <p:grpSpPr>
          <a:xfrm>
            <a:off x="693700" y="408718"/>
            <a:ext cx="10743533" cy="5857417"/>
            <a:chOff x="520275" y="306538"/>
            <a:chExt cx="8057650" cy="4393063"/>
          </a:xfrm>
        </p:grpSpPr>
        <p:grpSp>
          <p:nvGrpSpPr>
            <p:cNvPr id="182" name="Google Shape;182;p8"/>
            <p:cNvGrpSpPr/>
            <p:nvPr/>
          </p:nvGrpSpPr>
          <p:grpSpPr>
            <a:xfrm>
              <a:off x="3351475" y="673487"/>
              <a:ext cx="281610" cy="89409"/>
              <a:chOff x="2979400" y="3139200"/>
              <a:chExt cx="281610" cy="89409"/>
            </a:xfrm>
          </p:grpSpPr>
          <p:sp>
            <p:nvSpPr>
              <p:cNvPr id="183" name="Google Shape;183;p8"/>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8"/>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8"/>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8"/>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7" name="Google Shape;187;p8"/>
            <p:cNvSpPr/>
            <p:nvPr/>
          </p:nvSpPr>
          <p:spPr>
            <a:xfrm>
              <a:off x="7997400" y="990475"/>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8"/>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8"/>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0" name="Google Shape;190;p8"/>
            <p:cNvGrpSpPr/>
            <p:nvPr/>
          </p:nvGrpSpPr>
          <p:grpSpPr>
            <a:xfrm>
              <a:off x="1466426" y="1540126"/>
              <a:ext cx="433199" cy="89400"/>
              <a:chOff x="1466426" y="1540126"/>
              <a:chExt cx="433199" cy="89400"/>
            </a:xfrm>
          </p:grpSpPr>
          <p:sp>
            <p:nvSpPr>
              <p:cNvPr id="191" name="Google Shape;191;p8"/>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8"/>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3" name="Google Shape;193;p8"/>
            <p:cNvGrpSpPr/>
            <p:nvPr/>
          </p:nvGrpSpPr>
          <p:grpSpPr>
            <a:xfrm>
              <a:off x="520275" y="306537"/>
              <a:ext cx="281610" cy="89409"/>
              <a:chOff x="2979400" y="3139200"/>
              <a:chExt cx="281610" cy="89409"/>
            </a:xfrm>
          </p:grpSpPr>
          <p:sp>
            <p:nvSpPr>
              <p:cNvPr id="194" name="Google Shape;194;p8"/>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8" name="Google Shape;198;p8"/>
            <p:cNvSpPr/>
            <p:nvPr/>
          </p:nvSpPr>
          <p:spPr>
            <a:xfrm>
              <a:off x="8539525" y="45005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8"/>
            <p:cNvSpPr/>
            <p:nvPr/>
          </p:nvSpPr>
          <p:spPr>
            <a:xfrm>
              <a:off x="5537750" y="1194900"/>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200" name="Google Shape;200;p8"/>
            <p:cNvSpPr/>
            <p:nvPr/>
          </p:nvSpPr>
          <p:spPr>
            <a:xfrm>
              <a:off x="6105700" y="348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8"/>
            <p:cNvSpPr/>
            <p:nvPr/>
          </p:nvSpPr>
          <p:spPr>
            <a:xfrm>
              <a:off x="546750" y="4661200"/>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2" name="Google Shape;202;p8"/>
          <p:cNvSpPr txBox="1">
            <a:spLocks noGrp="1"/>
          </p:cNvSpPr>
          <p:nvPr>
            <p:ph type="title"/>
          </p:nvPr>
        </p:nvSpPr>
        <p:spPr>
          <a:xfrm>
            <a:off x="1815896" y="2664220"/>
            <a:ext cx="1402400" cy="5356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203" name="Google Shape;203;p8"/>
          <p:cNvSpPr txBox="1">
            <a:spLocks noGrp="1"/>
          </p:cNvSpPr>
          <p:nvPr>
            <p:ph type="subTitle" idx="1"/>
          </p:nvPr>
        </p:nvSpPr>
        <p:spPr>
          <a:xfrm>
            <a:off x="973600" y="3249800"/>
            <a:ext cx="3089600" cy="87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204" name="Google Shape;204;p8"/>
          <p:cNvSpPr txBox="1">
            <a:spLocks noGrp="1"/>
          </p:cNvSpPr>
          <p:nvPr>
            <p:ph type="title" idx="2"/>
          </p:nvPr>
        </p:nvSpPr>
        <p:spPr>
          <a:xfrm>
            <a:off x="8975632" y="2664220"/>
            <a:ext cx="1402400" cy="5356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205" name="Google Shape;205;p8"/>
          <p:cNvSpPr txBox="1">
            <a:spLocks noGrp="1"/>
          </p:cNvSpPr>
          <p:nvPr>
            <p:ph type="subTitle" idx="3"/>
          </p:nvPr>
        </p:nvSpPr>
        <p:spPr>
          <a:xfrm>
            <a:off x="8133033" y="3249800"/>
            <a:ext cx="3089600" cy="87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206" name="Google Shape;206;p8"/>
          <p:cNvSpPr txBox="1">
            <a:spLocks noGrp="1"/>
          </p:cNvSpPr>
          <p:nvPr>
            <p:ph type="title" idx="4"/>
          </p:nvPr>
        </p:nvSpPr>
        <p:spPr>
          <a:xfrm>
            <a:off x="5395384" y="4535760"/>
            <a:ext cx="1402400" cy="5356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207" name="Google Shape;207;p8"/>
          <p:cNvSpPr txBox="1">
            <a:spLocks noGrp="1"/>
          </p:cNvSpPr>
          <p:nvPr>
            <p:ph type="subTitle" idx="5"/>
          </p:nvPr>
        </p:nvSpPr>
        <p:spPr>
          <a:xfrm>
            <a:off x="4551700" y="5117233"/>
            <a:ext cx="3089600" cy="87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208" name="Google Shape;208;p8"/>
          <p:cNvSpPr txBox="1">
            <a:spLocks noGrp="1"/>
          </p:cNvSpPr>
          <p:nvPr>
            <p:ph type="title" idx="6"/>
          </p:nvPr>
        </p:nvSpPr>
        <p:spPr>
          <a:xfrm>
            <a:off x="5395384" y="2664220"/>
            <a:ext cx="1402400" cy="5356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209" name="Google Shape;209;p8"/>
          <p:cNvSpPr txBox="1">
            <a:spLocks noGrp="1"/>
          </p:cNvSpPr>
          <p:nvPr>
            <p:ph type="subTitle" idx="7"/>
          </p:nvPr>
        </p:nvSpPr>
        <p:spPr>
          <a:xfrm>
            <a:off x="4551700" y="3249800"/>
            <a:ext cx="3089600" cy="87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210" name="Google Shape;210;p8"/>
          <p:cNvSpPr txBox="1">
            <a:spLocks noGrp="1"/>
          </p:cNvSpPr>
          <p:nvPr>
            <p:ph type="title" idx="8"/>
          </p:nvPr>
        </p:nvSpPr>
        <p:spPr>
          <a:xfrm>
            <a:off x="1815564" y="4535760"/>
            <a:ext cx="1402400" cy="5356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211" name="Google Shape;211;p8"/>
          <p:cNvSpPr txBox="1">
            <a:spLocks noGrp="1"/>
          </p:cNvSpPr>
          <p:nvPr>
            <p:ph type="subTitle" idx="9"/>
          </p:nvPr>
        </p:nvSpPr>
        <p:spPr>
          <a:xfrm>
            <a:off x="972900" y="5117233"/>
            <a:ext cx="3089600" cy="87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212" name="Google Shape;212;p8"/>
          <p:cNvSpPr txBox="1">
            <a:spLocks noGrp="1"/>
          </p:cNvSpPr>
          <p:nvPr>
            <p:ph type="title" idx="13"/>
          </p:nvPr>
        </p:nvSpPr>
        <p:spPr>
          <a:xfrm>
            <a:off x="8975632" y="4535760"/>
            <a:ext cx="1402400" cy="5356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213" name="Google Shape;213;p8"/>
          <p:cNvSpPr txBox="1">
            <a:spLocks noGrp="1"/>
          </p:cNvSpPr>
          <p:nvPr>
            <p:ph type="subTitle" idx="14"/>
          </p:nvPr>
        </p:nvSpPr>
        <p:spPr>
          <a:xfrm>
            <a:off x="8132033" y="5117233"/>
            <a:ext cx="3089600" cy="87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214" name="Google Shape;214;p8"/>
          <p:cNvSpPr txBox="1">
            <a:spLocks noGrp="1"/>
          </p:cNvSpPr>
          <p:nvPr>
            <p:ph type="title" idx="15"/>
          </p:nvPr>
        </p:nvSpPr>
        <p:spPr>
          <a:xfrm>
            <a:off x="945000" y="830767"/>
            <a:ext cx="1030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atin typeface="Fjalla One"/>
                <a:ea typeface="Fjalla One"/>
                <a:cs typeface="Fjalla One"/>
                <a:sym typeface="Fjall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351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rgbClr val="FFB24F"/>
        </a:solidFill>
        <a:effectLst/>
      </p:bgPr>
    </p:bg>
    <p:spTree>
      <p:nvGrpSpPr>
        <p:cNvPr id="1" name="Shape 215"/>
        <p:cNvGrpSpPr/>
        <p:nvPr/>
      </p:nvGrpSpPr>
      <p:grpSpPr>
        <a:xfrm>
          <a:off x="0" y="0"/>
          <a:ext cx="0" cy="0"/>
          <a:chOff x="0" y="0"/>
          <a:chExt cx="0" cy="0"/>
        </a:xfrm>
      </p:grpSpPr>
      <p:grpSp>
        <p:nvGrpSpPr>
          <p:cNvPr id="216" name="Google Shape;216;p9"/>
          <p:cNvGrpSpPr/>
          <p:nvPr/>
        </p:nvGrpSpPr>
        <p:grpSpPr>
          <a:xfrm>
            <a:off x="693700" y="408718"/>
            <a:ext cx="10743533" cy="5857417"/>
            <a:chOff x="520275" y="306538"/>
            <a:chExt cx="8057650" cy="4393063"/>
          </a:xfrm>
        </p:grpSpPr>
        <p:grpSp>
          <p:nvGrpSpPr>
            <p:cNvPr id="217" name="Google Shape;217;p9"/>
            <p:cNvGrpSpPr/>
            <p:nvPr/>
          </p:nvGrpSpPr>
          <p:grpSpPr>
            <a:xfrm>
              <a:off x="520275" y="306537"/>
              <a:ext cx="281610" cy="89409"/>
              <a:chOff x="2979400" y="3139200"/>
              <a:chExt cx="281610" cy="89409"/>
            </a:xfrm>
          </p:grpSpPr>
          <p:sp>
            <p:nvSpPr>
              <p:cNvPr id="218" name="Google Shape;218;p9"/>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9"/>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9"/>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9"/>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2" name="Google Shape;222;p9"/>
            <p:cNvSpPr/>
            <p:nvPr/>
          </p:nvSpPr>
          <p:spPr>
            <a:xfrm>
              <a:off x="6105700" y="348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23" name="Google Shape;223;p9"/>
            <p:cNvGrpSpPr/>
            <p:nvPr/>
          </p:nvGrpSpPr>
          <p:grpSpPr>
            <a:xfrm>
              <a:off x="3351475" y="673487"/>
              <a:ext cx="281610" cy="89409"/>
              <a:chOff x="2979400" y="3139200"/>
              <a:chExt cx="281610" cy="89409"/>
            </a:xfrm>
          </p:grpSpPr>
          <p:sp>
            <p:nvSpPr>
              <p:cNvPr id="224" name="Google Shape;224;p9"/>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9"/>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9"/>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9"/>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8" name="Google Shape;228;p9"/>
            <p:cNvSpPr/>
            <p:nvPr/>
          </p:nvSpPr>
          <p:spPr>
            <a:xfrm>
              <a:off x="7997400" y="990475"/>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9"/>
            <p:cNvSpPr/>
            <p:nvPr/>
          </p:nvSpPr>
          <p:spPr>
            <a:xfrm>
              <a:off x="5537750" y="1194900"/>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0" name="Google Shape;230;p9"/>
            <p:cNvGrpSpPr/>
            <p:nvPr/>
          </p:nvGrpSpPr>
          <p:grpSpPr>
            <a:xfrm>
              <a:off x="1466426" y="1540126"/>
              <a:ext cx="433199" cy="89400"/>
              <a:chOff x="1466426" y="1540126"/>
              <a:chExt cx="433199" cy="89400"/>
            </a:xfrm>
          </p:grpSpPr>
          <p:sp>
            <p:nvSpPr>
              <p:cNvPr id="231" name="Google Shape;231;p9"/>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9"/>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3" name="Google Shape;233;p9"/>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4" name="Google Shape;234;p9"/>
            <p:cNvGrpSpPr/>
            <p:nvPr/>
          </p:nvGrpSpPr>
          <p:grpSpPr>
            <a:xfrm>
              <a:off x="2003975" y="3309913"/>
              <a:ext cx="281610" cy="89409"/>
              <a:chOff x="2979400" y="3139200"/>
              <a:chExt cx="281610" cy="89409"/>
            </a:xfrm>
          </p:grpSpPr>
          <p:sp>
            <p:nvSpPr>
              <p:cNvPr id="235" name="Google Shape;235;p9"/>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9"/>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9"/>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9" name="Google Shape;239;p9"/>
            <p:cNvSpPr/>
            <p:nvPr/>
          </p:nvSpPr>
          <p:spPr>
            <a:xfrm>
              <a:off x="1050300" y="4003875"/>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9"/>
            <p:cNvSpPr/>
            <p:nvPr/>
          </p:nvSpPr>
          <p:spPr>
            <a:xfrm>
              <a:off x="6903050" y="4500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8539525" y="45005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546750" y="4661200"/>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4" name="Google Shape;244;p9"/>
          <p:cNvSpPr txBox="1">
            <a:spLocks noGrp="1"/>
          </p:cNvSpPr>
          <p:nvPr>
            <p:ph type="title"/>
          </p:nvPr>
        </p:nvSpPr>
        <p:spPr>
          <a:xfrm>
            <a:off x="945000" y="830767"/>
            <a:ext cx="1030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atin typeface="Fjalla One"/>
                <a:ea typeface="Fjalla One"/>
                <a:cs typeface="Fjalla One"/>
                <a:sym typeface="Fjall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61208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rgbClr val="FFB24F"/>
        </a:solidFill>
        <a:effectLst/>
      </p:bgPr>
    </p:bg>
    <p:spTree>
      <p:nvGrpSpPr>
        <p:cNvPr id="1" name="Shape 245"/>
        <p:cNvGrpSpPr/>
        <p:nvPr/>
      </p:nvGrpSpPr>
      <p:grpSpPr>
        <a:xfrm>
          <a:off x="0" y="0"/>
          <a:ext cx="0" cy="0"/>
          <a:chOff x="0" y="0"/>
          <a:chExt cx="0" cy="0"/>
        </a:xfrm>
      </p:grpSpPr>
      <p:sp>
        <p:nvSpPr>
          <p:cNvPr id="246" name="Google Shape;246;p10"/>
          <p:cNvSpPr txBox="1">
            <a:spLocks noGrp="1"/>
          </p:cNvSpPr>
          <p:nvPr>
            <p:ph type="title"/>
          </p:nvPr>
        </p:nvSpPr>
        <p:spPr>
          <a:xfrm>
            <a:off x="6330800" y="1918967"/>
            <a:ext cx="4818400" cy="1007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34343"/>
              </a:buClr>
              <a:buSzPts val="2400"/>
              <a:buFont typeface="Fjalla One"/>
              <a:buNone/>
              <a:defRPr sz="6400">
                <a:solidFill>
                  <a:srgbClr val="242323"/>
                </a:solidFill>
                <a:latin typeface="Fjalla One"/>
                <a:ea typeface="Fjalla One"/>
                <a:cs typeface="Fjalla One"/>
                <a:sym typeface="Fjalla One"/>
              </a:defRPr>
            </a:lvl1pPr>
            <a:lvl2pPr lvl="1">
              <a:spcBef>
                <a:spcPts val="0"/>
              </a:spcBef>
              <a:spcAft>
                <a:spcPts val="0"/>
              </a:spcAft>
              <a:buClr>
                <a:srgbClr val="434343"/>
              </a:buClr>
              <a:buSzPts val="2400"/>
              <a:buFont typeface="Fjalla One"/>
              <a:buNone/>
              <a:defRPr sz="3200">
                <a:solidFill>
                  <a:srgbClr val="434343"/>
                </a:solidFill>
                <a:latin typeface="Fjalla One"/>
                <a:ea typeface="Fjalla One"/>
                <a:cs typeface="Fjalla One"/>
                <a:sym typeface="Fjalla One"/>
              </a:defRPr>
            </a:lvl2pPr>
            <a:lvl3pPr lvl="2">
              <a:spcBef>
                <a:spcPts val="0"/>
              </a:spcBef>
              <a:spcAft>
                <a:spcPts val="0"/>
              </a:spcAft>
              <a:buClr>
                <a:srgbClr val="434343"/>
              </a:buClr>
              <a:buSzPts val="2400"/>
              <a:buFont typeface="Fjalla One"/>
              <a:buNone/>
              <a:defRPr sz="3200">
                <a:solidFill>
                  <a:srgbClr val="434343"/>
                </a:solidFill>
                <a:latin typeface="Fjalla One"/>
                <a:ea typeface="Fjalla One"/>
                <a:cs typeface="Fjalla One"/>
                <a:sym typeface="Fjalla One"/>
              </a:defRPr>
            </a:lvl3pPr>
            <a:lvl4pPr lvl="3">
              <a:spcBef>
                <a:spcPts val="0"/>
              </a:spcBef>
              <a:spcAft>
                <a:spcPts val="0"/>
              </a:spcAft>
              <a:buClr>
                <a:srgbClr val="434343"/>
              </a:buClr>
              <a:buSzPts val="2400"/>
              <a:buFont typeface="Fjalla One"/>
              <a:buNone/>
              <a:defRPr sz="3200">
                <a:solidFill>
                  <a:srgbClr val="434343"/>
                </a:solidFill>
                <a:latin typeface="Fjalla One"/>
                <a:ea typeface="Fjalla One"/>
                <a:cs typeface="Fjalla One"/>
                <a:sym typeface="Fjalla One"/>
              </a:defRPr>
            </a:lvl4pPr>
            <a:lvl5pPr lvl="4">
              <a:spcBef>
                <a:spcPts val="0"/>
              </a:spcBef>
              <a:spcAft>
                <a:spcPts val="0"/>
              </a:spcAft>
              <a:buClr>
                <a:srgbClr val="434343"/>
              </a:buClr>
              <a:buSzPts val="2400"/>
              <a:buFont typeface="Fjalla One"/>
              <a:buNone/>
              <a:defRPr sz="3200">
                <a:solidFill>
                  <a:srgbClr val="434343"/>
                </a:solidFill>
                <a:latin typeface="Fjalla One"/>
                <a:ea typeface="Fjalla One"/>
                <a:cs typeface="Fjalla One"/>
                <a:sym typeface="Fjalla One"/>
              </a:defRPr>
            </a:lvl5pPr>
            <a:lvl6pPr lvl="5">
              <a:spcBef>
                <a:spcPts val="0"/>
              </a:spcBef>
              <a:spcAft>
                <a:spcPts val="0"/>
              </a:spcAft>
              <a:buClr>
                <a:srgbClr val="434343"/>
              </a:buClr>
              <a:buSzPts val="2400"/>
              <a:buFont typeface="Fjalla One"/>
              <a:buNone/>
              <a:defRPr sz="3200">
                <a:solidFill>
                  <a:srgbClr val="434343"/>
                </a:solidFill>
                <a:latin typeface="Fjalla One"/>
                <a:ea typeface="Fjalla One"/>
                <a:cs typeface="Fjalla One"/>
                <a:sym typeface="Fjalla One"/>
              </a:defRPr>
            </a:lvl6pPr>
            <a:lvl7pPr lvl="6">
              <a:spcBef>
                <a:spcPts val="0"/>
              </a:spcBef>
              <a:spcAft>
                <a:spcPts val="0"/>
              </a:spcAft>
              <a:buClr>
                <a:srgbClr val="434343"/>
              </a:buClr>
              <a:buSzPts val="2400"/>
              <a:buFont typeface="Fjalla One"/>
              <a:buNone/>
              <a:defRPr sz="3200">
                <a:solidFill>
                  <a:srgbClr val="434343"/>
                </a:solidFill>
                <a:latin typeface="Fjalla One"/>
                <a:ea typeface="Fjalla One"/>
                <a:cs typeface="Fjalla One"/>
                <a:sym typeface="Fjalla One"/>
              </a:defRPr>
            </a:lvl7pPr>
            <a:lvl8pPr lvl="7">
              <a:spcBef>
                <a:spcPts val="0"/>
              </a:spcBef>
              <a:spcAft>
                <a:spcPts val="0"/>
              </a:spcAft>
              <a:buClr>
                <a:srgbClr val="434343"/>
              </a:buClr>
              <a:buSzPts val="2400"/>
              <a:buFont typeface="Fjalla One"/>
              <a:buNone/>
              <a:defRPr sz="3200">
                <a:solidFill>
                  <a:srgbClr val="434343"/>
                </a:solidFill>
                <a:latin typeface="Fjalla One"/>
                <a:ea typeface="Fjalla One"/>
                <a:cs typeface="Fjalla One"/>
                <a:sym typeface="Fjalla One"/>
              </a:defRPr>
            </a:lvl8pPr>
            <a:lvl9pPr lvl="8">
              <a:spcBef>
                <a:spcPts val="0"/>
              </a:spcBef>
              <a:spcAft>
                <a:spcPts val="0"/>
              </a:spcAft>
              <a:buClr>
                <a:srgbClr val="434343"/>
              </a:buClr>
              <a:buSzPts val="2400"/>
              <a:buFont typeface="Fjalla One"/>
              <a:buNone/>
              <a:defRPr sz="3200">
                <a:solidFill>
                  <a:srgbClr val="434343"/>
                </a:solidFill>
                <a:latin typeface="Fjalla One"/>
                <a:ea typeface="Fjalla One"/>
                <a:cs typeface="Fjalla One"/>
                <a:sym typeface="Fjalla One"/>
              </a:defRPr>
            </a:lvl9pPr>
          </a:lstStyle>
          <a:p>
            <a:endParaRPr/>
          </a:p>
        </p:txBody>
      </p:sp>
      <p:sp>
        <p:nvSpPr>
          <p:cNvPr id="247" name="Google Shape;247;p10"/>
          <p:cNvSpPr txBox="1">
            <a:spLocks noGrp="1"/>
          </p:cNvSpPr>
          <p:nvPr>
            <p:ph type="body" idx="1"/>
          </p:nvPr>
        </p:nvSpPr>
        <p:spPr>
          <a:xfrm>
            <a:off x="7016600" y="3030967"/>
            <a:ext cx="4132800" cy="2060400"/>
          </a:xfrm>
          <a:prstGeom prst="rect">
            <a:avLst/>
          </a:prstGeom>
        </p:spPr>
        <p:txBody>
          <a:bodyPr spcFirstLastPara="1" wrap="square" lIns="91425" tIns="91425" rIns="91425" bIns="91425" anchor="t" anchorCtr="0">
            <a:noAutofit/>
          </a:bodyPr>
          <a:lstStyle>
            <a:lvl1pPr marL="609585" lvl="0" indent="-406390" algn="r">
              <a:spcBef>
                <a:spcPts val="0"/>
              </a:spcBef>
              <a:spcAft>
                <a:spcPts val="0"/>
              </a:spcAft>
              <a:buClr>
                <a:srgbClr val="434343"/>
              </a:buClr>
              <a:buSzPts val="1200"/>
              <a:buChar char="●"/>
              <a:defRPr sz="1600">
                <a:solidFill>
                  <a:srgbClr val="242323"/>
                </a:solidFill>
              </a:defRPr>
            </a:lvl1pPr>
            <a:lvl2pPr marL="1219170" lvl="1" indent="-406390">
              <a:spcBef>
                <a:spcPts val="2133"/>
              </a:spcBef>
              <a:spcAft>
                <a:spcPts val="0"/>
              </a:spcAft>
              <a:buClr>
                <a:srgbClr val="434343"/>
              </a:buClr>
              <a:buSzPts val="1200"/>
              <a:buChar char="○"/>
              <a:defRPr sz="1600">
                <a:solidFill>
                  <a:srgbClr val="434343"/>
                </a:solidFill>
              </a:defRPr>
            </a:lvl2pPr>
            <a:lvl3pPr marL="1828754" lvl="2" indent="-406390">
              <a:spcBef>
                <a:spcPts val="2133"/>
              </a:spcBef>
              <a:spcAft>
                <a:spcPts val="0"/>
              </a:spcAft>
              <a:buClr>
                <a:srgbClr val="434343"/>
              </a:buClr>
              <a:buSzPts val="1200"/>
              <a:buChar char="■"/>
              <a:defRPr sz="1600">
                <a:solidFill>
                  <a:srgbClr val="434343"/>
                </a:solidFill>
              </a:defRPr>
            </a:lvl3pPr>
            <a:lvl4pPr marL="2438339" lvl="3" indent="-406390">
              <a:spcBef>
                <a:spcPts val="2133"/>
              </a:spcBef>
              <a:spcAft>
                <a:spcPts val="0"/>
              </a:spcAft>
              <a:buClr>
                <a:srgbClr val="434343"/>
              </a:buClr>
              <a:buSzPts val="1200"/>
              <a:buChar char="●"/>
              <a:defRPr sz="1600">
                <a:solidFill>
                  <a:srgbClr val="434343"/>
                </a:solidFill>
              </a:defRPr>
            </a:lvl4pPr>
            <a:lvl5pPr marL="3047924" lvl="4" indent="-406390">
              <a:spcBef>
                <a:spcPts val="2133"/>
              </a:spcBef>
              <a:spcAft>
                <a:spcPts val="0"/>
              </a:spcAft>
              <a:buClr>
                <a:srgbClr val="434343"/>
              </a:buClr>
              <a:buSzPts val="1200"/>
              <a:buChar char="○"/>
              <a:defRPr sz="1600">
                <a:solidFill>
                  <a:srgbClr val="434343"/>
                </a:solidFill>
              </a:defRPr>
            </a:lvl5pPr>
            <a:lvl6pPr marL="3657509" lvl="5" indent="-406390">
              <a:spcBef>
                <a:spcPts val="2133"/>
              </a:spcBef>
              <a:spcAft>
                <a:spcPts val="0"/>
              </a:spcAft>
              <a:buClr>
                <a:srgbClr val="434343"/>
              </a:buClr>
              <a:buSzPts val="1200"/>
              <a:buChar char="■"/>
              <a:defRPr sz="1600">
                <a:solidFill>
                  <a:srgbClr val="434343"/>
                </a:solidFill>
              </a:defRPr>
            </a:lvl6pPr>
            <a:lvl7pPr marL="4267093" lvl="6" indent="-406390">
              <a:spcBef>
                <a:spcPts val="2133"/>
              </a:spcBef>
              <a:spcAft>
                <a:spcPts val="0"/>
              </a:spcAft>
              <a:buClr>
                <a:srgbClr val="434343"/>
              </a:buClr>
              <a:buSzPts val="1200"/>
              <a:buChar char="●"/>
              <a:defRPr sz="1600">
                <a:solidFill>
                  <a:srgbClr val="434343"/>
                </a:solidFill>
              </a:defRPr>
            </a:lvl7pPr>
            <a:lvl8pPr marL="4876678" lvl="7" indent="-406390">
              <a:spcBef>
                <a:spcPts val="2133"/>
              </a:spcBef>
              <a:spcAft>
                <a:spcPts val="0"/>
              </a:spcAft>
              <a:buClr>
                <a:srgbClr val="434343"/>
              </a:buClr>
              <a:buSzPts val="1200"/>
              <a:buChar char="○"/>
              <a:defRPr sz="1600">
                <a:solidFill>
                  <a:srgbClr val="434343"/>
                </a:solidFill>
              </a:defRPr>
            </a:lvl8pPr>
            <a:lvl9pPr marL="5486263" lvl="8" indent="-406390">
              <a:spcBef>
                <a:spcPts val="2133"/>
              </a:spcBef>
              <a:spcAft>
                <a:spcPts val="2133"/>
              </a:spcAft>
              <a:buClr>
                <a:srgbClr val="434343"/>
              </a:buClr>
              <a:buSzPts val="1200"/>
              <a:buChar char="■"/>
              <a:defRPr sz="1600">
                <a:solidFill>
                  <a:srgbClr val="434343"/>
                </a:solidFill>
              </a:defRPr>
            </a:lvl9pPr>
          </a:lstStyle>
          <a:p>
            <a:endParaRPr/>
          </a:p>
        </p:txBody>
      </p:sp>
      <p:grpSp>
        <p:nvGrpSpPr>
          <p:cNvPr id="248" name="Google Shape;248;p10"/>
          <p:cNvGrpSpPr/>
          <p:nvPr/>
        </p:nvGrpSpPr>
        <p:grpSpPr>
          <a:xfrm>
            <a:off x="693700" y="408718"/>
            <a:ext cx="10743533" cy="5857417"/>
            <a:chOff x="520275" y="306538"/>
            <a:chExt cx="8057650" cy="4393063"/>
          </a:xfrm>
        </p:grpSpPr>
        <p:grpSp>
          <p:nvGrpSpPr>
            <p:cNvPr id="249" name="Google Shape;249;p10"/>
            <p:cNvGrpSpPr/>
            <p:nvPr/>
          </p:nvGrpSpPr>
          <p:grpSpPr>
            <a:xfrm>
              <a:off x="3351475" y="673487"/>
              <a:ext cx="281610" cy="89409"/>
              <a:chOff x="2979400" y="3139200"/>
              <a:chExt cx="281610" cy="89409"/>
            </a:xfrm>
          </p:grpSpPr>
          <p:sp>
            <p:nvSpPr>
              <p:cNvPr id="250" name="Google Shape;250;p10"/>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0"/>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0"/>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0"/>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4" name="Google Shape;254;p10"/>
            <p:cNvSpPr/>
            <p:nvPr/>
          </p:nvSpPr>
          <p:spPr>
            <a:xfrm>
              <a:off x="7997400" y="990475"/>
              <a:ext cx="89400" cy="89400"/>
            </a:xfrm>
            <a:prstGeom prst="ellipse">
              <a:avLst/>
            </a:prstGeom>
            <a:noFill/>
            <a:ln w="19050" cap="flat" cmpd="sng">
              <a:solidFill>
                <a:srgbClr val="2423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0"/>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0"/>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57" name="Google Shape;257;p10"/>
            <p:cNvGrpSpPr/>
            <p:nvPr/>
          </p:nvGrpSpPr>
          <p:grpSpPr>
            <a:xfrm>
              <a:off x="1466426" y="1540126"/>
              <a:ext cx="433199" cy="89400"/>
              <a:chOff x="1466426" y="1540126"/>
              <a:chExt cx="433199" cy="89400"/>
            </a:xfrm>
          </p:grpSpPr>
          <p:sp>
            <p:nvSpPr>
              <p:cNvPr id="258" name="Google Shape;258;p10"/>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0"/>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10"/>
            <p:cNvSpPr/>
            <p:nvPr/>
          </p:nvSpPr>
          <p:spPr>
            <a:xfrm>
              <a:off x="1050300" y="4003875"/>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1" name="Google Shape;261;p10"/>
            <p:cNvGrpSpPr/>
            <p:nvPr/>
          </p:nvGrpSpPr>
          <p:grpSpPr>
            <a:xfrm>
              <a:off x="520275" y="306537"/>
              <a:ext cx="281610" cy="89409"/>
              <a:chOff x="2979400" y="3139200"/>
              <a:chExt cx="281610" cy="89409"/>
            </a:xfrm>
          </p:grpSpPr>
          <p:sp>
            <p:nvSpPr>
              <p:cNvPr id="262" name="Google Shape;262;p10"/>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0"/>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0"/>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0"/>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6" name="Google Shape;266;p10"/>
            <p:cNvSpPr/>
            <p:nvPr/>
          </p:nvSpPr>
          <p:spPr>
            <a:xfrm>
              <a:off x="8539525" y="45005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0"/>
            <p:cNvSpPr/>
            <p:nvPr/>
          </p:nvSpPr>
          <p:spPr>
            <a:xfrm>
              <a:off x="5537750" y="1194900"/>
              <a:ext cx="89400" cy="89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8" name="Google Shape;268;p10"/>
            <p:cNvGrpSpPr/>
            <p:nvPr/>
          </p:nvGrpSpPr>
          <p:grpSpPr>
            <a:xfrm>
              <a:off x="2003975" y="3309913"/>
              <a:ext cx="281610" cy="89409"/>
              <a:chOff x="2979400" y="3139200"/>
              <a:chExt cx="281610" cy="89409"/>
            </a:xfrm>
          </p:grpSpPr>
          <p:sp>
            <p:nvSpPr>
              <p:cNvPr id="269" name="Google Shape;269;p10"/>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0"/>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0"/>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0"/>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3" name="Google Shape;273;p10"/>
            <p:cNvSpPr/>
            <p:nvPr/>
          </p:nvSpPr>
          <p:spPr>
            <a:xfrm>
              <a:off x="6105700" y="348575"/>
              <a:ext cx="362700" cy="38400"/>
            </a:xfrm>
            <a:prstGeom prst="roundRect">
              <a:avLst>
                <a:gd name="adj" fmla="val 16667"/>
              </a:avLst>
            </a:prstGeom>
            <a:solidFill>
              <a:srgbClr val="24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0"/>
            <p:cNvSpPr/>
            <p:nvPr/>
          </p:nvSpPr>
          <p:spPr>
            <a:xfrm>
              <a:off x="546750" y="4661200"/>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0"/>
            <p:cNvSpPr/>
            <p:nvPr/>
          </p:nvSpPr>
          <p:spPr>
            <a:xfrm>
              <a:off x="6903050" y="4500575"/>
              <a:ext cx="362700" cy="38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6" name="Google Shape;276;p10"/>
          <p:cNvSpPr/>
          <p:nvPr/>
        </p:nvSpPr>
        <p:spPr>
          <a:xfrm>
            <a:off x="9084867" y="5165500"/>
            <a:ext cx="119200" cy="119200"/>
          </a:xfrm>
          <a:prstGeom prst="mathPlus">
            <a:avLst>
              <a:gd name="adj1" fmla="val 23520"/>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30645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42323"/>
              </a:buClr>
              <a:buSzPts val="2800"/>
              <a:buFont typeface="Fjalla One"/>
              <a:buNone/>
              <a:defRPr sz="2800">
                <a:solidFill>
                  <a:srgbClr val="242323"/>
                </a:solidFill>
                <a:latin typeface="Fjalla One"/>
                <a:ea typeface="Fjalla One"/>
                <a:cs typeface="Fjalla One"/>
                <a:sym typeface="Fjalla One"/>
              </a:defRPr>
            </a:lvl1pPr>
            <a:lvl2pPr lvl="1">
              <a:spcBef>
                <a:spcPts val="0"/>
              </a:spcBef>
              <a:spcAft>
                <a:spcPts val="0"/>
              </a:spcAft>
              <a:buClr>
                <a:srgbClr val="242323"/>
              </a:buClr>
              <a:buSzPts val="2800"/>
              <a:buFont typeface="Fjalla One"/>
              <a:buNone/>
              <a:defRPr sz="2800">
                <a:solidFill>
                  <a:srgbClr val="242323"/>
                </a:solidFill>
                <a:latin typeface="Fjalla One"/>
                <a:ea typeface="Fjalla One"/>
                <a:cs typeface="Fjalla One"/>
                <a:sym typeface="Fjalla One"/>
              </a:defRPr>
            </a:lvl2pPr>
            <a:lvl3pPr lvl="2">
              <a:spcBef>
                <a:spcPts val="0"/>
              </a:spcBef>
              <a:spcAft>
                <a:spcPts val="0"/>
              </a:spcAft>
              <a:buClr>
                <a:srgbClr val="242323"/>
              </a:buClr>
              <a:buSzPts val="2800"/>
              <a:buFont typeface="Fjalla One"/>
              <a:buNone/>
              <a:defRPr sz="2800">
                <a:solidFill>
                  <a:srgbClr val="242323"/>
                </a:solidFill>
                <a:latin typeface="Fjalla One"/>
                <a:ea typeface="Fjalla One"/>
                <a:cs typeface="Fjalla One"/>
                <a:sym typeface="Fjalla One"/>
              </a:defRPr>
            </a:lvl3pPr>
            <a:lvl4pPr lvl="3">
              <a:spcBef>
                <a:spcPts val="0"/>
              </a:spcBef>
              <a:spcAft>
                <a:spcPts val="0"/>
              </a:spcAft>
              <a:buClr>
                <a:srgbClr val="242323"/>
              </a:buClr>
              <a:buSzPts val="2800"/>
              <a:buFont typeface="Fjalla One"/>
              <a:buNone/>
              <a:defRPr sz="2800">
                <a:solidFill>
                  <a:srgbClr val="242323"/>
                </a:solidFill>
                <a:latin typeface="Fjalla One"/>
                <a:ea typeface="Fjalla One"/>
                <a:cs typeface="Fjalla One"/>
                <a:sym typeface="Fjalla One"/>
              </a:defRPr>
            </a:lvl4pPr>
            <a:lvl5pPr lvl="4">
              <a:spcBef>
                <a:spcPts val="0"/>
              </a:spcBef>
              <a:spcAft>
                <a:spcPts val="0"/>
              </a:spcAft>
              <a:buClr>
                <a:srgbClr val="242323"/>
              </a:buClr>
              <a:buSzPts val="2800"/>
              <a:buFont typeface="Fjalla One"/>
              <a:buNone/>
              <a:defRPr sz="2800">
                <a:solidFill>
                  <a:srgbClr val="242323"/>
                </a:solidFill>
                <a:latin typeface="Fjalla One"/>
                <a:ea typeface="Fjalla One"/>
                <a:cs typeface="Fjalla One"/>
                <a:sym typeface="Fjalla One"/>
              </a:defRPr>
            </a:lvl5pPr>
            <a:lvl6pPr lvl="5">
              <a:spcBef>
                <a:spcPts val="0"/>
              </a:spcBef>
              <a:spcAft>
                <a:spcPts val="0"/>
              </a:spcAft>
              <a:buClr>
                <a:srgbClr val="242323"/>
              </a:buClr>
              <a:buSzPts val="2800"/>
              <a:buFont typeface="Fjalla One"/>
              <a:buNone/>
              <a:defRPr sz="2800">
                <a:solidFill>
                  <a:srgbClr val="242323"/>
                </a:solidFill>
                <a:latin typeface="Fjalla One"/>
                <a:ea typeface="Fjalla One"/>
                <a:cs typeface="Fjalla One"/>
                <a:sym typeface="Fjalla One"/>
              </a:defRPr>
            </a:lvl6pPr>
            <a:lvl7pPr lvl="6">
              <a:spcBef>
                <a:spcPts val="0"/>
              </a:spcBef>
              <a:spcAft>
                <a:spcPts val="0"/>
              </a:spcAft>
              <a:buClr>
                <a:srgbClr val="242323"/>
              </a:buClr>
              <a:buSzPts val="2800"/>
              <a:buFont typeface="Fjalla One"/>
              <a:buNone/>
              <a:defRPr sz="2800">
                <a:solidFill>
                  <a:srgbClr val="242323"/>
                </a:solidFill>
                <a:latin typeface="Fjalla One"/>
                <a:ea typeface="Fjalla One"/>
                <a:cs typeface="Fjalla One"/>
                <a:sym typeface="Fjalla One"/>
              </a:defRPr>
            </a:lvl7pPr>
            <a:lvl8pPr lvl="7">
              <a:spcBef>
                <a:spcPts val="0"/>
              </a:spcBef>
              <a:spcAft>
                <a:spcPts val="0"/>
              </a:spcAft>
              <a:buClr>
                <a:srgbClr val="242323"/>
              </a:buClr>
              <a:buSzPts val="2800"/>
              <a:buFont typeface="Fjalla One"/>
              <a:buNone/>
              <a:defRPr sz="2800">
                <a:solidFill>
                  <a:srgbClr val="242323"/>
                </a:solidFill>
                <a:latin typeface="Fjalla One"/>
                <a:ea typeface="Fjalla One"/>
                <a:cs typeface="Fjalla One"/>
                <a:sym typeface="Fjalla One"/>
              </a:defRPr>
            </a:lvl8pPr>
            <a:lvl9pPr lvl="8">
              <a:spcBef>
                <a:spcPts val="0"/>
              </a:spcBef>
              <a:spcAft>
                <a:spcPts val="0"/>
              </a:spcAft>
              <a:buClr>
                <a:srgbClr val="242323"/>
              </a:buClr>
              <a:buSzPts val="2800"/>
              <a:buFont typeface="Fjalla One"/>
              <a:buNone/>
              <a:defRPr sz="2800">
                <a:solidFill>
                  <a:srgbClr val="242323"/>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242323"/>
              </a:buClr>
              <a:buSzPts val="1200"/>
              <a:buFont typeface="Kreon Light"/>
              <a:buChar char="●"/>
              <a:defRPr sz="1200">
                <a:solidFill>
                  <a:srgbClr val="242323"/>
                </a:solidFill>
                <a:latin typeface="Kreon Light"/>
                <a:ea typeface="Kreon Light"/>
                <a:cs typeface="Kreon Light"/>
                <a:sym typeface="Kreon Light"/>
              </a:defRPr>
            </a:lvl1pPr>
            <a:lvl2pPr marL="914400" lvl="1" indent="-304800" rtl="0">
              <a:lnSpc>
                <a:spcPct val="115000"/>
              </a:lnSpc>
              <a:spcBef>
                <a:spcPts val="1600"/>
              </a:spcBef>
              <a:spcAft>
                <a:spcPts val="0"/>
              </a:spcAft>
              <a:buClr>
                <a:srgbClr val="242323"/>
              </a:buClr>
              <a:buSzPts val="1200"/>
              <a:buFont typeface="Kreon Light"/>
              <a:buChar char="○"/>
              <a:defRPr sz="1200">
                <a:solidFill>
                  <a:srgbClr val="242323"/>
                </a:solidFill>
                <a:latin typeface="Kreon Light"/>
                <a:ea typeface="Kreon Light"/>
                <a:cs typeface="Kreon Light"/>
                <a:sym typeface="Kreon Light"/>
              </a:defRPr>
            </a:lvl2pPr>
            <a:lvl3pPr marL="1371600" lvl="2" indent="-304800" rtl="0">
              <a:lnSpc>
                <a:spcPct val="115000"/>
              </a:lnSpc>
              <a:spcBef>
                <a:spcPts val="1600"/>
              </a:spcBef>
              <a:spcAft>
                <a:spcPts val="0"/>
              </a:spcAft>
              <a:buClr>
                <a:srgbClr val="242323"/>
              </a:buClr>
              <a:buSzPts val="1200"/>
              <a:buFont typeface="Kreon Light"/>
              <a:buChar char="■"/>
              <a:defRPr sz="1200">
                <a:solidFill>
                  <a:srgbClr val="242323"/>
                </a:solidFill>
                <a:latin typeface="Kreon Light"/>
                <a:ea typeface="Kreon Light"/>
                <a:cs typeface="Kreon Light"/>
                <a:sym typeface="Kreon Light"/>
              </a:defRPr>
            </a:lvl3pPr>
            <a:lvl4pPr marL="1828800" lvl="3" indent="-304800" rtl="0">
              <a:lnSpc>
                <a:spcPct val="115000"/>
              </a:lnSpc>
              <a:spcBef>
                <a:spcPts val="1600"/>
              </a:spcBef>
              <a:spcAft>
                <a:spcPts val="0"/>
              </a:spcAft>
              <a:buClr>
                <a:srgbClr val="242323"/>
              </a:buClr>
              <a:buSzPts val="1200"/>
              <a:buFont typeface="Kreon Light"/>
              <a:buChar char="●"/>
              <a:defRPr sz="1200">
                <a:solidFill>
                  <a:srgbClr val="242323"/>
                </a:solidFill>
                <a:latin typeface="Kreon Light"/>
                <a:ea typeface="Kreon Light"/>
                <a:cs typeface="Kreon Light"/>
                <a:sym typeface="Kreon Light"/>
              </a:defRPr>
            </a:lvl4pPr>
            <a:lvl5pPr marL="2286000" lvl="4" indent="-304800" rtl="0">
              <a:lnSpc>
                <a:spcPct val="115000"/>
              </a:lnSpc>
              <a:spcBef>
                <a:spcPts val="1600"/>
              </a:spcBef>
              <a:spcAft>
                <a:spcPts val="0"/>
              </a:spcAft>
              <a:buClr>
                <a:srgbClr val="242323"/>
              </a:buClr>
              <a:buSzPts val="1200"/>
              <a:buFont typeface="Kreon Light"/>
              <a:buChar char="○"/>
              <a:defRPr sz="1200">
                <a:solidFill>
                  <a:srgbClr val="242323"/>
                </a:solidFill>
                <a:latin typeface="Kreon Light"/>
                <a:ea typeface="Kreon Light"/>
                <a:cs typeface="Kreon Light"/>
                <a:sym typeface="Kreon Light"/>
              </a:defRPr>
            </a:lvl5pPr>
            <a:lvl6pPr marL="2743200" lvl="5" indent="-304800" rtl="0">
              <a:lnSpc>
                <a:spcPct val="115000"/>
              </a:lnSpc>
              <a:spcBef>
                <a:spcPts val="1600"/>
              </a:spcBef>
              <a:spcAft>
                <a:spcPts val="0"/>
              </a:spcAft>
              <a:buClr>
                <a:srgbClr val="242323"/>
              </a:buClr>
              <a:buSzPts val="1200"/>
              <a:buFont typeface="Kreon Light"/>
              <a:buChar char="■"/>
              <a:defRPr sz="1200">
                <a:solidFill>
                  <a:srgbClr val="242323"/>
                </a:solidFill>
                <a:latin typeface="Kreon Light"/>
                <a:ea typeface="Kreon Light"/>
                <a:cs typeface="Kreon Light"/>
                <a:sym typeface="Kreon Light"/>
              </a:defRPr>
            </a:lvl6pPr>
            <a:lvl7pPr marL="3200400" lvl="6" indent="-304800" rtl="0">
              <a:lnSpc>
                <a:spcPct val="115000"/>
              </a:lnSpc>
              <a:spcBef>
                <a:spcPts val="1600"/>
              </a:spcBef>
              <a:spcAft>
                <a:spcPts val="0"/>
              </a:spcAft>
              <a:buClr>
                <a:srgbClr val="242323"/>
              </a:buClr>
              <a:buSzPts val="1200"/>
              <a:buFont typeface="Kreon Light"/>
              <a:buChar char="●"/>
              <a:defRPr sz="1200">
                <a:solidFill>
                  <a:srgbClr val="242323"/>
                </a:solidFill>
                <a:latin typeface="Kreon Light"/>
                <a:ea typeface="Kreon Light"/>
                <a:cs typeface="Kreon Light"/>
                <a:sym typeface="Kreon Light"/>
              </a:defRPr>
            </a:lvl7pPr>
            <a:lvl8pPr marL="3657600" lvl="7" indent="-304800" rtl="0">
              <a:lnSpc>
                <a:spcPct val="115000"/>
              </a:lnSpc>
              <a:spcBef>
                <a:spcPts val="1600"/>
              </a:spcBef>
              <a:spcAft>
                <a:spcPts val="0"/>
              </a:spcAft>
              <a:buClr>
                <a:srgbClr val="242323"/>
              </a:buClr>
              <a:buSzPts val="1200"/>
              <a:buFont typeface="Kreon Light"/>
              <a:buChar char="○"/>
              <a:defRPr sz="1200">
                <a:solidFill>
                  <a:srgbClr val="242323"/>
                </a:solidFill>
                <a:latin typeface="Kreon Light"/>
                <a:ea typeface="Kreon Light"/>
                <a:cs typeface="Kreon Light"/>
                <a:sym typeface="Kreon Light"/>
              </a:defRPr>
            </a:lvl8pPr>
            <a:lvl9pPr marL="4114800" lvl="8" indent="-304800" rtl="0">
              <a:lnSpc>
                <a:spcPct val="115000"/>
              </a:lnSpc>
              <a:spcBef>
                <a:spcPts val="1600"/>
              </a:spcBef>
              <a:spcAft>
                <a:spcPts val="1600"/>
              </a:spcAft>
              <a:buClr>
                <a:srgbClr val="242323"/>
              </a:buClr>
              <a:buSzPts val="1200"/>
              <a:buFont typeface="Kreon Light"/>
              <a:buChar char="■"/>
              <a:defRPr sz="1200">
                <a:solidFill>
                  <a:srgbClr val="242323"/>
                </a:solidFill>
                <a:latin typeface="Kreon Light"/>
                <a:ea typeface="Kreon Light"/>
                <a:cs typeface="Kreon Light"/>
                <a:sym typeface="Kreon Light"/>
              </a:defRPr>
            </a:lvl9pPr>
          </a:lstStyle>
          <a:p>
            <a:endParaRPr/>
          </a:p>
        </p:txBody>
      </p:sp>
    </p:spTree>
    <p:extLst>
      <p:ext uri="{BB962C8B-B14F-4D97-AF65-F5344CB8AC3E}">
        <p14:creationId xmlns:p14="http://schemas.microsoft.com/office/powerpoint/2010/main" val="357343735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 id="214748367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crdownload"/><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opencv.org/2.4/doc/tutorials/imgproc/gausian_median_blur_bilateral_filter/gausian_median_blur_bilateral_filter.htm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7"/>
        <p:cNvGrpSpPr/>
        <p:nvPr/>
      </p:nvGrpSpPr>
      <p:grpSpPr>
        <a:xfrm>
          <a:off x="0" y="0"/>
          <a:ext cx="0" cy="0"/>
          <a:chOff x="0" y="0"/>
          <a:chExt cx="0" cy="0"/>
        </a:xfrm>
      </p:grpSpPr>
      <p:sp>
        <p:nvSpPr>
          <p:cNvPr id="461" name="Google Shape;461;p20"/>
          <p:cNvSpPr/>
          <p:nvPr/>
        </p:nvSpPr>
        <p:spPr>
          <a:xfrm>
            <a:off x="1969800" y="5532033"/>
            <a:ext cx="794000" cy="794000"/>
          </a:xfrm>
          <a:prstGeom prst="ellipse">
            <a:avLst/>
          </a:prstGeom>
          <a:noFill/>
          <a:ln w="3810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8" name="Google Shape;458;p20"/>
          <p:cNvSpPr/>
          <p:nvPr/>
        </p:nvSpPr>
        <p:spPr>
          <a:xfrm>
            <a:off x="2277533" y="2642100"/>
            <a:ext cx="1670400" cy="1670400"/>
          </a:xfrm>
          <a:prstGeom prst="ellipse">
            <a:avLst/>
          </a:pr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9" name="Google Shape;459;p20"/>
          <p:cNvSpPr txBox="1">
            <a:spLocks noGrp="1"/>
          </p:cNvSpPr>
          <p:nvPr>
            <p:ph type="ctrTitle"/>
          </p:nvPr>
        </p:nvSpPr>
        <p:spPr>
          <a:xfrm>
            <a:off x="415600" y="1192696"/>
            <a:ext cx="11360800" cy="2763848"/>
          </a:xfrm>
          <a:prstGeom prst="rect">
            <a:avLst/>
          </a:prstGeom>
        </p:spPr>
        <p:txBody>
          <a:bodyPr spcFirstLastPara="1" wrap="square" lIns="121900" tIns="121900" rIns="121900" bIns="121900" anchor="b" anchorCtr="0">
            <a:noAutofit/>
          </a:bodyPr>
          <a:lstStyle/>
          <a:p>
            <a:r>
              <a:rPr lang="en" dirty="0"/>
              <a:t>SIGN LANGUAGE Recognation</a:t>
            </a:r>
            <a:endParaRPr dirty="0"/>
          </a:p>
        </p:txBody>
      </p:sp>
      <p:sp>
        <p:nvSpPr>
          <p:cNvPr id="460" name="Google Shape;460;p20"/>
          <p:cNvSpPr txBox="1">
            <a:spLocks noGrp="1"/>
          </p:cNvSpPr>
          <p:nvPr>
            <p:ph type="subTitle" idx="1"/>
          </p:nvPr>
        </p:nvSpPr>
        <p:spPr>
          <a:xfrm>
            <a:off x="110836" y="3550708"/>
            <a:ext cx="5694218" cy="1943956"/>
          </a:xfrm>
          <a:prstGeom prst="rect">
            <a:avLst/>
          </a:prstGeom>
        </p:spPr>
        <p:txBody>
          <a:bodyPr spcFirstLastPara="1" wrap="square" lIns="121900" tIns="121900" rIns="121900" bIns="121900" anchor="t" anchorCtr="0">
            <a:noAutofit/>
          </a:bodyPr>
          <a:lstStyle/>
          <a:p>
            <a:pPr marL="0" indent="0" algn="l"/>
            <a:r>
              <a:rPr lang="fr-FR" sz="3000" b="1" dirty="0">
                <a:latin typeface="+mj-lt"/>
              </a:rPr>
              <a:t>Réalisé par :</a:t>
            </a:r>
          </a:p>
          <a:p>
            <a:pPr marL="800100" lvl="1" indent="-342900" algn="l">
              <a:buFont typeface="Wingdings" panose="05000000000000000000" pitchFamily="2" charset="2"/>
              <a:buChar char="Ø"/>
            </a:pPr>
            <a:r>
              <a:rPr lang="fr-FR" sz="3000" dirty="0">
                <a:latin typeface="+mj-lt"/>
              </a:rPr>
              <a:t>MIKOU Badr.</a:t>
            </a:r>
          </a:p>
          <a:p>
            <a:pPr marL="800100" lvl="1" indent="-342900" algn="l">
              <a:buFont typeface="Wingdings" panose="05000000000000000000" pitchFamily="2" charset="2"/>
              <a:buChar char="Ø"/>
            </a:pPr>
            <a:r>
              <a:rPr lang="fr-FR" sz="3000" dirty="0">
                <a:latin typeface="+mj-lt"/>
              </a:rPr>
              <a:t>EL-BOUCHIKHI Kawtar.</a:t>
            </a:r>
          </a:p>
          <a:p>
            <a:pPr marL="457200" lvl="1" indent="0" algn="l"/>
            <a:endParaRPr lang="fr-FR" sz="3000" dirty="0">
              <a:latin typeface="+mj-lt"/>
            </a:endParaRPr>
          </a:p>
          <a:p>
            <a:pPr marL="0" indent="0" algn="l"/>
            <a:r>
              <a:rPr lang="fr-FR" sz="3000" b="1" dirty="0">
                <a:latin typeface="+mj-lt"/>
              </a:rPr>
              <a:t>Encadré par :</a:t>
            </a:r>
          </a:p>
          <a:p>
            <a:pPr marL="800100" lvl="1" indent="-342900" algn="l">
              <a:buFont typeface="Wingdings" panose="05000000000000000000" pitchFamily="2" charset="2"/>
              <a:buChar char="Ø"/>
            </a:pPr>
            <a:r>
              <a:rPr lang="fr-FR" sz="3000" dirty="0">
                <a:latin typeface="+mj-lt"/>
              </a:rPr>
              <a:t>Mr. HRAOUI </a:t>
            </a:r>
            <a:r>
              <a:rPr lang="fr-FR" sz="3000" dirty="0" err="1">
                <a:latin typeface="+mj-lt"/>
              </a:rPr>
              <a:t>Said</a:t>
            </a:r>
            <a:r>
              <a:rPr lang="fr-FR" sz="3000" dirty="0">
                <a:latin typeface="+mj-lt"/>
              </a:rPr>
              <a:t>.</a:t>
            </a:r>
          </a:p>
        </p:txBody>
      </p:sp>
      <p:sp>
        <p:nvSpPr>
          <p:cNvPr id="462" name="Google Shape;462;p20"/>
          <p:cNvSpPr/>
          <p:nvPr/>
        </p:nvSpPr>
        <p:spPr>
          <a:xfrm rot="-5400000">
            <a:off x="11026867" y="4225300"/>
            <a:ext cx="2608000" cy="2608000"/>
          </a:xfrm>
          <a:prstGeom prst="blockArc">
            <a:avLst>
              <a:gd name="adj1" fmla="val 10800000"/>
              <a:gd name="adj2" fmla="val 216678"/>
              <a:gd name="adj3" fmla="val 3491"/>
            </a:avLst>
          </a:pr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texte 13">
            <a:extLst>
              <a:ext uri="{FF2B5EF4-FFF2-40B4-BE49-F238E27FC236}">
                <a16:creationId xmlns:a16="http://schemas.microsoft.com/office/drawing/2014/main" id="{2B3107BA-464F-45A3-B1E1-8760CD9C541F}"/>
              </a:ext>
            </a:extLst>
          </p:cNvPr>
          <p:cNvSpPr>
            <a:spLocks noGrp="1"/>
          </p:cNvSpPr>
          <p:nvPr>
            <p:ph type="body" idx="1"/>
          </p:nvPr>
        </p:nvSpPr>
        <p:spPr/>
        <p:txBody>
          <a:bodyPr/>
          <a:lstStyle/>
          <a:p>
            <a:pPr>
              <a:buFont typeface="Arial" panose="020B0604020202020204" pitchFamily="34" charset="0"/>
              <a:buChar char="•"/>
            </a:pPr>
            <a:r>
              <a:rPr lang="fr-FR" sz="2400" b="1" u="sng" dirty="0">
                <a:effectLst>
                  <a:outerShdw blurRad="38100" dist="38100" dir="2700000" algn="tl">
                    <a:srgbClr val="000000">
                      <a:alpha val="43137"/>
                    </a:srgbClr>
                  </a:outerShdw>
                </a:effectLst>
              </a:rPr>
              <a:t>Angles  des plages de flexibilité pour différentes positions</a:t>
            </a:r>
          </a:p>
        </p:txBody>
      </p:sp>
      <p:sp>
        <p:nvSpPr>
          <p:cNvPr id="12" name="Titre 2">
            <a:extLst>
              <a:ext uri="{FF2B5EF4-FFF2-40B4-BE49-F238E27FC236}">
                <a16:creationId xmlns:a16="http://schemas.microsoft.com/office/drawing/2014/main" id="{01FDE733-2ED8-417A-B38C-B451213B154B}"/>
              </a:ext>
            </a:extLst>
          </p:cNvPr>
          <p:cNvSpPr txBox="1">
            <a:spLocks/>
          </p:cNvSpPr>
          <p:nvPr/>
        </p:nvSpPr>
        <p:spPr>
          <a:xfrm>
            <a:off x="944999" y="380215"/>
            <a:ext cx="10302000" cy="76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D406A"/>
              </a:buClr>
              <a:buSzPts val="1600"/>
              <a:buFont typeface="Fjalla One"/>
              <a:buNone/>
              <a:defRPr sz="2400" b="0" i="0" u="none" strike="noStrike" cap="none">
                <a:solidFill>
                  <a:srgbClr val="242323"/>
                </a:solidFill>
                <a:latin typeface="Fjalla One"/>
                <a:ea typeface="Fjalla One"/>
                <a:cs typeface="Fjalla One"/>
                <a:sym typeface="Fjalla One"/>
              </a:defRPr>
            </a:lvl1pPr>
            <a:lvl2pPr marR="0" lvl="1"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2pPr>
            <a:lvl3pPr marR="0" lvl="2"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3pPr>
            <a:lvl4pPr marR="0" lvl="3"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4pPr>
            <a:lvl5pPr marR="0" lvl="4"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5pPr>
            <a:lvl6pPr marR="0" lvl="5"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6pPr>
            <a:lvl7pPr marR="0" lvl="6"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7pPr>
            <a:lvl8pPr marR="0" lvl="7"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8pPr>
            <a:lvl9pPr marR="0" lvl="8"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9pPr>
          </a:lstStyle>
          <a:p>
            <a:r>
              <a:rPr lang="fr-FR" sz="4400" b="1" kern="0" dirty="0">
                <a:effectLst>
                  <a:outerShdw blurRad="38100" dist="38100" dir="2700000" algn="tl">
                    <a:srgbClr val="000000">
                      <a:alpha val="43137"/>
                    </a:srgbClr>
                  </a:outerShdw>
                </a:effectLst>
              </a:rPr>
              <a:t>Les capteurs de flexion</a:t>
            </a:r>
          </a:p>
        </p:txBody>
      </p:sp>
      <p:pic>
        <p:nvPicPr>
          <p:cNvPr id="15" name="Picture 34">
            <a:extLst>
              <a:ext uri="{FF2B5EF4-FFF2-40B4-BE49-F238E27FC236}">
                <a16:creationId xmlns:a16="http://schemas.microsoft.com/office/drawing/2014/main" id="{F4CB4577-FF6D-4A65-83F5-81641AB0D46A}"/>
              </a:ext>
            </a:extLst>
          </p:cNvPr>
          <p:cNvPicPr/>
          <p:nvPr/>
        </p:nvPicPr>
        <p:blipFill rotWithShape="1">
          <a:blip r:embed="rId2"/>
          <a:srcRect l="4468" t="11200" r="11205" b="13661"/>
          <a:stretch/>
        </p:blipFill>
        <p:spPr bwMode="auto">
          <a:xfrm>
            <a:off x="1828800" y="2285723"/>
            <a:ext cx="4121426" cy="3057020"/>
          </a:xfrm>
          <a:prstGeom prst="rect">
            <a:avLst/>
          </a:prstGeom>
          <a:ln>
            <a:noFill/>
          </a:ln>
          <a:extLst>
            <a:ext uri="{53640926-AAD7-44D8-BBD7-CCE9431645EC}">
              <a14:shadowObscured xmlns:a14="http://schemas.microsoft.com/office/drawing/2010/main"/>
            </a:ext>
          </a:extLst>
        </p:spPr>
      </p:pic>
      <p:pic>
        <p:nvPicPr>
          <p:cNvPr id="16" name="Picture 38">
            <a:extLst>
              <a:ext uri="{FF2B5EF4-FFF2-40B4-BE49-F238E27FC236}">
                <a16:creationId xmlns:a16="http://schemas.microsoft.com/office/drawing/2014/main" id="{A4AC89BE-AC7E-4E0D-8733-FE3486154722}"/>
              </a:ext>
            </a:extLst>
          </p:cNvPr>
          <p:cNvPicPr/>
          <p:nvPr/>
        </p:nvPicPr>
        <p:blipFill rotWithShape="1">
          <a:blip r:embed="rId3"/>
          <a:srcRect b="9787"/>
          <a:stretch/>
        </p:blipFill>
        <p:spPr bwMode="auto">
          <a:xfrm>
            <a:off x="6717426" y="2285722"/>
            <a:ext cx="3818052" cy="3057020"/>
          </a:xfrm>
          <a:prstGeom prst="rect">
            <a:avLst/>
          </a:prstGeom>
          <a:ln>
            <a:noFill/>
          </a:ln>
          <a:extLst>
            <a:ext uri="{53640926-AAD7-44D8-BBD7-CCE9431645EC}">
              <a14:shadowObscured xmlns:a14="http://schemas.microsoft.com/office/drawing/2010/main"/>
            </a:ext>
          </a:extLst>
        </p:spPr>
      </p:pic>
      <p:sp>
        <p:nvSpPr>
          <p:cNvPr id="17" name="Rectangle 16">
            <a:extLst>
              <a:ext uri="{FF2B5EF4-FFF2-40B4-BE49-F238E27FC236}">
                <a16:creationId xmlns:a16="http://schemas.microsoft.com/office/drawing/2014/main" id="{1DFB4D34-1E5F-4D86-AA9A-E200052BC17C}"/>
              </a:ext>
            </a:extLst>
          </p:cNvPr>
          <p:cNvSpPr/>
          <p:nvPr/>
        </p:nvSpPr>
        <p:spPr>
          <a:xfrm>
            <a:off x="9183757" y="4293704"/>
            <a:ext cx="556591" cy="49033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339797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7A6C44F-D21E-4B72-BF83-A8EE7919E322}"/>
              </a:ext>
            </a:extLst>
          </p:cNvPr>
          <p:cNvSpPr>
            <a:spLocks noGrp="1"/>
          </p:cNvSpPr>
          <p:nvPr>
            <p:ph type="body" idx="1"/>
          </p:nvPr>
        </p:nvSpPr>
        <p:spPr/>
        <p:txBody>
          <a:bodyPr/>
          <a:lstStyle/>
          <a:p>
            <a:pPr>
              <a:buFont typeface="Arial" panose="020B0604020202020204" pitchFamily="34" charset="0"/>
              <a:buChar char="•"/>
            </a:pPr>
            <a:r>
              <a:rPr lang="fr-FR" sz="2400" b="1" dirty="0">
                <a:effectLst>
                  <a:outerShdw blurRad="38100" dist="38100" dir="2700000" algn="tl">
                    <a:srgbClr val="000000">
                      <a:alpha val="43137"/>
                    </a:srgbClr>
                  </a:outerShdw>
                </a:effectLst>
              </a:rPr>
              <a:t>Le binaire de chaque lettre pour chaque capteur de flexion</a:t>
            </a:r>
          </a:p>
        </p:txBody>
      </p:sp>
      <p:sp>
        <p:nvSpPr>
          <p:cNvPr id="4" name="Titre 2">
            <a:extLst>
              <a:ext uri="{FF2B5EF4-FFF2-40B4-BE49-F238E27FC236}">
                <a16:creationId xmlns:a16="http://schemas.microsoft.com/office/drawing/2014/main" id="{5B47C51D-5CDF-481F-9DAB-82E89CC43F9D}"/>
              </a:ext>
            </a:extLst>
          </p:cNvPr>
          <p:cNvSpPr txBox="1">
            <a:spLocks/>
          </p:cNvSpPr>
          <p:nvPr/>
        </p:nvSpPr>
        <p:spPr>
          <a:xfrm>
            <a:off x="944999" y="380215"/>
            <a:ext cx="10302000" cy="76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D406A"/>
              </a:buClr>
              <a:buSzPts val="1600"/>
              <a:buFont typeface="Fjalla One"/>
              <a:buNone/>
              <a:defRPr sz="2400" b="0" i="0" u="none" strike="noStrike" cap="none">
                <a:solidFill>
                  <a:srgbClr val="242323"/>
                </a:solidFill>
                <a:latin typeface="Fjalla One"/>
                <a:ea typeface="Fjalla One"/>
                <a:cs typeface="Fjalla One"/>
                <a:sym typeface="Fjalla One"/>
              </a:defRPr>
            </a:lvl1pPr>
            <a:lvl2pPr marR="0" lvl="1"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2pPr>
            <a:lvl3pPr marR="0" lvl="2"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3pPr>
            <a:lvl4pPr marR="0" lvl="3"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4pPr>
            <a:lvl5pPr marR="0" lvl="4"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5pPr>
            <a:lvl6pPr marR="0" lvl="5"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6pPr>
            <a:lvl7pPr marR="0" lvl="6"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7pPr>
            <a:lvl8pPr marR="0" lvl="7"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8pPr>
            <a:lvl9pPr marR="0" lvl="8"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9pPr>
          </a:lstStyle>
          <a:p>
            <a:r>
              <a:rPr lang="fr-FR" sz="4400" b="1" kern="0" dirty="0">
                <a:effectLst>
                  <a:outerShdw blurRad="38100" dist="38100" dir="2700000" algn="tl">
                    <a:srgbClr val="000000">
                      <a:alpha val="43137"/>
                    </a:srgbClr>
                  </a:outerShdw>
                </a:effectLst>
              </a:rPr>
              <a:t>Les capteurs de flexion</a:t>
            </a:r>
          </a:p>
        </p:txBody>
      </p:sp>
      <p:pic>
        <p:nvPicPr>
          <p:cNvPr id="5" name="Picture 35">
            <a:extLst>
              <a:ext uri="{FF2B5EF4-FFF2-40B4-BE49-F238E27FC236}">
                <a16:creationId xmlns:a16="http://schemas.microsoft.com/office/drawing/2014/main" id="{A688DCFC-A0C4-418A-AE8B-4179C7385ACA}"/>
              </a:ext>
            </a:extLst>
          </p:cNvPr>
          <p:cNvPicPr/>
          <p:nvPr/>
        </p:nvPicPr>
        <p:blipFill rotWithShape="1">
          <a:blip r:embed="rId2"/>
          <a:srcRect l="5895" t="7875" r="3014" b="1307"/>
          <a:stretch/>
        </p:blipFill>
        <p:spPr bwMode="auto">
          <a:xfrm>
            <a:off x="4061791" y="2190157"/>
            <a:ext cx="4068417" cy="4555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84173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7F3A5C39-40CB-4471-8314-97893BF9E5DD}"/>
              </a:ext>
            </a:extLst>
          </p:cNvPr>
          <p:cNvSpPr>
            <a:spLocks noGrp="1"/>
          </p:cNvSpPr>
          <p:nvPr>
            <p:ph type="body" idx="1"/>
          </p:nvPr>
        </p:nvSpPr>
        <p:spPr/>
        <p:txBody>
          <a:bodyPr/>
          <a:lstStyle/>
          <a:p>
            <a:pPr algn="just">
              <a:buFont typeface="Arial" panose="020B0604020202020204" pitchFamily="34" charset="0"/>
              <a:buChar char="•"/>
            </a:pPr>
            <a:r>
              <a:rPr lang="fr-FR" sz="2400" dirty="0"/>
              <a:t>L'ADXL335 est un accéléromètre 3 axes mince, petit, de faible puissance, avec des sorties de tension conditionnées par signal. Il mesure l'accélération avec une plage de pleine échelle minimale de 3g. Cet appareil mesure l'accélération statique de la gravité dans les applications de détection d'inclinaison et l'accélération dynamique résultant du mouvement, des chocs ou des vibrations. </a:t>
            </a:r>
          </a:p>
        </p:txBody>
      </p:sp>
      <p:sp>
        <p:nvSpPr>
          <p:cNvPr id="4" name="Titre 2">
            <a:extLst>
              <a:ext uri="{FF2B5EF4-FFF2-40B4-BE49-F238E27FC236}">
                <a16:creationId xmlns:a16="http://schemas.microsoft.com/office/drawing/2014/main" id="{8FB3F615-1CD4-4AD2-BAD5-C6ED99013CB8}"/>
              </a:ext>
            </a:extLst>
          </p:cNvPr>
          <p:cNvSpPr txBox="1">
            <a:spLocks/>
          </p:cNvSpPr>
          <p:nvPr/>
        </p:nvSpPr>
        <p:spPr>
          <a:xfrm>
            <a:off x="944999" y="380215"/>
            <a:ext cx="10302000" cy="76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D406A"/>
              </a:buClr>
              <a:buSzPts val="1600"/>
              <a:buFont typeface="Fjalla One"/>
              <a:buNone/>
              <a:defRPr sz="2400" b="0" i="0" u="none" strike="noStrike" cap="none">
                <a:solidFill>
                  <a:srgbClr val="242323"/>
                </a:solidFill>
                <a:latin typeface="Fjalla One"/>
                <a:ea typeface="Fjalla One"/>
                <a:cs typeface="Fjalla One"/>
                <a:sym typeface="Fjalla One"/>
              </a:defRPr>
            </a:lvl1pPr>
            <a:lvl2pPr marR="0" lvl="1"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2pPr>
            <a:lvl3pPr marR="0" lvl="2"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3pPr>
            <a:lvl4pPr marR="0" lvl="3"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4pPr>
            <a:lvl5pPr marR="0" lvl="4"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5pPr>
            <a:lvl6pPr marR="0" lvl="5"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6pPr>
            <a:lvl7pPr marR="0" lvl="6"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7pPr>
            <a:lvl8pPr marR="0" lvl="7"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8pPr>
            <a:lvl9pPr marR="0" lvl="8"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9pPr>
          </a:lstStyle>
          <a:p>
            <a:r>
              <a:rPr lang="fr-FR" sz="4400" b="1" kern="0" dirty="0">
                <a:effectLst>
                  <a:outerShdw blurRad="38100" dist="38100" dir="2700000" algn="tl">
                    <a:srgbClr val="000000">
                      <a:alpha val="43137"/>
                    </a:srgbClr>
                  </a:outerShdw>
                </a:effectLst>
              </a:rPr>
              <a:t>L’accéléromètre </a:t>
            </a:r>
          </a:p>
        </p:txBody>
      </p:sp>
      <p:pic>
        <p:nvPicPr>
          <p:cNvPr id="5" name="Picture 8">
            <a:extLst>
              <a:ext uri="{FF2B5EF4-FFF2-40B4-BE49-F238E27FC236}">
                <a16:creationId xmlns:a16="http://schemas.microsoft.com/office/drawing/2014/main" id="{B55536EC-FC93-4F13-B6C6-7F4588F388F7}"/>
              </a:ext>
            </a:extLst>
          </p:cNvPr>
          <p:cNvPicPr/>
          <p:nvPr/>
        </p:nvPicPr>
        <p:blipFill rotWithShape="1">
          <a:blip r:embed="rId2"/>
          <a:srcRect b="13636"/>
          <a:stretch/>
        </p:blipFill>
        <p:spPr bwMode="auto">
          <a:xfrm>
            <a:off x="3368847" y="4249201"/>
            <a:ext cx="5454306" cy="22354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668184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F027468-AE58-43A7-90BD-9A14470E99EE}"/>
              </a:ext>
            </a:extLst>
          </p:cNvPr>
          <p:cNvSpPr>
            <a:spLocks noGrp="1"/>
          </p:cNvSpPr>
          <p:nvPr>
            <p:ph type="body" idx="1"/>
          </p:nvPr>
        </p:nvSpPr>
        <p:spPr/>
        <p:txBody>
          <a:bodyPr/>
          <a:lstStyle/>
          <a:p>
            <a:pPr algn="just">
              <a:buFont typeface="Arial" panose="020B0604020202020204" pitchFamily="34" charset="0"/>
              <a:buChar char="•"/>
            </a:pPr>
            <a:r>
              <a:rPr lang="fr-FR" sz="2400" dirty="0"/>
              <a:t>L'Arduino Nano est une petite carte complète et conviviale basée sur l'ATmega328 (Arduino Nano 3.x). </a:t>
            </a:r>
            <a:endParaRPr lang="fr-FR" sz="2400" b="1" dirty="0">
              <a:effectLst>
                <a:outerShdw blurRad="38100" dist="38100" dir="2700000" algn="tl">
                  <a:srgbClr val="000000">
                    <a:alpha val="43137"/>
                  </a:srgbClr>
                </a:outerShdw>
              </a:effectLst>
            </a:endParaRPr>
          </a:p>
        </p:txBody>
      </p:sp>
      <p:sp>
        <p:nvSpPr>
          <p:cNvPr id="4" name="Titre 2">
            <a:extLst>
              <a:ext uri="{FF2B5EF4-FFF2-40B4-BE49-F238E27FC236}">
                <a16:creationId xmlns:a16="http://schemas.microsoft.com/office/drawing/2014/main" id="{23A4828F-B606-408A-9DC2-14B96BCBC2C6}"/>
              </a:ext>
            </a:extLst>
          </p:cNvPr>
          <p:cNvSpPr txBox="1">
            <a:spLocks/>
          </p:cNvSpPr>
          <p:nvPr/>
        </p:nvSpPr>
        <p:spPr>
          <a:xfrm>
            <a:off x="944999" y="380215"/>
            <a:ext cx="10302000" cy="76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D406A"/>
              </a:buClr>
              <a:buSzPts val="1600"/>
              <a:buFont typeface="Fjalla One"/>
              <a:buNone/>
              <a:defRPr sz="2400" b="0" i="0" u="none" strike="noStrike" cap="none">
                <a:solidFill>
                  <a:srgbClr val="242323"/>
                </a:solidFill>
                <a:latin typeface="Fjalla One"/>
                <a:ea typeface="Fjalla One"/>
                <a:cs typeface="Fjalla One"/>
                <a:sym typeface="Fjalla One"/>
              </a:defRPr>
            </a:lvl1pPr>
            <a:lvl2pPr marR="0" lvl="1"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2pPr>
            <a:lvl3pPr marR="0" lvl="2"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3pPr>
            <a:lvl4pPr marR="0" lvl="3"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4pPr>
            <a:lvl5pPr marR="0" lvl="4"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5pPr>
            <a:lvl6pPr marR="0" lvl="5"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6pPr>
            <a:lvl7pPr marR="0" lvl="6"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7pPr>
            <a:lvl8pPr marR="0" lvl="7"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8pPr>
            <a:lvl9pPr marR="0" lvl="8"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9pPr>
          </a:lstStyle>
          <a:p>
            <a:r>
              <a:rPr lang="fr-FR" sz="4400" b="1" kern="0" dirty="0">
                <a:effectLst>
                  <a:outerShdw blurRad="38100" dist="38100" dir="2700000" algn="tl">
                    <a:srgbClr val="000000">
                      <a:alpha val="43137"/>
                    </a:srgbClr>
                  </a:outerShdw>
                </a:effectLst>
              </a:rPr>
              <a:t>Le microcontrôleur </a:t>
            </a:r>
          </a:p>
        </p:txBody>
      </p:sp>
      <p:pic>
        <p:nvPicPr>
          <p:cNvPr id="6" name="Image 5">
            <a:extLst>
              <a:ext uri="{FF2B5EF4-FFF2-40B4-BE49-F238E27FC236}">
                <a16:creationId xmlns:a16="http://schemas.microsoft.com/office/drawing/2014/main" id="{B593F63A-A6EB-4BBE-B28A-1F2BD7E03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35" y="2528667"/>
            <a:ext cx="6966929" cy="3850644"/>
          </a:xfrm>
          <a:prstGeom prst="rect">
            <a:avLst/>
          </a:prstGeom>
        </p:spPr>
      </p:pic>
    </p:spTree>
    <p:extLst>
      <p:ext uri="{BB962C8B-B14F-4D97-AF65-F5344CB8AC3E}">
        <p14:creationId xmlns:p14="http://schemas.microsoft.com/office/powerpoint/2010/main" val="2293320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a:extLst>
              <a:ext uri="{FF2B5EF4-FFF2-40B4-BE49-F238E27FC236}">
                <a16:creationId xmlns:a16="http://schemas.microsoft.com/office/drawing/2014/main" id="{A3C4DBA6-C35C-40B0-9F81-F23D22B0AEA3}"/>
              </a:ext>
            </a:extLst>
          </p:cNvPr>
          <p:cNvSpPr txBox="1">
            <a:spLocks/>
          </p:cNvSpPr>
          <p:nvPr/>
        </p:nvSpPr>
        <p:spPr>
          <a:xfrm>
            <a:off x="944999" y="380215"/>
            <a:ext cx="10302000" cy="76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D406A"/>
              </a:buClr>
              <a:buSzPts val="1600"/>
              <a:buFont typeface="Fjalla One"/>
              <a:buNone/>
              <a:defRPr sz="2400" b="0" i="0" u="none" strike="noStrike" cap="none">
                <a:solidFill>
                  <a:srgbClr val="242323"/>
                </a:solidFill>
                <a:latin typeface="Fjalla One"/>
                <a:ea typeface="Fjalla One"/>
                <a:cs typeface="Fjalla One"/>
                <a:sym typeface="Fjalla One"/>
              </a:defRPr>
            </a:lvl1pPr>
            <a:lvl2pPr marR="0" lvl="1"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2pPr>
            <a:lvl3pPr marR="0" lvl="2"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3pPr>
            <a:lvl4pPr marR="0" lvl="3"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4pPr>
            <a:lvl5pPr marR="0" lvl="4"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5pPr>
            <a:lvl6pPr marR="0" lvl="5"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6pPr>
            <a:lvl7pPr marR="0" lvl="6"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7pPr>
            <a:lvl8pPr marR="0" lvl="7"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8pPr>
            <a:lvl9pPr marR="0" lvl="8"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9pPr>
          </a:lstStyle>
          <a:p>
            <a:r>
              <a:rPr lang="fr-FR" sz="4400" b="1" kern="0" dirty="0">
                <a:effectLst>
                  <a:outerShdw blurRad="38100" dist="38100" dir="2700000" algn="tl">
                    <a:srgbClr val="000000">
                      <a:alpha val="43137"/>
                    </a:srgbClr>
                  </a:outerShdw>
                </a:effectLst>
              </a:rPr>
              <a:t>Unité de sortie</a:t>
            </a:r>
          </a:p>
        </p:txBody>
      </p:sp>
      <p:pic>
        <p:nvPicPr>
          <p:cNvPr id="8" name="Image 7">
            <a:extLst>
              <a:ext uri="{FF2B5EF4-FFF2-40B4-BE49-F238E27FC236}">
                <a16:creationId xmlns:a16="http://schemas.microsoft.com/office/drawing/2014/main" id="{F41D198C-7722-470C-BD5F-65A927AD9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859" y="1143815"/>
            <a:ext cx="2509275" cy="2509274"/>
          </a:xfrm>
          <a:prstGeom prst="rect">
            <a:avLst/>
          </a:prstGeom>
        </p:spPr>
      </p:pic>
      <p:pic>
        <p:nvPicPr>
          <p:cNvPr id="10" name="Image 9">
            <a:extLst>
              <a:ext uri="{FF2B5EF4-FFF2-40B4-BE49-F238E27FC236}">
                <a16:creationId xmlns:a16="http://schemas.microsoft.com/office/drawing/2014/main" id="{8E566D33-CD1B-4EC5-9C2B-AB9513F4E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324" y="3858576"/>
            <a:ext cx="2509274" cy="2509274"/>
          </a:xfrm>
          <a:prstGeom prst="rect">
            <a:avLst/>
          </a:prstGeom>
        </p:spPr>
      </p:pic>
      <p:pic>
        <p:nvPicPr>
          <p:cNvPr id="12" name="Image 11">
            <a:extLst>
              <a:ext uri="{FF2B5EF4-FFF2-40B4-BE49-F238E27FC236}">
                <a16:creationId xmlns:a16="http://schemas.microsoft.com/office/drawing/2014/main" id="{4EA1D855-6229-4DDE-A352-CB88800BD4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2807" y="3858576"/>
            <a:ext cx="2509274" cy="2509274"/>
          </a:xfrm>
          <a:prstGeom prst="rect">
            <a:avLst/>
          </a:prstGeom>
        </p:spPr>
      </p:pic>
      <p:pic>
        <p:nvPicPr>
          <p:cNvPr id="14" name="Image 13">
            <a:extLst>
              <a:ext uri="{FF2B5EF4-FFF2-40B4-BE49-F238E27FC236}">
                <a16:creationId xmlns:a16="http://schemas.microsoft.com/office/drawing/2014/main" id="{27850081-E898-49F9-910F-3F5E0083DA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929" y="1143815"/>
            <a:ext cx="2509274" cy="2509274"/>
          </a:xfrm>
          <a:prstGeom prst="rect">
            <a:avLst/>
          </a:prstGeom>
        </p:spPr>
      </p:pic>
      <p:pic>
        <p:nvPicPr>
          <p:cNvPr id="16" name="Image 15">
            <a:extLst>
              <a:ext uri="{FF2B5EF4-FFF2-40B4-BE49-F238E27FC236}">
                <a16:creationId xmlns:a16="http://schemas.microsoft.com/office/drawing/2014/main" id="{32ACA831-C7AD-4CD8-89B0-0DC7636B67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841" y="3858576"/>
            <a:ext cx="2509274" cy="2509274"/>
          </a:xfrm>
          <a:prstGeom prst="rect">
            <a:avLst/>
          </a:prstGeom>
        </p:spPr>
      </p:pic>
      <p:sp>
        <p:nvSpPr>
          <p:cNvPr id="17" name="Flèche : double flèche horizontale 16">
            <a:extLst>
              <a:ext uri="{FF2B5EF4-FFF2-40B4-BE49-F238E27FC236}">
                <a16:creationId xmlns:a16="http://schemas.microsoft.com/office/drawing/2014/main" id="{96095DF3-29BB-4B49-B92A-DF9260EF045D}"/>
              </a:ext>
            </a:extLst>
          </p:cNvPr>
          <p:cNvSpPr/>
          <p:nvPr/>
        </p:nvSpPr>
        <p:spPr>
          <a:xfrm>
            <a:off x="7255598" y="4868048"/>
            <a:ext cx="1747209" cy="490330"/>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18" name="Flèche : double flèche horizontale 17">
            <a:extLst>
              <a:ext uri="{FF2B5EF4-FFF2-40B4-BE49-F238E27FC236}">
                <a16:creationId xmlns:a16="http://schemas.microsoft.com/office/drawing/2014/main" id="{A3D8A8FA-3C21-4656-8BF1-A9D7751F3A37}"/>
              </a:ext>
            </a:extLst>
          </p:cNvPr>
          <p:cNvSpPr/>
          <p:nvPr/>
        </p:nvSpPr>
        <p:spPr>
          <a:xfrm>
            <a:off x="2984855" y="4868048"/>
            <a:ext cx="1747209" cy="490330"/>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28960250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a:extLst>
              <a:ext uri="{FF2B5EF4-FFF2-40B4-BE49-F238E27FC236}">
                <a16:creationId xmlns:a16="http://schemas.microsoft.com/office/drawing/2014/main" id="{F121110C-39D0-44E8-8996-E407611ECB39}"/>
              </a:ext>
            </a:extLst>
          </p:cNvPr>
          <p:cNvSpPr txBox="1">
            <a:spLocks/>
          </p:cNvSpPr>
          <p:nvPr/>
        </p:nvSpPr>
        <p:spPr>
          <a:xfrm>
            <a:off x="944999" y="380215"/>
            <a:ext cx="10302000" cy="76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D406A"/>
              </a:buClr>
              <a:buSzPts val="1600"/>
              <a:buFont typeface="Fjalla One"/>
              <a:buNone/>
              <a:defRPr sz="2400" b="0" i="0" u="none" strike="noStrike" cap="none">
                <a:solidFill>
                  <a:srgbClr val="242323"/>
                </a:solidFill>
                <a:latin typeface="Fjalla One"/>
                <a:ea typeface="Fjalla One"/>
                <a:cs typeface="Fjalla One"/>
                <a:sym typeface="Fjalla One"/>
              </a:defRPr>
            </a:lvl1pPr>
            <a:lvl2pPr marR="0" lvl="1"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2pPr>
            <a:lvl3pPr marR="0" lvl="2"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3pPr>
            <a:lvl4pPr marR="0" lvl="3"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4pPr>
            <a:lvl5pPr marR="0" lvl="4"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5pPr>
            <a:lvl6pPr marR="0" lvl="5"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6pPr>
            <a:lvl7pPr marR="0" lvl="6"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7pPr>
            <a:lvl8pPr marR="0" lvl="7"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8pPr>
            <a:lvl9pPr marR="0" lvl="8" algn="ctr" rtl="0">
              <a:lnSpc>
                <a:spcPct val="100000"/>
              </a:lnSpc>
              <a:spcBef>
                <a:spcPts val="0"/>
              </a:spcBef>
              <a:spcAft>
                <a:spcPts val="0"/>
              </a:spcAft>
              <a:buClr>
                <a:srgbClr val="2D406A"/>
              </a:buClr>
              <a:buSzPts val="1600"/>
              <a:buFont typeface="Anton"/>
              <a:buNone/>
              <a:defRPr sz="2133" b="0" i="0" u="none" strike="noStrike" cap="none">
                <a:solidFill>
                  <a:srgbClr val="2D406A"/>
                </a:solidFill>
                <a:latin typeface="Anton"/>
                <a:ea typeface="Anton"/>
                <a:cs typeface="Anton"/>
                <a:sym typeface="Anton"/>
              </a:defRPr>
            </a:lvl9pPr>
          </a:lstStyle>
          <a:p>
            <a:r>
              <a:rPr lang="fr-FR" sz="4400" b="1" kern="0" dirty="0">
                <a:effectLst>
                  <a:outerShdw blurRad="38100" dist="38100" dir="2700000" algn="tl">
                    <a:srgbClr val="000000">
                      <a:alpha val="43137"/>
                    </a:srgbClr>
                  </a:outerShdw>
                </a:effectLst>
              </a:rPr>
              <a:t>Organigramme du programme</a:t>
            </a:r>
          </a:p>
        </p:txBody>
      </p:sp>
      <p:sp>
        <p:nvSpPr>
          <p:cNvPr id="5" name="Ellipse 4">
            <a:extLst>
              <a:ext uri="{FF2B5EF4-FFF2-40B4-BE49-F238E27FC236}">
                <a16:creationId xmlns:a16="http://schemas.microsoft.com/office/drawing/2014/main" id="{7183CF9C-5A91-4F76-9F42-337CB19C2024}"/>
              </a:ext>
            </a:extLst>
          </p:cNvPr>
          <p:cNvSpPr/>
          <p:nvPr/>
        </p:nvSpPr>
        <p:spPr>
          <a:xfrm>
            <a:off x="5075582" y="1143815"/>
            <a:ext cx="2040834" cy="763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a:effectLst>
                  <a:outerShdw blurRad="38100" dist="38100" dir="2700000" algn="tl">
                    <a:srgbClr val="000000">
                      <a:alpha val="43137"/>
                    </a:srgbClr>
                  </a:outerShdw>
                </a:effectLst>
              </a:rPr>
              <a:t>Start</a:t>
            </a:r>
          </a:p>
        </p:txBody>
      </p:sp>
      <p:sp>
        <p:nvSpPr>
          <p:cNvPr id="6" name="Rectangle 5">
            <a:extLst>
              <a:ext uri="{FF2B5EF4-FFF2-40B4-BE49-F238E27FC236}">
                <a16:creationId xmlns:a16="http://schemas.microsoft.com/office/drawing/2014/main" id="{21FFD5F7-CF39-4FCC-9913-3F45420B58AC}"/>
              </a:ext>
            </a:extLst>
          </p:cNvPr>
          <p:cNvSpPr/>
          <p:nvPr/>
        </p:nvSpPr>
        <p:spPr>
          <a:xfrm>
            <a:off x="3644347" y="2183198"/>
            <a:ext cx="4903304" cy="763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a:effectLst>
                  <a:outerShdw blurRad="38100" dist="38100" dir="2700000" algn="tl">
                    <a:srgbClr val="000000">
                      <a:alpha val="43137"/>
                    </a:srgbClr>
                  </a:outerShdw>
                </a:effectLst>
              </a:rPr>
              <a:t>Lire les valeurs Analogiques du F1 </a:t>
            </a:r>
            <a:r>
              <a:rPr lang="fr-FR" b="1" dirty="0">
                <a:effectLst>
                  <a:outerShdw blurRad="38100" dist="38100" dir="2700000" algn="tl">
                    <a:srgbClr val="000000">
                      <a:alpha val="43137"/>
                    </a:srgbClr>
                  </a:outerShdw>
                </a:effectLst>
                <a:sym typeface="Wingdings" panose="05000000000000000000" pitchFamily="2" charset="2"/>
              </a:rPr>
              <a:t> F5 et de l’accéléromètre (ou du capteur F6)</a:t>
            </a:r>
            <a:endParaRPr lang="fr-FR" b="1" dirty="0">
              <a:effectLst>
                <a:outerShdw blurRad="38100" dist="38100" dir="2700000" algn="tl">
                  <a:srgbClr val="000000">
                    <a:alpha val="43137"/>
                  </a:srgbClr>
                </a:outerShdw>
              </a:effectLst>
            </a:endParaRPr>
          </a:p>
        </p:txBody>
      </p:sp>
      <p:sp>
        <p:nvSpPr>
          <p:cNvPr id="7" name="Rectangle 6">
            <a:extLst>
              <a:ext uri="{FF2B5EF4-FFF2-40B4-BE49-F238E27FC236}">
                <a16:creationId xmlns:a16="http://schemas.microsoft.com/office/drawing/2014/main" id="{6AB98B49-217F-4E13-8B1D-E9972C7FA2B3}"/>
              </a:ext>
            </a:extLst>
          </p:cNvPr>
          <p:cNvSpPr/>
          <p:nvPr/>
        </p:nvSpPr>
        <p:spPr>
          <a:xfrm>
            <a:off x="3644347" y="3429000"/>
            <a:ext cx="4903304" cy="763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a:effectLst>
                  <a:outerShdw blurRad="38100" dist="38100" dir="2700000" algn="tl">
                    <a:srgbClr val="000000">
                      <a:alpha val="43137"/>
                    </a:srgbClr>
                  </a:outerShdw>
                </a:effectLst>
              </a:rPr>
              <a:t>Convertir les valeurs Analogiques en une séquence de bits</a:t>
            </a:r>
          </a:p>
        </p:txBody>
      </p:sp>
      <p:sp>
        <p:nvSpPr>
          <p:cNvPr id="8" name="Rectangle 7">
            <a:extLst>
              <a:ext uri="{FF2B5EF4-FFF2-40B4-BE49-F238E27FC236}">
                <a16:creationId xmlns:a16="http://schemas.microsoft.com/office/drawing/2014/main" id="{9E8266FE-C60A-4B13-B19A-94B1318243C3}"/>
              </a:ext>
            </a:extLst>
          </p:cNvPr>
          <p:cNvSpPr/>
          <p:nvPr/>
        </p:nvSpPr>
        <p:spPr>
          <a:xfrm>
            <a:off x="3644347" y="4687956"/>
            <a:ext cx="4903304" cy="763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a:effectLst>
                  <a:outerShdw blurRad="38100" dist="38100" dir="2700000" algn="tl">
                    <a:srgbClr val="000000">
                      <a:alpha val="43137"/>
                    </a:srgbClr>
                  </a:outerShdw>
                </a:effectLst>
              </a:rPr>
              <a:t>Prédire le texte adéquat au signe capté</a:t>
            </a:r>
          </a:p>
        </p:txBody>
      </p:sp>
      <p:sp>
        <p:nvSpPr>
          <p:cNvPr id="9" name="Rectangle 8">
            <a:extLst>
              <a:ext uri="{FF2B5EF4-FFF2-40B4-BE49-F238E27FC236}">
                <a16:creationId xmlns:a16="http://schemas.microsoft.com/office/drawing/2014/main" id="{B390657F-18FE-4B5F-A259-E22EB02AFCF2}"/>
              </a:ext>
            </a:extLst>
          </p:cNvPr>
          <p:cNvSpPr/>
          <p:nvPr/>
        </p:nvSpPr>
        <p:spPr>
          <a:xfrm>
            <a:off x="3644347" y="5827643"/>
            <a:ext cx="4903304" cy="763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a:effectLst>
                  <a:outerShdw blurRad="38100" dist="38100" dir="2700000" algn="tl">
                    <a:srgbClr val="000000">
                      <a:alpha val="43137"/>
                    </a:srgbClr>
                  </a:outerShdw>
                </a:effectLst>
              </a:rPr>
              <a:t>Envoyer le texte vers l’unité de sortie </a:t>
            </a:r>
          </a:p>
        </p:txBody>
      </p:sp>
      <p:sp>
        <p:nvSpPr>
          <p:cNvPr id="10" name="Flèche : bas 9">
            <a:extLst>
              <a:ext uri="{FF2B5EF4-FFF2-40B4-BE49-F238E27FC236}">
                <a16:creationId xmlns:a16="http://schemas.microsoft.com/office/drawing/2014/main" id="{BBA5F917-9C87-4A5D-8771-964EC11FD23F}"/>
              </a:ext>
            </a:extLst>
          </p:cNvPr>
          <p:cNvSpPr/>
          <p:nvPr/>
        </p:nvSpPr>
        <p:spPr>
          <a:xfrm>
            <a:off x="5983355" y="1904607"/>
            <a:ext cx="225288" cy="278591"/>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1" name="Flèche : bas 10">
            <a:extLst>
              <a:ext uri="{FF2B5EF4-FFF2-40B4-BE49-F238E27FC236}">
                <a16:creationId xmlns:a16="http://schemas.microsoft.com/office/drawing/2014/main" id="{BEB7568F-EB9B-4D02-9535-9097B208AC9F}"/>
              </a:ext>
            </a:extLst>
          </p:cNvPr>
          <p:cNvSpPr/>
          <p:nvPr/>
        </p:nvSpPr>
        <p:spPr>
          <a:xfrm>
            <a:off x="5983355" y="2943990"/>
            <a:ext cx="225288" cy="49816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2" name="Flèche : bas 11">
            <a:extLst>
              <a:ext uri="{FF2B5EF4-FFF2-40B4-BE49-F238E27FC236}">
                <a16:creationId xmlns:a16="http://schemas.microsoft.com/office/drawing/2014/main" id="{072FAA4B-452E-48B3-B6E5-AA507FDBF9B1}"/>
              </a:ext>
            </a:extLst>
          </p:cNvPr>
          <p:cNvSpPr/>
          <p:nvPr/>
        </p:nvSpPr>
        <p:spPr>
          <a:xfrm>
            <a:off x="6009859" y="4189793"/>
            <a:ext cx="225288" cy="49816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3" name="Flèche : bas 12">
            <a:extLst>
              <a:ext uri="{FF2B5EF4-FFF2-40B4-BE49-F238E27FC236}">
                <a16:creationId xmlns:a16="http://schemas.microsoft.com/office/drawing/2014/main" id="{32A74D8B-421E-4C97-94FA-A6BDD4426B20}"/>
              </a:ext>
            </a:extLst>
          </p:cNvPr>
          <p:cNvSpPr/>
          <p:nvPr/>
        </p:nvSpPr>
        <p:spPr>
          <a:xfrm>
            <a:off x="5983355" y="5390518"/>
            <a:ext cx="225288" cy="49816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5" name="Flèche : courbe vers la gauche 14">
            <a:extLst>
              <a:ext uri="{FF2B5EF4-FFF2-40B4-BE49-F238E27FC236}">
                <a16:creationId xmlns:a16="http://schemas.microsoft.com/office/drawing/2014/main" id="{B2318F2D-B8E8-4915-98CA-D6D9F59117EC}"/>
              </a:ext>
            </a:extLst>
          </p:cNvPr>
          <p:cNvSpPr/>
          <p:nvPr/>
        </p:nvSpPr>
        <p:spPr>
          <a:xfrm rot="10800000">
            <a:off x="2736573" y="2358886"/>
            <a:ext cx="907772" cy="2881077"/>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solidFill>
                <a:schemeClr val="tx1"/>
              </a:solidFill>
            </a:endParaRPr>
          </a:p>
        </p:txBody>
      </p:sp>
      <p:sp>
        <p:nvSpPr>
          <p:cNvPr id="3" name="Rectangle : coins arrondis 2">
            <a:extLst>
              <a:ext uri="{FF2B5EF4-FFF2-40B4-BE49-F238E27FC236}">
                <a16:creationId xmlns:a16="http://schemas.microsoft.com/office/drawing/2014/main" id="{E9367A4F-4820-4B67-8583-9797A0EC7461}"/>
              </a:ext>
            </a:extLst>
          </p:cNvPr>
          <p:cNvSpPr/>
          <p:nvPr/>
        </p:nvSpPr>
        <p:spPr>
          <a:xfrm>
            <a:off x="8721969" y="3520196"/>
            <a:ext cx="3010486" cy="5812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a:effectLst>
                  <a:outerShdw blurRad="38100" dist="38100" dir="2700000" algn="tl">
                    <a:srgbClr val="000000">
                      <a:alpha val="43137"/>
                    </a:srgbClr>
                  </a:outerShdw>
                </a:effectLst>
              </a:rPr>
              <a:t>OPTIONNEL </a:t>
            </a:r>
          </a:p>
        </p:txBody>
      </p:sp>
    </p:spTree>
    <p:extLst>
      <p:ext uri="{BB962C8B-B14F-4D97-AF65-F5344CB8AC3E}">
        <p14:creationId xmlns:p14="http://schemas.microsoft.com/office/powerpoint/2010/main" val="35526143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F308-FDB0-4C12-9EC2-3E76A985C020}"/>
              </a:ext>
            </a:extLst>
          </p:cNvPr>
          <p:cNvSpPr>
            <a:spLocks noGrp="1"/>
          </p:cNvSpPr>
          <p:nvPr>
            <p:ph type="title"/>
          </p:nvPr>
        </p:nvSpPr>
        <p:spPr>
          <a:xfrm>
            <a:off x="762000" y="2102722"/>
            <a:ext cx="10668000" cy="2358000"/>
          </a:xfrm>
        </p:spPr>
        <p:txBody>
          <a:bodyPr/>
          <a:lstStyle/>
          <a:p>
            <a:r>
              <a:rPr lang="fr-FR" dirty="0"/>
              <a:t>un système de traduction signe-lettre à l'aide des réseaux de neurones</a:t>
            </a:r>
          </a:p>
        </p:txBody>
      </p:sp>
    </p:spTree>
    <p:extLst>
      <p:ext uri="{BB962C8B-B14F-4D97-AF65-F5344CB8AC3E}">
        <p14:creationId xmlns:p14="http://schemas.microsoft.com/office/powerpoint/2010/main" val="485084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B479-1676-4854-8D27-99390F599A83}"/>
              </a:ext>
            </a:extLst>
          </p:cNvPr>
          <p:cNvSpPr>
            <a:spLocks noGrp="1"/>
          </p:cNvSpPr>
          <p:nvPr>
            <p:ph type="ctrTitle"/>
          </p:nvPr>
        </p:nvSpPr>
        <p:spPr>
          <a:xfrm>
            <a:off x="356904" y="4396333"/>
            <a:ext cx="2406029" cy="513200"/>
          </a:xfrm>
        </p:spPr>
        <p:txBody>
          <a:bodyPr/>
          <a:lstStyle/>
          <a:p>
            <a:r>
              <a:rPr lang="fr-FR" dirty="0"/>
              <a:t>L'acquisition des données</a:t>
            </a:r>
          </a:p>
        </p:txBody>
      </p:sp>
      <p:sp>
        <p:nvSpPr>
          <p:cNvPr id="3" name="Subtitle 2">
            <a:extLst>
              <a:ext uri="{FF2B5EF4-FFF2-40B4-BE49-F238E27FC236}">
                <a16:creationId xmlns:a16="http://schemas.microsoft.com/office/drawing/2014/main" id="{ED922D7B-D0EA-4975-92AF-84363888E1AA}"/>
              </a:ext>
            </a:extLst>
          </p:cNvPr>
          <p:cNvSpPr>
            <a:spLocks noGrp="1"/>
          </p:cNvSpPr>
          <p:nvPr>
            <p:ph type="subTitle" idx="1"/>
          </p:nvPr>
        </p:nvSpPr>
        <p:spPr>
          <a:xfrm>
            <a:off x="248029" y="4813100"/>
            <a:ext cx="2900364" cy="758000"/>
          </a:xfrm>
        </p:spPr>
        <p:txBody>
          <a:bodyPr/>
          <a:lstStyle/>
          <a:p>
            <a:pPr marL="0" indent="100013" algn="l">
              <a:buFont typeface="Arial" panose="020B0604020202020204" pitchFamily="34" charset="0"/>
              <a:buChar char="•"/>
            </a:pPr>
            <a:r>
              <a:rPr lang="fr-FR" sz="2000" dirty="0"/>
              <a:t>Utilisation d'appareils sensoriels </a:t>
            </a:r>
          </a:p>
          <a:p>
            <a:pPr marL="0" indent="100013" algn="l">
              <a:buFont typeface="Arial" panose="020B0604020202020204" pitchFamily="34" charset="0"/>
              <a:buChar char="•"/>
            </a:pPr>
            <a:r>
              <a:rPr lang="fr-FR" sz="2000" dirty="0"/>
              <a:t>Approche basée sur la vision </a:t>
            </a:r>
          </a:p>
        </p:txBody>
      </p:sp>
      <p:sp>
        <p:nvSpPr>
          <p:cNvPr id="4" name="Title 3">
            <a:extLst>
              <a:ext uri="{FF2B5EF4-FFF2-40B4-BE49-F238E27FC236}">
                <a16:creationId xmlns:a16="http://schemas.microsoft.com/office/drawing/2014/main" id="{E8066113-7B8C-4C41-A6C6-6318C4C1B315}"/>
              </a:ext>
            </a:extLst>
          </p:cNvPr>
          <p:cNvSpPr>
            <a:spLocks noGrp="1"/>
          </p:cNvSpPr>
          <p:nvPr>
            <p:ph type="ctrTitle" idx="2"/>
          </p:nvPr>
        </p:nvSpPr>
        <p:spPr>
          <a:xfrm>
            <a:off x="3426613" y="4396333"/>
            <a:ext cx="2406030" cy="513200"/>
          </a:xfrm>
        </p:spPr>
        <p:txBody>
          <a:bodyPr/>
          <a:lstStyle/>
          <a:p>
            <a:r>
              <a:rPr lang="fr-FR" dirty="0"/>
              <a:t>Prétraitement des données</a:t>
            </a:r>
          </a:p>
        </p:txBody>
      </p:sp>
      <p:sp>
        <p:nvSpPr>
          <p:cNvPr id="5" name="Subtitle 4">
            <a:extLst>
              <a:ext uri="{FF2B5EF4-FFF2-40B4-BE49-F238E27FC236}">
                <a16:creationId xmlns:a16="http://schemas.microsoft.com/office/drawing/2014/main" id="{E089949B-4AAE-414A-AC64-3087B081B265}"/>
              </a:ext>
            </a:extLst>
          </p:cNvPr>
          <p:cNvSpPr>
            <a:spLocks noGrp="1"/>
          </p:cNvSpPr>
          <p:nvPr>
            <p:ph type="subTitle" idx="3"/>
          </p:nvPr>
        </p:nvSpPr>
        <p:spPr>
          <a:xfrm>
            <a:off x="3154298" y="4840782"/>
            <a:ext cx="2820433" cy="758000"/>
          </a:xfrm>
        </p:spPr>
        <p:txBody>
          <a:bodyPr/>
          <a:lstStyle/>
          <a:p>
            <a:pPr marL="0" indent="180975">
              <a:buFont typeface="Arial" panose="020B0604020202020204" pitchFamily="34" charset="0"/>
              <a:buChar char="•"/>
            </a:pPr>
            <a:r>
              <a:rPr lang="fr-FR" sz="2000" dirty="0" err="1"/>
              <a:t>OpenCV</a:t>
            </a:r>
            <a:endParaRPr lang="fr-FR" sz="2000" dirty="0"/>
          </a:p>
        </p:txBody>
      </p:sp>
      <p:sp>
        <p:nvSpPr>
          <p:cNvPr id="6" name="Title 5">
            <a:extLst>
              <a:ext uri="{FF2B5EF4-FFF2-40B4-BE49-F238E27FC236}">
                <a16:creationId xmlns:a16="http://schemas.microsoft.com/office/drawing/2014/main" id="{EC5985A5-E8A1-49E7-A026-E0DE7ACE4BCD}"/>
              </a:ext>
            </a:extLst>
          </p:cNvPr>
          <p:cNvSpPr>
            <a:spLocks noGrp="1"/>
          </p:cNvSpPr>
          <p:nvPr>
            <p:ph type="ctrTitle" idx="4"/>
          </p:nvPr>
        </p:nvSpPr>
        <p:spPr>
          <a:xfrm>
            <a:off x="9412627" y="4396333"/>
            <a:ext cx="2422462" cy="513200"/>
          </a:xfrm>
        </p:spPr>
        <p:txBody>
          <a:bodyPr/>
          <a:lstStyle/>
          <a:p>
            <a:r>
              <a:rPr lang="fr-FR" dirty="0"/>
              <a:t>Classement des gestes</a:t>
            </a:r>
          </a:p>
        </p:txBody>
      </p:sp>
      <p:sp>
        <p:nvSpPr>
          <p:cNvPr id="7" name="Subtitle 6">
            <a:extLst>
              <a:ext uri="{FF2B5EF4-FFF2-40B4-BE49-F238E27FC236}">
                <a16:creationId xmlns:a16="http://schemas.microsoft.com/office/drawing/2014/main" id="{BCF9D1FE-4177-41B3-BB99-53874155E56F}"/>
              </a:ext>
            </a:extLst>
          </p:cNvPr>
          <p:cNvSpPr>
            <a:spLocks noGrp="1"/>
          </p:cNvSpPr>
          <p:nvPr>
            <p:ph type="subTitle" idx="5"/>
          </p:nvPr>
        </p:nvSpPr>
        <p:spPr>
          <a:xfrm>
            <a:off x="9339540" y="4813100"/>
            <a:ext cx="2820433" cy="1034024"/>
          </a:xfrm>
        </p:spPr>
        <p:txBody>
          <a:bodyPr/>
          <a:lstStyle/>
          <a:p>
            <a:pPr marL="0" indent="179388" algn="l">
              <a:buFont typeface="Arial" panose="020B0604020202020204" pitchFamily="34" charset="0"/>
              <a:buChar char="•"/>
            </a:pPr>
            <a:r>
              <a:rPr lang="fr-FR" sz="2000" dirty="0" err="1"/>
              <a:t>Hidden</a:t>
            </a:r>
            <a:r>
              <a:rPr lang="fr-FR" sz="2000" dirty="0"/>
              <a:t> Markov </a:t>
            </a:r>
            <a:r>
              <a:rPr lang="fr-FR" sz="2000" dirty="0" err="1"/>
              <a:t>Models</a:t>
            </a:r>
            <a:r>
              <a:rPr lang="fr-FR" sz="2000" dirty="0"/>
              <a:t> </a:t>
            </a:r>
          </a:p>
          <a:p>
            <a:pPr marL="0" indent="179388" algn="l">
              <a:buFont typeface="Arial" panose="020B0604020202020204" pitchFamily="34" charset="0"/>
              <a:buChar char="•"/>
            </a:pPr>
            <a:r>
              <a:rPr lang="fr-FR" sz="2000" dirty="0"/>
              <a:t>Naïve Bayes Classifier</a:t>
            </a:r>
          </a:p>
        </p:txBody>
      </p:sp>
      <p:sp>
        <p:nvSpPr>
          <p:cNvPr id="8" name="Title 7">
            <a:extLst>
              <a:ext uri="{FF2B5EF4-FFF2-40B4-BE49-F238E27FC236}">
                <a16:creationId xmlns:a16="http://schemas.microsoft.com/office/drawing/2014/main" id="{A96D3565-C0CB-43A7-8270-1B32775BCF4B}"/>
              </a:ext>
            </a:extLst>
          </p:cNvPr>
          <p:cNvSpPr>
            <a:spLocks noGrp="1"/>
          </p:cNvSpPr>
          <p:nvPr>
            <p:ph type="title" idx="6"/>
          </p:nvPr>
        </p:nvSpPr>
        <p:spPr>
          <a:xfrm>
            <a:off x="821117" y="1010876"/>
            <a:ext cx="10302000" cy="763600"/>
          </a:xfrm>
        </p:spPr>
        <p:txBody>
          <a:bodyPr/>
          <a:lstStyle/>
          <a:p>
            <a:r>
              <a:rPr lang="fr-FR" sz="4000" dirty="0"/>
              <a:t>les étapes de base de la reconnaissance des gestes de la main </a:t>
            </a:r>
          </a:p>
        </p:txBody>
      </p:sp>
      <p:sp>
        <p:nvSpPr>
          <p:cNvPr id="11" name="Title 3">
            <a:extLst>
              <a:ext uri="{FF2B5EF4-FFF2-40B4-BE49-F238E27FC236}">
                <a16:creationId xmlns:a16="http://schemas.microsoft.com/office/drawing/2014/main" id="{9C86BF2E-EB25-423F-8140-A6FFE583671C}"/>
              </a:ext>
            </a:extLst>
          </p:cNvPr>
          <p:cNvSpPr txBox="1">
            <a:spLocks/>
          </p:cNvSpPr>
          <p:nvPr/>
        </p:nvSpPr>
        <p:spPr>
          <a:xfrm>
            <a:off x="6258442" y="4396333"/>
            <a:ext cx="2406030" cy="51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42323"/>
              </a:buClr>
              <a:buSzPts val="1600"/>
              <a:buFont typeface="Fjalla One"/>
              <a:buNone/>
              <a:defRPr sz="2400" b="0" i="0" u="none" strike="noStrike" cap="none">
                <a:solidFill>
                  <a:srgbClr val="242323"/>
                </a:solidFill>
                <a:latin typeface="Fjalla One"/>
                <a:ea typeface="Fjalla One"/>
                <a:cs typeface="Fjalla One"/>
                <a:sym typeface="Fjalla One"/>
              </a:defRPr>
            </a:lvl1pPr>
            <a:lvl2pPr marR="0" lvl="1" algn="ctr" rtl="0">
              <a:lnSpc>
                <a:spcPct val="100000"/>
              </a:lnSpc>
              <a:spcBef>
                <a:spcPts val="0"/>
              </a:spcBef>
              <a:spcAft>
                <a:spcPts val="0"/>
              </a:spcAft>
              <a:buClr>
                <a:srgbClr val="242323"/>
              </a:buClr>
              <a:buSzPts val="1600"/>
              <a:buFont typeface="Anton"/>
              <a:buNone/>
              <a:defRPr sz="2133" b="0" i="0" u="none" strike="noStrike" cap="none">
                <a:solidFill>
                  <a:srgbClr val="242323"/>
                </a:solidFill>
                <a:latin typeface="Anton"/>
                <a:ea typeface="Anton"/>
                <a:cs typeface="Anton"/>
                <a:sym typeface="Anton"/>
              </a:defRPr>
            </a:lvl2pPr>
            <a:lvl3pPr marR="0" lvl="2" algn="ctr" rtl="0">
              <a:lnSpc>
                <a:spcPct val="100000"/>
              </a:lnSpc>
              <a:spcBef>
                <a:spcPts val="0"/>
              </a:spcBef>
              <a:spcAft>
                <a:spcPts val="0"/>
              </a:spcAft>
              <a:buClr>
                <a:srgbClr val="242323"/>
              </a:buClr>
              <a:buSzPts val="1600"/>
              <a:buFont typeface="Anton"/>
              <a:buNone/>
              <a:defRPr sz="2133" b="0" i="0" u="none" strike="noStrike" cap="none">
                <a:solidFill>
                  <a:srgbClr val="242323"/>
                </a:solidFill>
                <a:latin typeface="Anton"/>
                <a:ea typeface="Anton"/>
                <a:cs typeface="Anton"/>
                <a:sym typeface="Anton"/>
              </a:defRPr>
            </a:lvl3pPr>
            <a:lvl4pPr marR="0" lvl="3" algn="ctr" rtl="0">
              <a:lnSpc>
                <a:spcPct val="100000"/>
              </a:lnSpc>
              <a:spcBef>
                <a:spcPts val="0"/>
              </a:spcBef>
              <a:spcAft>
                <a:spcPts val="0"/>
              </a:spcAft>
              <a:buClr>
                <a:srgbClr val="242323"/>
              </a:buClr>
              <a:buSzPts val="1600"/>
              <a:buFont typeface="Anton"/>
              <a:buNone/>
              <a:defRPr sz="2133" b="0" i="0" u="none" strike="noStrike" cap="none">
                <a:solidFill>
                  <a:srgbClr val="242323"/>
                </a:solidFill>
                <a:latin typeface="Anton"/>
                <a:ea typeface="Anton"/>
                <a:cs typeface="Anton"/>
                <a:sym typeface="Anton"/>
              </a:defRPr>
            </a:lvl4pPr>
            <a:lvl5pPr marR="0" lvl="4" algn="ctr" rtl="0">
              <a:lnSpc>
                <a:spcPct val="100000"/>
              </a:lnSpc>
              <a:spcBef>
                <a:spcPts val="0"/>
              </a:spcBef>
              <a:spcAft>
                <a:spcPts val="0"/>
              </a:spcAft>
              <a:buClr>
                <a:srgbClr val="242323"/>
              </a:buClr>
              <a:buSzPts val="1600"/>
              <a:buFont typeface="Anton"/>
              <a:buNone/>
              <a:defRPr sz="2133" b="0" i="0" u="none" strike="noStrike" cap="none">
                <a:solidFill>
                  <a:srgbClr val="242323"/>
                </a:solidFill>
                <a:latin typeface="Anton"/>
                <a:ea typeface="Anton"/>
                <a:cs typeface="Anton"/>
                <a:sym typeface="Anton"/>
              </a:defRPr>
            </a:lvl5pPr>
            <a:lvl6pPr marR="0" lvl="5" algn="ctr" rtl="0">
              <a:lnSpc>
                <a:spcPct val="100000"/>
              </a:lnSpc>
              <a:spcBef>
                <a:spcPts val="0"/>
              </a:spcBef>
              <a:spcAft>
                <a:spcPts val="0"/>
              </a:spcAft>
              <a:buClr>
                <a:srgbClr val="242323"/>
              </a:buClr>
              <a:buSzPts val="1600"/>
              <a:buFont typeface="Anton"/>
              <a:buNone/>
              <a:defRPr sz="2133" b="0" i="0" u="none" strike="noStrike" cap="none">
                <a:solidFill>
                  <a:srgbClr val="242323"/>
                </a:solidFill>
                <a:latin typeface="Anton"/>
                <a:ea typeface="Anton"/>
                <a:cs typeface="Anton"/>
                <a:sym typeface="Anton"/>
              </a:defRPr>
            </a:lvl6pPr>
            <a:lvl7pPr marR="0" lvl="6" algn="ctr" rtl="0">
              <a:lnSpc>
                <a:spcPct val="100000"/>
              </a:lnSpc>
              <a:spcBef>
                <a:spcPts val="0"/>
              </a:spcBef>
              <a:spcAft>
                <a:spcPts val="0"/>
              </a:spcAft>
              <a:buClr>
                <a:srgbClr val="242323"/>
              </a:buClr>
              <a:buSzPts val="1600"/>
              <a:buFont typeface="Anton"/>
              <a:buNone/>
              <a:defRPr sz="2133" b="0" i="0" u="none" strike="noStrike" cap="none">
                <a:solidFill>
                  <a:srgbClr val="242323"/>
                </a:solidFill>
                <a:latin typeface="Anton"/>
                <a:ea typeface="Anton"/>
                <a:cs typeface="Anton"/>
                <a:sym typeface="Anton"/>
              </a:defRPr>
            </a:lvl7pPr>
            <a:lvl8pPr marR="0" lvl="7" algn="ctr" rtl="0">
              <a:lnSpc>
                <a:spcPct val="100000"/>
              </a:lnSpc>
              <a:spcBef>
                <a:spcPts val="0"/>
              </a:spcBef>
              <a:spcAft>
                <a:spcPts val="0"/>
              </a:spcAft>
              <a:buClr>
                <a:srgbClr val="242323"/>
              </a:buClr>
              <a:buSzPts val="1600"/>
              <a:buFont typeface="Anton"/>
              <a:buNone/>
              <a:defRPr sz="2133" b="0" i="0" u="none" strike="noStrike" cap="none">
                <a:solidFill>
                  <a:srgbClr val="242323"/>
                </a:solidFill>
                <a:latin typeface="Anton"/>
                <a:ea typeface="Anton"/>
                <a:cs typeface="Anton"/>
                <a:sym typeface="Anton"/>
              </a:defRPr>
            </a:lvl8pPr>
            <a:lvl9pPr marR="0" lvl="8" algn="ctr" rtl="0">
              <a:lnSpc>
                <a:spcPct val="100000"/>
              </a:lnSpc>
              <a:spcBef>
                <a:spcPts val="0"/>
              </a:spcBef>
              <a:spcAft>
                <a:spcPts val="0"/>
              </a:spcAft>
              <a:buClr>
                <a:srgbClr val="242323"/>
              </a:buClr>
              <a:buSzPts val="1600"/>
              <a:buFont typeface="Anton"/>
              <a:buNone/>
              <a:defRPr sz="2133" b="0" i="0" u="none" strike="noStrike" cap="none">
                <a:solidFill>
                  <a:srgbClr val="242323"/>
                </a:solidFill>
                <a:latin typeface="Anton"/>
                <a:ea typeface="Anton"/>
                <a:cs typeface="Anton"/>
                <a:sym typeface="Anton"/>
              </a:defRPr>
            </a:lvl9pPr>
          </a:lstStyle>
          <a:p>
            <a:r>
              <a:rPr lang="fr-FR" dirty="0"/>
              <a:t>Extraction de caractéristiques </a:t>
            </a:r>
            <a:endParaRPr lang="fr-FR" kern="0" dirty="0"/>
          </a:p>
        </p:txBody>
      </p:sp>
      <p:sp>
        <p:nvSpPr>
          <p:cNvPr id="12" name="Subtitle 2">
            <a:extLst>
              <a:ext uri="{FF2B5EF4-FFF2-40B4-BE49-F238E27FC236}">
                <a16:creationId xmlns:a16="http://schemas.microsoft.com/office/drawing/2014/main" id="{32B1D0EC-387A-472E-BCAA-EC422BC656B9}"/>
              </a:ext>
            </a:extLst>
          </p:cNvPr>
          <p:cNvSpPr txBox="1">
            <a:spLocks/>
          </p:cNvSpPr>
          <p:nvPr/>
        </p:nvSpPr>
        <p:spPr>
          <a:xfrm>
            <a:off x="6127742" y="4813100"/>
            <a:ext cx="2972216" cy="75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95998" lvl="0" indent="-304800" algn="ctr" rtl="0">
              <a:lnSpc>
                <a:spcPct val="100000"/>
              </a:lnSpc>
              <a:spcBef>
                <a:spcPts val="0"/>
              </a:spcBef>
              <a:spcAft>
                <a:spcPts val="0"/>
              </a:spcAft>
              <a:buClr>
                <a:srgbClr val="242323"/>
              </a:buClr>
              <a:buSzPts val="1200"/>
              <a:buFont typeface="Abel"/>
              <a:buNone/>
              <a:defRPr sz="1600" b="0" i="0" u="none" strike="noStrike" cap="none">
                <a:solidFill>
                  <a:srgbClr val="242323"/>
                </a:solidFill>
                <a:latin typeface="Kreon Light"/>
                <a:ea typeface="Kreon Light"/>
                <a:cs typeface="Kreon Light"/>
                <a:sym typeface="Kreon Light"/>
              </a:defRPr>
            </a:lvl1pPr>
            <a:lvl2pPr marL="914400" marR="0" lvl="1" indent="-304800" algn="ctr" rtl="0">
              <a:lnSpc>
                <a:spcPct val="100000"/>
              </a:lnSpc>
              <a:spcBef>
                <a:spcPts val="0"/>
              </a:spcBef>
              <a:spcAft>
                <a:spcPts val="0"/>
              </a:spcAft>
              <a:buClr>
                <a:srgbClr val="242323"/>
              </a:buClr>
              <a:buSzPts val="1200"/>
              <a:buFont typeface="Abel"/>
              <a:buNone/>
              <a:defRPr sz="1600" b="0" i="0" u="none" strike="noStrike" cap="none">
                <a:solidFill>
                  <a:srgbClr val="242323"/>
                </a:solidFill>
                <a:latin typeface="Abel"/>
                <a:ea typeface="Abel"/>
                <a:cs typeface="Abel"/>
                <a:sym typeface="Abel"/>
              </a:defRPr>
            </a:lvl2pPr>
            <a:lvl3pPr marL="1371600" marR="0" lvl="2" indent="-304800" algn="ctr" rtl="0">
              <a:lnSpc>
                <a:spcPct val="100000"/>
              </a:lnSpc>
              <a:spcBef>
                <a:spcPts val="0"/>
              </a:spcBef>
              <a:spcAft>
                <a:spcPts val="0"/>
              </a:spcAft>
              <a:buClr>
                <a:srgbClr val="242323"/>
              </a:buClr>
              <a:buSzPts val="1200"/>
              <a:buFont typeface="Abel"/>
              <a:buNone/>
              <a:defRPr sz="1600" b="0" i="0" u="none" strike="noStrike" cap="none">
                <a:solidFill>
                  <a:srgbClr val="242323"/>
                </a:solidFill>
                <a:latin typeface="Abel"/>
                <a:ea typeface="Abel"/>
                <a:cs typeface="Abel"/>
                <a:sym typeface="Abel"/>
              </a:defRPr>
            </a:lvl3pPr>
            <a:lvl4pPr marL="1828800" marR="0" lvl="3" indent="-304800" algn="ctr" rtl="0">
              <a:lnSpc>
                <a:spcPct val="100000"/>
              </a:lnSpc>
              <a:spcBef>
                <a:spcPts val="0"/>
              </a:spcBef>
              <a:spcAft>
                <a:spcPts val="0"/>
              </a:spcAft>
              <a:buClr>
                <a:srgbClr val="242323"/>
              </a:buClr>
              <a:buSzPts val="1200"/>
              <a:buFont typeface="Abel"/>
              <a:buNone/>
              <a:defRPr sz="1600" b="0" i="0" u="none" strike="noStrike" cap="none">
                <a:solidFill>
                  <a:srgbClr val="242323"/>
                </a:solidFill>
                <a:latin typeface="Abel"/>
                <a:ea typeface="Abel"/>
                <a:cs typeface="Abel"/>
                <a:sym typeface="Abel"/>
              </a:defRPr>
            </a:lvl4pPr>
            <a:lvl5pPr marL="2286000" marR="0" lvl="4" indent="-304800" algn="ctr" rtl="0">
              <a:lnSpc>
                <a:spcPct val="100000"/>
              </a:lnSpc>
              <a:spcBef>
                <a:spcPts val="0"/>
              </a:spcBef>
              <a:spcAft>
                <a:spcPts val="0"/>
              </a:spcAft>
              <a:buClr>
                <a:srgbClr val="242323"/>
              </a:buClr>
              <a:buSzPts val="1200"/>
              <a:buFont typeface="Abel"/>
              <a:buNone/>
              <a:defRPr sz="1600" b="0" i="0" u="none" strike="noStrike" cap="none">
                <a:solidFill>
                  <a:srgbClr val="242323"/>
                </a:solidFill>
                <a:latin typeface="Abel"/>
                <a:ea typeface="Abel"/>
                <a:cs typeface="Abel"/>
                <a:sym typeface="Abel"/>
              </a:defRPr>
            </a:lvl5pPr>
            <a:lvl6pPr marL="2743200" marR="0" lvl="5" indent="-304800" algn="ctr" rtl="0">
              <a:lnSpc>
                <a:spcPct val="100000"/>
              </a:lnSpc>
              <a:spcBef>
                <a:spcPts val="0"/>
              </a:spcBef>
              <a:spcAft>
                <a:spcPts val="0"/>
              </a:spcAft>
              <a:buClr>
                <a:srgbClr val="242323"/>
              </a:buClr>
              <a:buSzPts val="1200"/>
              <a:buFont typeface="Abel"/>
              <a:buNone/>
              <a:defRPr sz="1600" b="0" i="0" u="none" strike="noStrike" cap="none">
                <a:solidFill>
                  <a:srgbClr val="242323"/>
                </a:solidFill>
                <a:latin typeface="Abel"/>
                <a:ea typeface="Abel"/>
                <a:cs typeface="Abel"/>
                <a:sym typeface="Abel"/>
              </a:defRPr>
            </a:lvl6pPr>
            <a:lvl7pPr marL="3200400" marR="0" lvl="6" indent="-304800" algn="ctr" rtl="0">
              <a:lnSpc>
                <a:spcPct val="100000"/>
              </a:lnSpc>
              <a:spcBef>
                <a:spcPts val="0"/>
              </a:spcBef>
              <a:spcAft>
                <a:spcPts val="0"/>
              </a:spcAft>
              <a:buClr>
                <a:srgbClr val="242323"/>
              </a:buClr>
              <a:buSzPts val="1200"/>
              <a:buFont typeface="Abel"/>
              <a:buNone/>
              <a:defRPr sz="1600" b="0" i="0" u="none" strike="noStrike" cap="none">
                <a:solidFill>
                  <a:srgbClr val="242323"/>
                </a:solidFill>
                <a:latin typeface="Abel"/>
                <a:ea typeface="Abel"/>
                <a:cs typeface="Abel"/>
                <a:sym typeface="Abel"/>
              </a:defRPr>
            </a:lvl7pPr>
            <a:lvl8pPr marL="3657600" marR="0" lvl="7" indent="-304800" algn="ctr" rtl="0">
              <a:lnSpc>
                <a:spcPct val="100000"/>
              </a:lnSpc>
              <a:spcBef>
                <a:spcPts val="0"/>
              </a:spcBef>
              <a:spcAft>
                <a:spcPts val="0"/>
              </a:spcAft>
              <a:buClr>
                <a:srgbClr val="242323"/>
              </a:buClr>
              <a:buSzPts val="1200"/>
              <a:buFont typeface="Abel"/>
              <a:buNone/>
              <a:defRPr sz="1600" b="0" i="0" u="none" strike="noStrike" cap="none">
                <a:solidFill>
                  <a:srgbClr val="242323"/>
                </a:solidFill>
                <a:latin typeface="Abel"/>
                <a:ea typeface="Abel"/>
                <a:cs typeface="Abel"/>
                <a:sym typeface="Abel"/>
              </a:defRPr>
            </a:lvl8pPr>
            <a:lvl9pPr marL="4114800" marR="0" lvl="8" indent="-304800" algn="ctr" rtl="0">
              <a:lnSpc>
                <a:spcPct val="100000"/>
              </a:lnSpc>
              <a:spcBef>
                <a:spcPts val="0"/>
              </a:spcBef>
              <a:spcAft>
                <a:spcPts val="0"/>
              </a:spcAft>
              <a:buClr>
                <a:srgbClr val="242323"/>
              </a:buClr>
              <a:buSzPts val="1200"/>
              <a:buFont typeface="Abel"/>
              <a:buNone/>
              <a:defRPr sz="1600" b="0" i="0" u="none" strike="noStrike" cap="none">
                <a:solidFill>
                  <a:srgbClr val="242323"/>
                </a:solidFill>
                <a:latin typeface="Abel"/>
                <a:ea typeface="Abel"/>
                <a:cs typeface="Abel"/>
                <a:sym typeface="Abel"/>
              </a:defRPr>
            </a:lvl9pPr>
          </a:lstStyle>
          <a:p>
            <a:pPr marL="0" indent="196850" algn="l">
              <a:buFont typeface="Arial" panose="020B0604020202020204" pitchFamily="34" charset="0"/>
              <a:buChar char="•"/>
            </a:pPr>
            <a:r>
              <a:rPr lang="fr-FR" sz="2000" dirty="0"/>
              <a:t>Segmentation d’image</a:t>
            </a:r>
            <a:endParaRPr lang="fr-FR" sz="2000" kern="0" dirty="0"/>
          </a:p>
        </p:txBody>
      </p:sp>
    </p:spTree>
    <p:extLst>
      <p:ext uri="{BB962C8B-B14F-4D97-AF65-F5344CB8AC3E}">
        <p14:creationId xmlns:p14="http://schemas.microsoft.com/office/powerpoint/2010/main" val="25498448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0AB5C2-319F-4643-98A2-E6CCB9B4B42E}"/>
              </a:ext>
            </a:extLst>
          </p:cNvPr>
          <p:cNvSpPr>
            <a:spLocks noGrp="1"/>
          </p:cNvSpPr>
          <p:nvPr>
            <p:ph type="body" idx="1"/>
          </p:nvPr>
        </p:nvSpPr>
        <p:spPr>
          <a:xfrm>
            <a:off x="766327" y="1398087"/>
            <a:ext cx="10659345" cy="4555200"/>
          </a:xfrm>
        </p:spPr>
        <p:txBody>
          <a:bodyPr/>
          <a:lstStyle/>
          <a:p>
            <a:pPr marL="211662" indent="0">
              <a:buNone/>
            </a:pPr>
            <a:r>
              <a:rPr lang="fr-FR" sz="2500" dirty="0">
                <a:solidFill>
                  <a:schemeClr val="tx2"/>
                </a:solidFill>
              </a:rPr>
              <a:t>Le réseau de neurones artificiels est une connexion de neurones, reproduisant la structure du cerveau humain.</a:t>
            </a:r>
          </a:p>
        </p:txBody>
      </p:sp>
      <p:sp>
        <p:nvSpPr>
          <p:cNvPr id="3" name="Title 2">
            <a:extLst>
              <a:ext uri="{FF2B5EF4-FFF2-40B4-BE49-F238E27FC236}">
                <a16:creationId xmlns:a16="http://schemas.microsoft.com/office/drawing/2014/main" id="{C777134B-9D0C-47C4-9561-B293871FD91B}"/>
              </a:ext>
            </a:extLst>
          </p:cNvPr>
          <p:cNvSpPr>
            <a:spLocks noGrp="1"/>
          </p:cNvSpPr>
          <p:nvPr>
            <p:ph type="title"/>
          </p:nvPr>
        </p:nvSpPr>
        <p:spPr>
          <a:xfrm>
            <a:off x="945000" y="525967"/>
            <a:ext cx="10302000" cy="763600"/>
          </a:xfrm>
        </p:spPr>
        <p:txBody>
          <a:bodyPr/>
          <a:lstStyle/>
          <a:p>
            <a:r>
              <a:rPr lang="fr-FR" sz="4000" dirty="0">
                <a:solidFill>
                  <a:schemeClr val="bg2"/>
                </a:solidFill>
              </a:rPr>
              <a:t>Réseaux de neurones artificiels</a:t>
            </a:r>
          </a:p>
        </p:txBody>
      </p:sp>
      <p:pic>
        <p:nvPicPr>
          <p:cNvPr id="4" name="Picture 3">
            <a:extLst>
              <a:ext uri="{FF2B5EF4-FFF2-40B4-BE49-F238E27FC236}">
                <a16:creationId xmlns:a16="http://schemas.microsoft.com/office/drawing/2014/main" id="{C1DF32F7-93E4-4367-A0FB-6123B3D047FC}"/>
              </a:ext>
            </a:extLst>
          </p:cNvPr>
          <p:cNvPicPr/>
          <p:nvPr/>
        </p:nvPicPr>
        <p:blipFill rotWithShape="1">
          <a:blip r:embed="rId2">
            <a:extLst>
              <a:ext uri="{28A0092B-C50C-407E-A947-70E740481C1C}">
                <a14:useLocalDpi xmlns:a14="http://schemas.microsoft.com/office/drawing/2010/main" val="0"/>
              </a:ext>
            </a:extLst>
          </a:blip>
          <a:srcRect t="778" b="15953"/>
          <a:stretch/>
        </p:blipFill>
        <p:spPr bwMode="auto">
          <a:xfrm>
            <a:off x="4007427" y="2340552"/>
            <a:ext cx="4596245" cy="335366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82379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43026B-8E84-490F-94EF-0956E1600E15}"/>
              </a:ext>
            </a:extLst>
          </p:cNvPr>
          <p:cNvSpPr>
            <a:spLocks noGrp="1"/>
          </p:cNvSpPr>
          <p:nvPr>
            <p:ph type="body" idx="1"/>
          </p:nvPr>
        </p:nvSpPr>
        <p:spPr>
          <a:xfrm>
            <a:off x="676272" y="1550487"/>
            <a:ext cx="10839455" cy="4555200"/>
          </a:xfrm>
        </p:spPr>
        <p:txBody>
          <a:bodyPr/>
          <a:lstStyle/>
          <a:p>
            <a:pPr marL="211662" indent="0">
              <a:buNone/>
            </a:pPr>
            <a:r>
              <a:rPr lang="fr-FR" sz="2500" dirty="0"/>
              <a:t>dans les couches de CNN, les neurones sont disposés en 3 dimensions : largeur, hauteur, profondeur.</a:t>
            </a:r>
          </a:p>
        </p:txBody>
      </p:sp>
      <p:sp>
        <p:nvSpPr>
          <p:cNvPr id="3" name="Title 2">
            <a:extLst>
              <a:ext uri="{FF2B5EF4-FFF2-40B4-BE49-F238E27FC236}">
                <a16:creationId xmlns:a16="http://schemas.microsoft.com/office/drawing/2014/main" id="{E1477CA5-F163-4D10-8958-98DA906C4D7C}"/>
              </a:ext>
            </a:extLst>
          </p:cNvPr>
          <p:cNvSpPr>
            <a:spLocks noGrp="1"/>
          </p:cNvSpPr>
          <p:nvPr>
            <p:ph type="title"/>
          </p:nvPr>
        </p:nvSpPr>
        <p:spPr>
          <a:xfrm>
            <a:off x="828400" y="567531"/>
            <a:ext cx="10302000" cy="763600"/>
          </a:xfrm>
        </p:spPr>
        <p:txBody>
          <a:bodyPr/>
          <a:lstStyle/>
          <a:p>
            <a:r>
              <a:rPr lang="fr-FR" sz="4000" dirty="0"/>
              <a:t>Réseau de neurones à convolution : </a:t>
            </a:r>
          </a:p>
        </p:txBody>
      </p:sp>
      <p:pic>
        <p:nvPicPr>
          <p:cNvPr id="4" name="Picture 3">
            <a:extLst>
              <a:ext uri="{FF2B5EF4-FFF2-40B4-BE49-F238E27FC236}">
                <a16:creationId xmlns:a16="http://schemas.microsoft.com/office/drawing/2014/main" id="{863A7AD2-FB38-4015-8CC0-C171A63EC219}"/>
              </a:ext>
            </a:extLst>
          </p:cNvPr>
          <p:cNvPicPr/>
          <p:nvPr/>
        </p:nvPicPr>
        <p:blipFill rotWithShape="1">
          <a:blip r:embed="rId2">
            <a:extLst>
              <a:ext uri="{28A0092B-C50C-407E-A947-70E740481C1C}">
                <a14:useLocalDpi xmlns:a14="http://schemas.microsoft.com/office/drawing/2010/main" val="0"/>
              </a:ext>
            </a:extLst>
          </a:blip>
          <a:srcRect t="3434" b="20600"/>
          <a:stretch/>
        </p:blipFill>
        <p:spPr bwMode="auto">
          <a:xfrm>
            <a:off x="2578027" y="2461346"/>
            <a:ext cx="7035945" cy="334370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779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Arrow: Pentagon 1">
            <a:extLst>
              <a:ext uri="{FF2B5EF4-FFF2-40B4-BE49-F238E27FC236}">
                <a16:creationId xmlns:a16="http://schemas.microsoft.com/office/drawing/2014/main" id="{06AB1738-7DA3-42D3-A12E-4909F8E29462}"/>
              </a:ext>
            </a:extLst>
          </p:cNvPr>
          <p:cNvSpPr/>
          <p:nvPr/>
        </p:nvSpPr>
        <p:spPr>
          <a:xfrm>
            <a:off x="3596589" y="797592"/>
            <a:ext cx="1483031" cy="859540"/>
          </a:xfrm>
          <a:prstGeom prst="homePlate">
            <a:avLst/>
          </a:prstGeom>
          <a:solidFill>
            <a:srgbClr val="C2C92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91" name="Group 3">
            <a:extLst>
              <a:ext uri="{FF2B5EF4-FFF2-40B4-BE49-F238E27FC236}">
                <a16:creationId xmlns:a16="http://schemas.microsoft.com/office/drawing/2014/main" id="{EFA8860C-75C6-498A-94A5-A8728AFCD401}"/>
              </a:ext>
            </a:extLst>
          </p:cNvPr>
          <p:cNvGrpSpPr/>
          <p:nvPr/>
        </p:nvGrpSpPr>
        <p:grpSpPr>
          <a:xfrm>
            <a:off x="4776675" y="797592"/>
            <a:ext cx="6815222" cy="859540"/>
            <a:chOff x="2189480" y="2153920"/>
            <a:chExt cx="7213599" cy="1137920"/>
          </a:xfrm>
        </p:grpSpPr>
        <p:sp>
          <p:nvSpPr>
            <p:cNvPr id="92" name="Arrow: Chevron 2">
              <a:extLst>
                <a:ext uri="{FF2B5EF4-FFF2-40B4-BE49-F238E27FC236}">
                  <a16:creationId xmlns:a16="http://schemas.microsoft.com/office/drawing/2014/main" id="{E249E36F-DA74-4CF2-8545-22508534EC3B}"/>
                </a:ext>
              </a:extLst>
            </p:cNvPr>
            <p:cNvSpPr/>
            <p:nvPr/>
          </p:nvSpPr>
          <p:spPr>
            <a:xfrm>
              <a:off x="2189480" y="2153920"/>
              <a:ext cx="7172960" cy="1137920"/>
            </a:xfrm>
            <a:prstGeom prst="chevron">
              <a:avLst/>
            </a:prstGeom>
            <a:solidFill>
              <a:srgbClr val="C2C92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F39"/>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FA2147-D004-4E1C-AFE2-33A6239E8F9D}"/>
                </a:ext>
              </a:extLst>
            </p:cNvPr>
            <p:cNvSpPr/>
            <p:nvPr/>
          </p:nvSpPr>
          <p:spPr>
            <a:xfrm>
              <a:off x="7779408" y="2153920"/>
              <a:ext cx="1623671" cy="1137920"/>
            </a:xfrm>
            <a:prstGeom prst="rect">
              <a:avLst/>
            </a:prstGeom>
            <a:solidFill>
              <a:srgbClr val="C2C92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94" name="Arrow: Pentagon 8">
            <a:extLst>
              <a:ext uri="{FF2B5EF4-FFF2-40B4-BE49-F238E27FC236}">
                <a16:creationId xmlns:a16="http://schemas.microsoft.com/office/drawing/2014/main" id="{72C93993-0813-4262-A53C-024FD13EA18E}"/>
              </a:ext>
            </a:extLst>
          </p:cNvPr>
          <p:cNvSpPr/>
          <p:nvPr/>
        </p:nvSpPr>
        <p:spPr>
          <a:xfrm>
            <a:off x="3596589" y="1743914"/>
            <a:ext cx="1483031" cy="859540"/>
          </a:xfrm>
          <a:prstGeom prst="homePlate">
            <a:avLst/>
          </a:prstGeom>
          <a:solidFill>
            <a:srgbClr val="42AF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95" name="Group 9">
            <a:extLst>
              <a:ext uri="{FF2B5EF4-FFF2-40B4-BE49-F238E27FC236}">
                <a16:creationId xmlns:a16="http://schemas.microsoft.com/office/drawing/2014/main" id="{4BB725E9-6B38-4EC5-A389-BF43355B2FFC}"/>
              </a:ext>
            </a:extLst>
          </p:cNvPr>
          <p:cNvGrpSpPr/>
          <p:nvPr/>
        </p:nvGrpSpPr>
        <p:grpSpPr>
          <a:xfrm>
            <a:off x="4776675" y="1743914"/>
            <a:ext cx="6815222" cy="859540"/>
            <a:chOff x="2189480" y="2153920"/>
            <a:chExt cx="7213599" cy="1137920"/>
          </a:xfrm>
          <a:solidFill>
            <a:srgbClr val="42AFB6"/>
          </a:solidFill>
        </p:grpSpPr>
        <p:sp>
          <p:nvSpPr>
            <p:cNvPr id="96" name="Arrow: Chevron 10">
              <a:extLst>
                <a:ext uri="{FF2B5EF4-FFF2-40B4-BE49-F238E27FC236}">
                  <a16:creationId xmlns:a16="http://schemas.microsoft.com/office/drawing/2014/main" id="{97012A52-3AA0-401F-A0BD-F300A4D1267B}"/>
                </a:ext>
              </a:extLst>
            </p:cNvPr>
            <p:cNvSpPr/>
            <p:nvPr/>
          </p:nvSpPr>
          <p:spPr>
            <a:xfrm>
              <a:off x="2189480" y="2153920"/>
              <a:ext cx="7172960" cy="1137920"/>
            </a:xfrm>
            <a:prstGeom prst="chevr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F39"/>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B17B107B-0675-42CE-9004-F79707F4D3C4}"/>
                </a:ext>
              </a:extLst>
            </p:cNvPr>
            <p:cNvSpPr/>
            <p:nvPr/>
          </p:nvSpPr>
          <p:spPr>
            <a:xfrm>
              <a:off x="7779408" y="2153920"/>
              <a:ext cx="1623671" cy="11379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98" name="Arrow: Pentagon 12">
            <a:extLst>
              <a:ext uri="{FF2B5EF4-FFF2-40B4-BE49-F238E27FC236}">
                <a16:creationId xmlns:a16="http://schemas.microsoft.com/office/drawing/2014/main" id="{A3E26F08-8EA2-4308-ADBF-A1B441F13840}"/>
              </a:ext>
            </a:extLst>
          </p:cNvPr>
          <p:cNvSpPr/>
          <p:nvPr/>
        </p:nvSpPr>
        <p:spPr>
          <a:xfrm>
            <a:off x="3596589" y="2690234"/>
            <a:ext cx="1483031" cy="859540"/>
          </a:xfrm>
          <a:prstGeom prst="homePlate">
            <a:avLst/>
          </a:prstGeom>
          <a:solidFill>
            <a:srgbClr val="CB1B4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99" name="Group 13">
            <a:extLst>
              <a:ext uri="{FF2B5EF4-FFF2-40B4-BE49-F238E27FC236}">
                <a16:creationId xmlns:a16="http://schemas.microsoft.com/office/drawing/2014/main" id="{C33C48F1-D70A-4E98-865E-C6DAA7948931}"/>
              </a:ext>
            </a:extLst>
          </p:cNvPr>
          <p:cNvGrpSpPr/>
          <p:nvPr/>
        </p:nvGrpSpPr>
        <p:grpSpPr>
          <a:xfrm>
            <a:off x="4776675" y="2690234"/>
            <a:ext cx="6815222" cy="859540"/>
            <a:chOff x="2189480" y="2153920"/>
            <a:chExt cx="7213599" cy="1137920"/>
          </a:xfrm>
          <a:solidFill>
            <a:srgbClr val="CB1B4A"/>
          </a:solidFill>
        </p:grpSpPr>
        <p:sp>
          <p:nvSpPr>
            <p:cNvPr id="100" name="Arrow: Chevron 14">
              <a:extLst>
                <a:ext uri="{FF2B5EF4-FFF2-40B4-BE49-F238E27FC236}">
                  <a16:creationId xmlns:a16="http://schemas.microsoft.com/office/drawing/2014/main" id="{63D955C5-DDC0-47CE-AF5A-E94AD3FE5821}"/>
                </a:ext>
              </a:extLst>
            </p:cNvPr>
            <p:cNvSpPr/>
            <p:nvPr/>
          </p:nvSpPr>
          <p:spPr>
            <a:xfrm>
              <a:off x="2189480" y="2153920"/>
              <a:ext cx="7172960" cy="1137920"/>
            </a:xfrm>
            <a:prstGeom prst="chevr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F39"/>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F1E0C38D-6DA3-468E-B8A5-34D5C718076A}"/>
                </a:ext>
              </a:extLst>
            </p:cNvPr>
            <p:cNvSpPr/>
            <p:nvPr/>
          </p:nvSpPr>
          <p:spPr>
            <a:xfrm>
              <a:off x="7779408" y="2153920"/>
              <a:ext cx="1623671" cy="11379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102" name="Arrow: Pentagon 16">
            <a:extLst>
              <a:ext uri="{FF2B5EF4-FFF2-40B4-BE49-F238E27FC236}">
                <a16:creationId xmlns:a16="http://schemas.microsoft.com/office/drawing/2014/main" id="{F17C64FF-5C64-4C68-AE4A-FA24F203269B}"/>
              </a:ext>
            </a:extLst>
          </p:cNvPr>
          <p:cNvSpPr/>
          <p:nvPr/>
        </p:nvSpPr>
        <p:spPr>
          <a:xfrm>
            <a:off x="3596589" y="3636556"/>
            <a:ext cx="1483031" cy="859540"/>
          </a:xfrm>
          <a:prstGeom prst="homePlate">
            <a:avLst/>
          </a:prstGeom>
          <a:solidFill>
            <a:srgbClr val="FCB41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03" name="Group 17">
            <a:extLst>
              <a:ext uri="{FF2B5EF4-FFF2-40B4-BE49-F238E27FC236}">
                <a16:creationId xmlns:a16="http://schemas.microsoft.com/office/drawing/2014/main" id="{0ED74620-5274-41C6-92D0-631F0336D1E9}"/>
              </a:ext>
            </a:extLst>
          </p:cNvPr>
          <p:cNvGrpSpPr/>
          <p:nvPr/>
        </p:nvGrpSpPr>
        <p:grpSpPr>
          <a:xfrm>
            <a:off x="4776675" y="3636556"/>
            <a:ext cx="6815222" cy="859540"/>
            <a:chOff x="2189480" y="2153920"/>
            <a:chExt cx="7213599" cy="1137920"/>
          </a:xfrm>
          <a:solidFill>
            <a:srgbClr val="FCB414"/>
          </a:solidFill>
        </p:grpSpPr>
        <p:sp>
          <p:nvSpPr>
            <p:cNvPr id="104" name="Arrow: Chevron 18">
              <a:extLst>
                <a:ext uri="{FF2B5EF4-FFF2-40B4-BE49-F238E27FC236}">
                  <a16:creationId xmlns:a16="http://schemas.microsoft.com/office/drawing/2014/main" id="{CA37F9C5-8700-4DDF-8868-82E6BAB3C85D}"/>
                </a:ext>
              </a:extLst>
            </p:cNvPr>
            <p:cNvSpPr/>
            <p:nvPr/>
          </p:nvSpPr>
          <p:spPr>
            <a:xfrm>
              <a:off x="2189480" y="2153920"/>
              <a:ext cx="7172960" cy="1137920"/>
            </a:xfrm>
            <a:prstGeom prst="chevr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F39"/>
                </a:solidFill>
                <a:effectLst/>
                <a:uLnTx/>
                <a:uFillTx/>
                <a:latin typeface="Calibri" panose="020F0502020204030204"/>
                <a:ea typeface="+mn-ea"/>
                <a:cs typeface="+mn-cs"/>
              </a:endParaRPr>
            </a:p>
          </p:txBody>
        </p:sp>
        <p:sp>
          <p:nvSpPr>
            <p:cNvPr id="105" name="Rectangle 104">
              <a:extLst>
                <a:ext uri="{FF2B5EF4-FFF2-40B4-BE49-F238E27FC236}">
                  <a16:creationId xmlns:a16="http://schemas.microsoft.com/office/drawing/2014/main" id="{9AFDB30D-937E-459A-A88B-0C0BD80B821B}"/>
                </a:ext>
              </a:extLst>
            </p:cNvPr>
            <p:cNvSpPr/>
            <p:nvPr/>
          </p:nvSpPr>
          <p:spPr>
            <a:xfrm>
              <a:off x="7779408" y="2153920"/>
              <a:ext cx="1623671" cy="11379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106" name="Arrow: Pentagon 21">
            <a:extLst>
              <a:ext uri="{FF2B5EF4-FFF2-40B4-BE49-F238E27FC236}">
                <a16:creationId xmlns:a16="http://schemas.microsoft.com/office/drawing/2014/main" id="{1BC7D950-B25C-41F7-B929-F8228402E63A}"/>
              </a:ext>
            </a:extLst>
          </p:cNvPr>
          <p:cNvSpPr/>
          <p:nvPr/>
        </p:nvSpPr>
        <p:spPr>
          <a:xfrm>
            <a:off x="3596589" y="4586848"/>
            <a:ext cx="1483031" cy="859540"/>
          </a:xfrm>
          <a:prstGeom prst="homePlate">
            <a:avLst/>
          </a:prstGeom>
          <a:solidFill>
            <a:srgbClr val="007A7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07" name="Group 22">
            <a:extLst>
              <a:ext uri="{FF2B5EF4-FFF2-40B4-BE49-F238E27FC236}">
                <a16:creationId xmlns:a16="http://schemas.microsoft.com/office/drawing/2014/main" id="{70790BBD-3400-4A9A-9C2B-4C4059A1A88F}"/>
              </a:ext>
            </a:extLst>
          </p:cNvPr>
          <p:cNvGrpSpPr/>
          <p:nvPr/>
        </p:nvGrpSpPr>
        <p:grpSpPr>
          <a:xfrm>
            <a:off x="4776675" y="4586848"/>
            <a:ext cx="6815222" cy="859540"/>
            <a:chOff x="2189480" y="2153920"/>
            <a:chExt cx="7213599" cy="1137920"/>
          </a:xfrm>
          <a:solidFill>
            <a:srgbClr val="007A7D"/>
          </a:solidFill>
        </p:grpSpPr>
        <p:sp>
          <p:nvSpPr>
            <p:cNvPr id="108" name="Arrow: Chevron 23">
              <a:extLst>
                <a:ext uri="{FF2B5EF4-FFF2-40B4-BE49-F238E27FC236}">
                  <a16:creationId xmlns:a16="http://schemas.microsoft.com/office/drawing/2014/main" id="{AAB96D42-49F9-49CD-A0AD-455CAF938996}"/>
                </a:ext>
              </a:extLst>
            </p:cNvPr>
            <p:cNvSpPr/>
            <p:nvPr/>
          </p:nvSpPr>
          <p:spPr>
            <a:xfrm>
              <a:off x="2189480" y="2153920"/>
              <a:ext cx="7172960" cy="1137920"/>
            </a:xfrm>
            <a:prstGeom prst="chevr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F39"/>
                </a:solidFill>
                <a:effectLst/>
                <a:uLnTx/>
                <a:uFillTx/>
                <a:latin typeface="Calibri" panose="020F0502020204030204"/>
                <a:ea typeface="+mn-ea"/>
                <a:cs typeface="+mn-cs"/>
              </a:endParaRPr>
            </a:p>
          </p:txBody>
        </p:sp>
        <p:sp>
          <p:nvSpPr>
            <p:cNvPr id="109" name="Rectangle 108">
              <a:extLst>
                <a:ext uri="{FF2B5EF4-FFF2-40B4-BE49-F238E27FC236}">
                  <a16:creationId xmlns:a16="http://schemas.microsoft.com/office/drawing/2014/main" id="{70FCB37B-636C-4DA3-A1E8-C6163FD96439}"/>
                </a:ext>
              </a:extLst>
            </p:cNvPr>
            <p:cNvSpPr/>
            <p:nvPr/>
          </p:nvSpPr>
          <p:spPr>
            <a:xfrm>
              <a:off x="7779408" y="2153920"/>
              <a:ext cx="1623671" cy="11379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110" name="TextBox 26">
            <a:extLst>
              <a:ext uri="{FF2B5EF4-FFF2-40B4-BE49-F238E27FC236}">
                <a16:creationId xmlns:a16="http://schemas.microsoft.com/office/drawing/2014/main" id="{43A4988F-1FDB-4826-B77D-4C324F51CA5D}"/>
              </a:ext>
            </a:extLst>
          </p:cNvPr>
          <p:cNvSpPr txBox="1"/>
          <p:nvPr/>
        </p:nvSpPr>
        <p:spPr>
          <a:xfrm>
            <a:off x="3663821" y="867892"/>
            <a:ext cx="1010653" cy="707886"/>
          </a:xfrm>
          <a:prstGeom prst="rect">
            <a:avLst/>
          </a:prstGeom>
          <a:noFill/>
        </p:spPr>
        <p:txBody>
          <a:bodyPr wrap="square" rtlCol="0">
            <a:spAutoFit/>
          </a:bodyPr>
          <a:lstStyle/>
          <a:p>
            <a:pPr algn="ctr">
              <a:defRPr/>
            </a:pPr>
            <a:r>
              <a:rPr lang="ru-RU" sz="4000" b="1" dirty="0">
                <a:solidFill>
                  <a:srgbClr val="FFFFFF"/>
                </a:solidFill>
                <a:effectLst>
                  <a:outerShdw blurRad="38100" dist="38100" dir="2700000" algn="tl">
                    <a:srgbClr val="000000">
                      <a:alpha val="43137"/>
                    </a:srgbClr>
                  </a:outerShdw>
                </a:effectLst>
                <a:latin typeface="Open Sans" panose="020B0606030504020204" pitchFamily="34" charset="0"/>
              </a:rPr>
              <a:t>01</a:t>
            </a:r>
            <a:endParaRPr lang="en-GB" sz="4000" b="1" dirty="0">
              <a:solidFill>
                <a:srgbClr val="FFFFFF"/>
              </a:solidFill>
              <a:effectLst>
                <a:outerShdw blurRad="38100" dist="38100" dir="2700000" algn="tl">
                  <a:srgbClr val="000000">
                    <a:alpha val="43137"/>
                  </a:srgbClr>
                </a:outerShdw>
              </a:effectLst>
              <a:latin typeface="Noto Sans" panose="020B0502040504020204" pitchFamily="34"/>
              <a:ea typeface="Noto Sans" panose="020B0502040504020204" pitchFamily="34"/>
              <a:cs typeface="Noto Sans" panose="020B0502040504020204" pitchFamily="34"/>
            </a:endParaRPr>
          </a:p>
        </p:txBody>
      </p:sp>
      <p:sp>
        <p:nvSpPr>
          <p:cNvPr id="111" name="TextBox 27">
            <a:extLst>
              <a:ext uri="{FF2B5EF4-FFF2-40B4-BE49-F238E27FC236}">
                <a16:creationId xmlns:a16="http://schemas.microsoft.com/office/drawing/2014/main" id="{4A262489-E70B-49A5-9A46-236C2C55425E}"/>
              </a:ext>
            </a:extLst>
          </p:cNvPr>
          <p:cNvSpPr txBox="1"/>
          <p:nvPr/>
        </p:nvSpPr>
        <p:spPr>
          <a:xfrm>
            <a:off x="3663821" y="1811078"/>
            <a:ext cx="1010653" cy="707886"/>
          </a:xfrm>
          <a:prstGeom prst="rect">
            <a:avLst/>
          </a:prstGeom>
          <a:noFill/>
        </p:spPr>
        <p:txBody>
          <a:bodyPr wrap="square" rtlCol="0">
            <a:spAutoFit/>
          </a:bodyPr>
          <a:lstStyle/>
          <a:p>
            <a:pPr algn="ctr">
              <a:defRPr/>
            </a:pPr>
            <a:r>
              <a:rPr lang="ru-RU" sz="4000" b="1" dirty="0">
                <a:solidFill>
                  <a:srgbClr val="FFFFFF"/>
                </a:solidFill>
                <a:effectLst>
                  <a:outerShdw blurRad="38100" dist="38100" dir="2700000" algn="tl">
                    <a:srgbClr val="000000">
                      <a:alpha val="43137"/>
                    </a:srgbClr>
                  </a:outerShdw>
                </a:effectLst>
                <a:latin typeface="Open Sans" panose="020B0606030504020204" pitchFamily="34" charset="0"/>
              </a:rPr>
              <a:t>0</a:t>
            </a:r>
            <a:r>
              <a:rPr lang="en-US" sz="4000" b="1" dirty="0">
                <a:solidFill>
                  <a:srgbClr val="FFFFFF"/>
                </a:solidFill>
                <a:effectLst>
                  <a:outerShdw blurRad="38100" dist="38100" dir="2700000" algn="tl">
                    <a:srgbClr val="000000">
                      <a:alpha val="43137"/>
                    </a:srgbClr>
                  </a:outerShdw>
                </a:effectLst>
                <a:latin typeface="Open Sans" panose="020B0606030504020204" pitchFamily="34" charset="0"/>
              </a:rPr>
              <a:t>2</a:t>
            </a:r>
            <a:endParaRPr lang="en-GB" sz="4000" b="1" dirty="0">
              <a:solidFill>
                <a:srgbClr val="FFFFFF"/>
              </a:solidFill>
              <a:effectLst>
                <a:outerShdw blurRad="38100" dist="38100" dir="2700000" algn="tl">
                  <a:srgbClr val="000000">
                    <a:alpha val="43137"/>
                  </a:srgbClr>
                </a:outerShdw>
              </a:effectLst>
              <a:latin typeface="Noto Sans" panose="020B0502040504020204" pitchFamily="34"/>
              <a:ea typeface="Noto Sans" panose="020B0502040504020204" pitchFamily="34"/>
              <a:cs typeface="Noto Sans" panose="020B0502040504020204" pitchFamily="34"/>
            </a:endParaRPr>
          </a:p>
        </p:txBody>
      </p:sp>
      <p:sp>
        <p:nvSpPr>
          <p:cNvPr id="112" name="TextBox 28">
            <a:extLst>
              <a:ext uri="{FF2B5EF4-FFF2-40B4-BE49-F238E27FC236}">
                <a16:creationId xmlns:a16="http://schemas.microsoft.com/office/drawing/2014/main" id="{E5A6C764-A18C-4354-A20D-AB11DF3E08D1}"/>
              </a:ext>
            </a:extLst>
          </p:cNvPr>
          <p:cNvSpPr txBox="1"/>
          <p:nvPr/>
        </p:nvSpPr>
        <p:spPr>
          <a:xfrm>
            <a:off x="3663820" y="2778419"/>
            <a:ext cx="1010653" cy="707886"/>
          </a:xfrm>
          <a:prstGeom prst="rect">
            <a:avLst/>
          </a:prstGeom>
          <a:noFill/>
        </p:spPr>
        <p:txBody>
          <a:bodyPr wrap="square" rtlCol="0">
            <a:spAutoFit/>
          </a:bodyPr>
          <a:lstStyle/>
          <a:p>
            <a:pPr algn="ctr">
              <a:defRPr/>
            </a:pPr>
            <a:r>
              <a:rPr lang="ru-RU" sz="4000" b="1" dirty="0">
                <a:solidFill>
                  <a:srgbClr val="FFFFFF"/>
                </a:solidFill>
                <a:effectLst>
                  <a:outerShdw blurRad="38100" dist="38100" dir="2700000" algn="tl">
                    <a:srgbClr val="000000">
                      <a:alpha val="43137"/>
                    </a:srgbClr>
                  </a:outerShdw>
                </a:effectLst>
                <a:latin typeface="Open Sans" panose="020B0606030504020204" pitchFamily="34" charset="0"/>
              </a:rPr>
              <a:t>0</a:t>
            </a:r>
            <a:r>
              <a:rPr lang="en-US" sz="4000" b="1" dirty="0">
                <a:solidFill>
                  <a:srgbClr val="FFFFFF"/>
                </a:solidFill>
                <a:effectLst>
                  <a:outerShdw blurRad="38100" dist="38100" dir="2700000" algn="tl">
                    <a:srgbClr val="000000">
                      <a:alpha val="43137"/>
                    </a:srgbClr>
                  </a:outerShdw>
                </a:effectLst>
                <a:latin typeface="Open Sans" panose="020B0606030504020204" pitchFamily="34" charset="0"/>
              </a:rPr>
              <a:t>3</a:t>
            </a:r>
            <a:endParaRPr lang="en-GB" sz="4000" b="1" dirty="0">
              <a:solidFill>
                <a:srgbClr val="FFFFFF"/>
              </a:solidFill>
              <a:effectLst>
                <a:outerShdw blurRad="38100" dist="38100" dir="2700000" algn="tl">
                  <a:srgbClr val="000000">
                    <a:alpha val="43137"/>
                  </a:srgbClr>
                </a:outerShdw>
              </a:effectLst>
              <a:latin typeface="Noto Sans" panose="020B0502040504020204" pitchFamily="34"/>
              <a:ea typeface="Noto Sans" panose="020B0502040504020204" pitchFamily="34"/>
              <a:cs typeface="Noto Sans" panose="020B0502040504020204" pitchFamily="34"/>
            </a:endParaRPr>
          </a:p>
        </p:txBody>
      </p:sp>
      <p:sp>
        <p:nvSpPr>
          <p:cNvPr id="113" name="TextBox 29">
            <a:extLst>
              <a:ext uri="{FF2B5EF4-FFF2-40B4-BE49-F238E27FC236}">
                <a16:creationId xmlns:a16="http://schemas.microsoft.com/office/drawing/2014/main" id="{7FAC9F35-8644-4420-877C-95D9A301C9A6}"/>
              </a:ext>
            </a:extLst>
          </p:cNvPr>
          <p:cNvSpPr txBox="1"/>
          <p:nvPr/>
        </p:nvSpPr>
        <p:spPr>
          <a:xfrm>
            <a:off x="3663821" y="3712383"/>
            <a:ext cx="1010653" cy="707886"/>
          </a:xfrm>
          <a:prstGeom prst="rect">
            <a:avLst/>
          </a:prstGeom>
          <a:noFill/>
        </p:spPr>
        <p:txBody>
          <a:bodyPr wrap="square" rtlCol="0">
            <a:spAutoFit/>
          </a:bodyPr>
          <a:lstStyle/>
          <a:p>
            <a:pPr algn="ctr">
              <a:defRPr/>
            </a:pPr>
            <a:r>
              <a:rPr lang="ru-RU" sz="4000" b="1" dirty="0">
                <a:solidFill>
                  <a:srgbClr val="FFFFFF"/>
                </a:solidFill>
                <a:effectLst>
                  <a:outerShdw blurRad="38100" dist="38100" dir="2700000" algn="tl">
                    <a:srgbClr val="000000">
                      <a:alpha val="43137"/>
                    </a:srgbClr>
                  </a:outerShdw>
                </a:effectLst>
                <a:latin typeface="Open Sans" panose="020B0606030504020204" pitchFamily="34" charset="0"/>
              </a:rPr>
              <a:t>0</a:t>
            </a:r>
            <a:r>
              <a:rPr lang="en-US" sz="4000" b="1" dirty="0">
                <a:solidFill>
                  <a:srgbClr val="FFFFFF"/>
                </a:solidFill>
                <a:effectLst>
                  <a:outerShdw blurRad="38100" dist="38100" dir="2700000" algn="tl">
                    <a:srgbClr val="000000">
                      <a:alpha val="43137"/>
                    </a:srgbClr>
                  </a:outerShdw>
                </a:effectLst>
                <a:latin typeface="Open Sans" panose="020B0606030504020204" pitchFamily="34" charset="0"/>
              </a:rPr>
              <a:t>4</a:t>
            </a:r>
            <a:endParaRPr lang="en-GB" sz="4000" b="1" dirty="0">
              <a:solidFill>
                <a:srgbClr val="FFFFFF"/>
              </a:solidFill>
              <a:effectLst>
                <a:outerShdw blurRad="38100" dist="38100" dir="2700000" algn="tl">
                  <a:srgbClr val="000000">
                    <a:alpha val="43137"/>
                  </a:srgbClr>
                </a:outerShdw>
              </a:effectLst>
              <a:latin typeface="Noto Sans" panose="020B0502040504020204" pitchFamily="34"/>
              <a:ea typeface="Noto Sans" panose="020B0502040504020204" pitchFamily="34"/>
              <a:cs typeface="Noto Sans" panose="020B0502040504020204" pitchFamily="34"/>
            </a:endParaRPr>
          </a:p>
        </p:txBody>
      </p:sp>
      <p:sp>
        <p:nvSpPr>
          <p:cNvPr id="114" name="TextBox 30">
            <a:extLst>
              <a:ext uri="{FF2B5EF4-FFF2-40B4-BE49-F238E27FC236}">
                <a16:creationId xmlns:a16="http://schemas.microsoft.com/office/drawing/2014/main" id="{716F6E6A-256C-41EF-B073-27408D00BE8A}"/>
              </a:ext>
            </a:extLst>
          </p:cNvPr>
          <p:cNvSpPr txBox="1"/>
          <p:nvPr/>
        </p:nvSpPr>
        <p:spPr>
          <a:xfrm>
            <a:off x="3663821" y="4657263"/>
            <a:ext cx="1010653" cy="707886"/>
          </a:xfrm>
          <a:prstGeom prst="rect">
            <a:avLst/>
          </a:prstGeom>
          <a:noFill/>
        </p:spPr>
        <p:txBody>
          <a:bodyPr wrap="square" rtlCol="0">
            <a:spAutoFit/>
          </a:bodyPr>
          <a:lstStyle/>
          <a:p>
            <a:pPr algn="ctr">
              <a:defRPr/>
            </a:pPr>
            <a:r>
              <a:rPr lang="ru-RU" sz="4000" b="1" dirty="0">
                <a:solidFill>
                  <a:srgbClr val="FFFFFF"/>
                </a:solidFill>
                <a:effectLst>
                  <a:outerShdw blurRad="38100" dist="38100" dir="2700000" algn="tl">
                    <a:srgbClr val="000000">
                      <a:alpha val="43137"/>
                    </a:srgbClr>
                  </a:outerShdw>
                </a:effectLst>
                <a:latin typeface="Open Sans" panose="020B0606030504020204" pitchFamily="34" charset="0"/>
              </a:rPr>
              <a:t>0</a:t>
            </a:r>
            <a:r>
              <a:rPr lang="en-US" sz="4000" b="1" dirty="0">
                <a:solidFill>
                  <a:srgbClr val="FFFFFF"/>
                </a:solidFill>
                <a:effectLst>
                  <a:outerShdw blurRad="38100" dist="38100" dir="2700000" algn="tl">
                    <a:srgbClr val="000000">
                      <a:alpha val="43137"/>
                    </a:srgbClr>
                  </a:outerShdw>
                </a:effectLst>
                <a:latin typeface="Open Sans" panose="020B0606030504020204" pitchFamily="34" charset="0"/>
              </a:rPr>
              <a:t>5</a:t>
            </a:r>
            <a:endParaRPr lang="en-GB" sz="4000" b="1" dirty="0">
              <a:solidFill>
                <a:srgbClr val="FFFFFF"/>
              </a:solidFill>
              <a:effectLst>
                <a:outerShdw blurRad="38100" dist="38100" dir="2700000" algn="tl">
                  <a:srgbClr val="000000">
                    <a:alpha val="43137"/>
                  </a:srgbClr>
                </a:outerShdw>
              </a:effectLst>
              <a:latin typeface="Noto Sans" panose="020B0502040504020204" pitchFamily="34"/>
              <a:ea typeface="Noto Sans" panose="020B0502040504020204" pitchFamily="34"/>
              <a:cs typeface="Noto Sans" panose="020B0502040504020204" pitchFamily="34"/>
            </a:endParaRPr>
          </a:p>
        </p:txBody>
      </p:sp>
      <p:sp>
        <p:nvSpPr>
          <p:cNvPr id="115" name="TextBox 31">
            <a:extLst>
              <a:ext uri="{FF2B5EF4-FFF2-40B4-BE49-F238E27FC236}">
                <a16:creationId xmlns:a16="http://schemas.microsoft.com/office/drawing/2014/main" id="{AF2C7228-E1D6-49DB-9AD2-401F5B20FD0C}"/>
              </a:ext>
            </a:extLst>
          </p:cNvPr>
          <p:cNvSpPr txBox="1"/>
          <p:nvPr/>
        </p:nvSpPr>
        <p:spPr>
          <a:xfrm>
            <a:off x="5470068" y="991860"/>
            <a:ext cx="4648627" cy="461665"/>
          </a:xfrm>
          <a:prstGeom prst="rect">
            <a:avLst/>
          </a:prstGeom>
          <a:noFill/>
        </p:spPr>
        <p:txBody>
          <a:bodyPr wrap="square" rtlCol="0">
            <a:spAutoFit/>
          </a:bodyPr>
          <a:lstStyle/>
          <a:p>
            <a:pPr algn="just">
              <a:defRPr/>
            </a:pPr>
            <a:r>
              <a:rPr lang="fr-FR" sz="2400" b="1" dirty="0">
                <a:solidFill>
                  <a:srgbClr val="FFFFFF"/>
                </a:solidFill>
                <a:effectLst>
                  <a:outerShdw blurRad="38100" dist="38100" dir="2700000" algn="tl">
                    <a:srgbClr val="000000">
                      <a:alpha val="43137"/>
                    </a:srgbClr>
                  </a:outerShdw>
                </a:effectLst>
                <a:latin typeface="Open Sans" panose="020B0606030504020204" pitchFamily="34" charset="0"/>
                <a:ea typeface="Noto Sans" panose="020B0502040504020204" pitchFamily="34"/>
                <a:cs typeface="Noto Sans" panose="020B0502040504020204" pitchFamily="34"/>
              </a:rPr>
              <a:t>Problématique</a:t>
            </a:r>
            <a:r>
              <a:rPr lang="fr-FR" sz="1500" dirty="0">
                <a:solidFill>
                  <a:srgbClr val="FFFFFF"/>
                </a:solidFill>
                <a:latin typeface="Open Sans" panose="020B0606030504020204" pitchFamily="34" charset="0"/>
                <a:ea typeface="Noto Sans" panose="020B0502040504020204" pitchFamily="34"/>
                <a:cs typeface="Noto Sans" panose="020B0502040504020204" pitchFamily="34"/>
              </a:rPr>
              <a:t> </a:t>
            </a:r>
            <a:endParaRPr lang="fr-FR" sz="15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16" name="TextBox 37">
            <a:extLst>
              <a:ext uri="{FF2B5EF4-FFF2-40B4-BE49-F238E27FC236}">
                <a16:creationId xmlns:a16="http://schemas.microsoft.com/office/drawing/2014/main" id="{8A767E41-CBEF-4891-9FF8-03DC54BE0C8D}"/>
              </a:ext>
            </a:extLst>
          </p:cNvPr>
          <p:cNvSpPr txBox="1"/>
          <p:nvPr/>
        </p:nvSpPr>
        <p:spPr>
          <a:xfrm>
            <a:off x="5470068" y="1928740"/>
            <a:ext cx="4648627" cy="461665"/>
          </a:xfrm>
          <a:prstGeom prst="rect">
            <a:avLst/>
          </a:prstGeom>
          <a:noFill/>
        </p:spPr>
        <p:txBody>
          <a:bodyPr wrap="square" rtlCol="0">
            <a:spAutoFit/>
          </a:bodyPr>
          <a:lstStyle/>
          <a:p>
            <a:pPr algn="just">
              <a:defRPr/>
            </a:pPr>
            <a:r>
              <a:rPr lang="fr-FR" sz="2400" b="1" dirty="0">
                <a:solidFill>
                  <a:srgbClr val="FFFFFF"/>
                </a:solidFill>
                <a:effectLst>
                  <a:outerShdw blurRad="38100" dist="38100" dir="2700000" algn="tl">
                    <a:srgbClr val="000000">
                      <a:alpha val="43137"/>
                    </a:srgbClr>
                  </a:outerShdw>
                </a:effectLst>
                <a:latin typeface="Open Sans" panose="020B0606030504020204" pitchFamily="34" charset="0"/>
              </a:rPr>
              <a:t>Définition SL &amp; SLR</a:t>
            </a:r>
            <a:endParaRPr lang="fr-FR" sz="2400" b="1" dirty="0">
              <a:solidFill>
                <a:srgbClr val="FFFFFF"/>
              </a:solidFill>
              <a:effectLst>
                <a:outerShdw blurRad="38100" dist="38100" dir="2700000" algn="tl">
                  <a:srgbClr val="000000">
                    <a:alpha val="43137"/>
                  </a:srgbClr>
                </a:outerShdw>
              </a:effectLst>
              <a:latin typeface="Noto Sans" panose="020B0502040504020204" pitchFamily="34"/>
              <a:ea typeface="Noto Sans" panose="020B0502040504020204" pitchFamily="34"/>
              <a:cs typeface="Noto Sans" panose="020B0502040504020204" pitchFamily="34"/>
            </a:endParaRPr>
          </a:p>
        </p:txBody>
      </p:sp>
      <p:sp>
        <p:nvSpPr>
          <p:cNvPr id="117" name="TextBox 38">
            <a:extLst>
              <a:ext uri="{FF2B5EF4-FFF2-40B4-BE49-F238E27FC236}">
                <a16:creationId xmlns:a16="http://schemas.microsoft.com/office/drawing/2014/main" id="{10C37126-C128-44F2-BC41-9E696A204749}"/>
              </a:ext>
            </a:extLst>
          </p:cNvPr>
          <p:cNvSpPr txBox="1"/>
          <p:nvPr/>
        </p:nvSpPr>
        <p:spPr>
          <a:xfrm>
            <a:off x="5470068" y="2704505"/>
            <a:ext cx="5608748" cy="830997"/>
          </a:xfrm>
          <a:prstGeom prst="rect">
            <a:avLst/>
          </a:prstGeom>
          <a:noFill/>
        </p:spPr>
        <p:txBody>
          <a:bodyPr wrap="square" rtlCol="0">
            <a:spAutoFit/>
          </a:bodyPr>
          <a:lstStyle/>
          <a:p>
            <a:pPr algn="just">
              <a:defRPr/>
            </a:pPr>
            <a:r>
              <a:rPr lang="fr-FR" sz="2400" b="1" dirty="0">
                <a:solidFill>
                  <a:srgbClr val="FFFFF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Le système de traduction de signe en </a:t>
            </a:r>
            <a:r>
              <a:rPr lang="fr-FR" sz="2400" b="1" dirty="0" err="1">
                <a:solidFill>
                  <a:srgbClr val="FFFFF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utilisan</a:t>
            </a:r>
            <a:r>
              <a:rPr lang="fr-FR" sz="2400" b="1" dirty="0">
                <a:solidFill>
                  <a:srgbClr val="FFFFF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un gant</a:t>
            </a:r>
            <a:endParaRPr lang="en-GB" sz="2400" b="1" dirty="0">
              <a:solidFill>
                <a:srgbClr val="FFFFF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18" name="TextBox 42">
            <a:extLst>
              <a:ext uri="{FF2B5EF4-FFF2-40B4-BE49-F238E27FC236}">
                <a16:creationId xmlns:a16="http://schemas.microsoft.com/office/drawing/2014/main" id="{373CF540-D738-4C17-8791-CC08F5C05E98}"/>
              </a:ext>
            </a:extLst>
          </p:cNvPr>
          <p:cNvSpPr txBox="1"/>
          <p:nvPr/>
        </p:nvSpPr>
        <p:spPr>
          <a:xfrm>
            <a:off x="5470068" y="3687990"/>
            <a:ext cx="5608748" cy="830997"/>
          </a:xfrm>
          <a:prstGeom prst="rect">
            <a:avLst/>
          </a:prstGeom>
          <a:noFill/>
        </p:spPr>
        <p:txBody>
          <a:bodyPr wrap="square" rtlCol="0">
            <a:spAutoFit/>
          </a:bodyPr>
          <a:lstStyle/>
          <a:p>
            <a:pPr algn="just">
              <a:defRPr/>
            </a:pPr>
            <a:r>
              <a:rPr lang="fr-FR" sz="2400" b="1" dirty="0">
                <a:solidFill>
                  <a:srgbClr val="FFFFF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Le système de traduction de signe en utilisant un réseau neurone</a:t>
            </a:r>
            <a:endParaRPr lang="en-GB" sz="2400" b="1" dirty="0">
              <a:solidFill>
                <a:srgbClr val="FFFFF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19" name="TextBox 43">
            <a:extLst>
              <a:ext uri="{FF2B5EF4-FFF2-40B4-BE49-F238E27FC236}">
                <a16:creationId xmlns:a16="http://schemas.microsoft.com/office/drawing/2014/main" id="{2E07166E-B460-48B4-88F5-D68FEF3AF5B3}"/>
              </a:ext>
            </a:extLst>
          </p:cNvPr>
          <p:cNvSpPr txBox="1"/>
          <p:nvPr/>
        </p:nvSpPr>
        <p:spPr>
          <a:xfrm>
            <a:off x="5470068" y="4780373"/>
            <a:ext cx="4648627" cy="461665"/>
          </a:xfrm>
          <a:prstGeom prst="rect">
            <a:avLst/>
          </a:prstGeom>
          <a:noFill/>
        </p:spPr>
        <p:txBody>
          <a:bodyPr wrap="square" rtlCol="0">
            <a:spAutoFit/>
          </a:bodyPr>
          <a:lstStyle/>
          <a:p>
            <a:pPr algn="just">
              <a:defRPr/>
            </a:pPr>
            <a:r>
              <a:rPr lang="en-GB" sz="2400" b="1" dirty="0">
                <a:solidFill>
                  <a:srgbClr val="FFFFF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Conclusion et perspectives</a:t>
            </a:r>
          </a:p>
        </p:txBody>
      </p:sp>
      <p:sp>
        <p:nvSpPr>
          <p:cNvPr id="120" name="Arrow: Pentagon 21">
            <a:extLst>
              <a:ext uri="{FF2B5EF4-FFF2-40B4-BE49-F238E27FC236}">
                <a16:creationId xmlns:a16="http://schemas.microsoft.com/office/drawing/2014/main" id="{66FD0CB3-004E-4592-A28A-05D1A521BA68}"/>
              </a:ext>
            </a:extLst>
          </p:cNvPr>
          <p:cNvSpPr/>
          <p:nvPr/>
        </p:nvSpPr>
        <p:spPr>
          <a:xfrm>
            <a:off x="3596589" y="5537140"/>
            <a:ext cx="1483031" cy="859540"/>
          </a:xfrm>
          <a:prstGeom prst="homePlate">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21" name="Group 22">
            <a:extLst>
              <a:ext uri="{FF2B5EF4-FFF2-40B4-BE49-F238E27FC236}">
                <a16:creationId xmlns:a16="http://schemas.microsoft.com/office/drawing/2014/main" id="{451A144A-3763-4A7E-8E03-47CBD86FAAA7}"/>
              </a:ext>
            </a:extLst>
          </p:cNvPr>
          <p:cNvGrpSpPr/>
          <p:nvPr/>
        </p:nvGrpSpPr>
        <p:grpSpPr>
          <a:xfrm>
            <a:off x="4776675" y="5537140"/>
            <a:ext cx="6815222" cy="859540"/>
            <a:chOff x="2189480" y="2153920"/>
            <a:chExt cx="7213599" cy="1137920"/>
          </a:xfrm>
          <a:solidFill>
            <a:srgbClr val="00B050"/>
          </a:solidFill>
        </p:grpSpPr>
        <p:sp>
          <p:nvSpPr>
            <p:cNvPr id="122" name="Arrow: Chevron 23">
              <a:extLst>
                <a:ext uri="{FF2B5EF4-FFF2-40B4-BE49-F238E27FC236}">
                  <a16:creationId xmlns:a16="http://schemas.microsoft.com/office/drawing/2014/main" id="{0249FA4F-9BA9-47E5-BF6F-9256B8012AC7}"/>
                </a:ext>
              </a:extLst>
            </p:cNvPr>
            <p:cNvSpPr/>
            <p:nvPr/>
          </p:nvSpPr>
          <p:spPr>
            <a:xfrm>
              <a:off x="2189480" y="2153920"/>
              <a:ext cx="7172960" cy="1137920"/>
            </a:xfrm>
            <a:prstGeom prst="chevr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F39"/>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18F7C8A9-B436-4E16-94F8-B11D7D8A13F3}"/>
                </a:ext>
              </a:extLst>
            </p:cNvPr>
            <p:cNvSpPr/>
            <p:nvPr/>
          </p:nvSpPr>
          <p:spPr>
            <a:xfrm>
              <a:off x="7779408" y="2153920"/>
              <a:ext cx="1623671" cy="11379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124" name="TextBox 30">
            <a:extLst>
              <a:ext uri="{FF2B5EF4-FFF2-40B4-BE49-F238E27FC236}">
                <a16:creationId xmlns:a16="http://schemas.microsoft.com/office/drawing/2014/main" id="{7DF085F5-33C9-402D-AEAC-445E3852082A}"/>
              </a:ext>
            </a:extLst>
          </p:cNvPr>
          <p:cNvSpPr txBox="1"/>
          <p:nvPr/>
        </p:nvSpPr>
        <p:spPr>
          <a:xfrm>
            <a:off x="3663821" y="5607555"/>
            <a:ext cx="1010653" cy="707886"/>
          </a:xfrm>
          <a:prstGeom prst="rect">
            <a:avLst/>
          </a:prstGeom>
          <a:noFill/>
        </p:spPr>
        <p:txBody>
          <a:bodyPr wrap="square" rtlCol="0">
            <a:spAutoFit/>
          </a:bodyPr>
          <a:lstStyle/>
          <a:p>
            <a:pPr algn="ctr">
              <a:defRPr/>
            </a:pPr>
            <a:r>
              <a:rPr lang="ru-RU" sz="4000" b="1" dirty="0">
                <a:solidFill>
                  <a:srgbClr val="FFFFFF"/>
                </a:solidFill>
                <a:effectLst>
                  <a:outerShdw blurRad="38100" dist="38100" dir="2700000" algn="tl">
                    <a:srgbClr val="000000">
                      <a:alpha val="43137"/>
                    </a:srgbClr>
                  </a:outerShdw>
                </a:effectLst>
                <a:latin typeface="Open Sans" panose="020B0606030504020204" pitchFamily="34" charset="0"/>
              </a:rPr>
              <a:t>0</a:t>
            </a:r>
            <a:r>
              <a:rPr lang="en-US" sz="4000" b="1" dirty="0">
                <a:solidFill>
                  <a:srgbClr val="FFFFFF"/>
                </a:solidFill>
                <a:effectLst>
                  <a:outerShdw blurRad="38100" dist="38100" dir="2700000" algn="tl">
                    <a:srgbClr val="000000">
                      <a:alpha val="43137"/>
                    </a:srgbClr>
                  </a:outerShdw>
                </a:effectLst>
                <a:latin typeface="Open Sans" panose="020B0606030504020204" pitchFamily="34" charset="0"/>
              </a:rPr>
              <a:t>6</a:t>
            </a:r>
            <a:endParaRPr lang="en-GB" sz="4000" b="1" dirty="0">
              <a:solidFill>
                <a:srgbClr val="FFFFFF"/>
              </a:solidFill>
              <a:effectLst>
                <a:outerShdw blurRad="38100" dist="38100" dir="2700000" algn="tl">
                  <a:srgbClr val="000000">
                    <a:alpha val="43137"/>
                  </a:srgbClr>
                </a:outerShdw>
              </a:effectLst>
              <a:latin typeface="Noto Sans" panose="020B0502040504020204" pitchFamily="34"/>
              <a:ea typeface="Noto Sans" panose="020B0502040504020204" pitchFamily="34"/>
              <a:cs typeface="Noto Sans" panose="020B0502040504020204" pitchFamily="34"/>
            </a:endParaRPr>
          </a:p>
        </p:txBody>
      </p:sp>
      <p:sp>
        <p:nvSpPr>
          <p:cNvPr id="125" name="TextBox 43">
            <a:extLst>
              <a:ext uri="{FF2B5EF4-FFF2-40B4-BE49-F238E27FC236}">
                <a16:creationId xmlns:a16="http://schemas.microsoft.com/office/drawing/2014/main" id="{9FC664DD-5291-40C5-B3F2-26AB3870E8EB}"/>
              </a:ext>
            </a:extLst>
          </p:cNvPr>
          <p:cNvSpPr txBox="1"/>
          <p:nvPr/>
        </p:nvSpPr>
        <p:spPr>
          <a:xfrm>
            <a:off x="5470068" y="5730665"/>
            <a:ext cx="4648627" cy="461665"/>
          </a:xfrm>
          <a:prstGeom prst="rect">
            <a:avLst/>
          </a:prstGeom>
          <a:noFill/>
        </p:spPr>
        <p:txBody>
          <a:bodyPr wrap="square" rtlCol="0">
            <a:spAutoFit/>
          </a:bodyPr>
          <a:lstStyle/>
          <a:p>
            <a:pPr algn="just">
              <a:defRPr/>
            </a:pPr>
            <a:r>
              <a:rPr lang="en-GB" sz="2400" b="1" dirty="0" err="1">
                <a:solidFill>
                  <a:srgbClr val="FFFFF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Bibliographie</a:t>
            </a:r>
            <a:r>
              <a:rPr lang="en-GB" sz="2400" b="1" dirty="0">
                <a:solidFill>
                  <a:srgbClr val="FFFFF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a:t>
            </a:r>
          </a:p>
        </p:txBody>
      </p:sp>
      <p:sp>
        <p:nvSpPr>
          <p:cNvPr id="126" name="Ellipse 125">
            <a:extLst>
              <a:ext uri="{FF2B5EF4-FFF2-40B4-BE49-F238E27FC236}">
                <a16:creationId xmlns:a16="http://schemas.microsoft.com/office/drawing/2014/main" id="{696F7C30-5D8A-4BAA-9761-7A905FDA9690}"/>
              </a:ext>
            </a:extLst>
          </p:cNvPr>
          <p:cNvSpPr/>
          <p:nvPr/>
        </p:nvSpPr>
        <p:spPr>
          <a:xfrm>
            <a:off x="607061" y="2958221"/>
            <a:ext cx="2466716" cy="118310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4000" b="1" dirty="0">
                <a:effectLst>
                  <a:outerShdw blurRad="38100" dist="38100" dir="2700000" algn="tl">
                    <a:srgbClr val="000000">
                      <a:alpha val="43137"/>
                    </a:srgbClr>
                  </a:outerShdw>
                </a:effectLst>
              </a:rPr>
              <a:t>Plan</a:t>
            </a:r>
          </a:p>
        </p:txBody>
      </p:sp>
    </p:spTree>
    <p:extLst>
      <p:ext uri="{BB962C8B-B14F-4D97-AF65-F5344CB8AC3E}">
        <p14:creationId xmlns:p14="http://schemas.microsoft.com/office/powerpoint/2010/main" val="35797194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fade">
                                      <p:cBhvr>
                                        <p:cTn id="10" dur="500"/>
                                        <p:tgtEl>
                                          <p:spTgt spid="90"/>
                                        </p:tgtEl>
                                      </p:cBhvr>
                                    </p:animEffect>
                                  </p:childTnLst>
                                </p:cTn>
                              </p:par>
                              <p:par>
                                <p:cTn id="11" presetID="10"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500"/>
                                        <p:tgtEl>
                                          <p:spTgt spid="9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5"/>
                                        </p:tgtEl>
                                        <p:attrNameLst>
                                          <p:attrName>style.visibility</p:attrName>
                                        </p:attrNameLst>
                                      </p:cBhvr>
                                      <p:to>
                                        <p:strVal val="visible"/>
                                      </p:to>
                                    </p:set>
                                    <p:animEffect transition="in" filter="fade">
                                      <p:cBhvr>
                                        <p:cTn id="16" dur="500"/>
                                        <p:tgtEl>
                                          <p:spTgt spid="1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fade">
                                      <p:cBhvr>
                                        <p:cTn id="21" dur="500"/>
                                        <p:tgtEl>
                                          <p:spTgt spid="9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1"/>
                                        </p:tgtEl>
                                        <p:attrNameLst>
                                          <p:attrName>style.visibility</p:attrName>
                                        </p:attrNameLst>
                                      </p:cBhvr>
                                      <p:to>
                                        <p:strVal val="visible"/>
                                      </p:to>
                                    </p:set>
                                    <p:animEffect transition="in" filter="fade">
                                      <p:cBhvr>
                                        <p:cTn id="24" dur="500"/>
                                        <p:tgtEl>
                                          <p:spTgt spid="111"/>
                                        </p:tgtEl>
                                      </p:cBhvr>
                                    </p:animEffect>
                                  </p:childTnLst>
                                </p:cTn>
                              </p:par>
                              <p:par>
                                <p:cTn id="25" presetID="10" presetClass="entr" presetSubtype="0" fill="hold" nodeType="with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500"/>
                                        <p:tgtEl>
                                          <p:spTgt spid="9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6"/>
                                        </p:tgtEl>
                                        <p:attrNameLst>
                                          <p:attrName>style.visibility</p:attrName>
                                        </p:attrNameLst>
                                      </p:cBhvr>
                                      <p:to>
                                        <p:strVal val="visible"/>
                                      </p:to>
                                    </p:set>
                                    <p:animEffect transition="in" filter="fade">
                                      <p:cBhvr>
                                        <p:cTn id="30" dur="500"/>
                                        <p:tgtEl>
                                          <p:spTgt spid="1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fade">
                                      <p:cBhvr>
                                        <p:cTn id="35" dur="500"/>
                                        <p:tgtEl>
                                          <p:spTgt spid="1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fade">
                                      <p:cBhvr>
                                        <p:cTn id="38" dur="500"/>
                                        <p:tgtEl>
                                          <p:spTgt spid="9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7"/>
                                        </p:tgtEl>
                                        <p:attrNameLst>
                                          <p:attrName>style.visibility</p:attrName>
                                        </p:attrNameLst>
                                      </p:cBhvr>
                                      <p:to>
                                        <p:strVal val="visible"/>
                                      </p:to>
                                    </p:set>
                                    <p:animEffect transition="in" filter="fade">
                                      <p:cBhvr>
                                        <p:cTn id="41" dur="500"/>
                                        <p:tgtEl>
                                          <p:spTgt spid="117"/>
                                        </p:tgtEl>
                                      </p:cBhvr>
                                    </p:animEffect>
                                  </p:childTnLst>
                                </p:cTn>
                              </p:par>
                              <p:par>
                                <p:cTn id="42" presetID="10" presetClass="entr" presetSubtype="0" fill="hold" nodeType="with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fade">
                                      <p:cBhvr>
                                        <p:cTn id="44" dur="500"/>
                                        <p:tgtEl>
                                          <p:spTgt spid="9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3"/>
                                        </p:tgtEl>
                                        <p:attrNameLst>
                                          <p:attrName>style.visibility</p:attrName>
                                        </p:attrNameLst>
                                      </p:cBhvr>
                                      <p:to>
                                        <p:strVal val="visible"/>
                                      </p:to>
                                    </p:set>
                                    <p:animEffect transition="in" filter="fade">
                                      <p:cBhvr>
                                        <p:cTn id="49" dur="500"/>
                                        <p:tgtEl>
                                          <p:spTgt spid="1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2"/>
                                        </p:tgtEl>
                                        <p:attrNameLst>
                                          <p:attrName>style.visibility</p:attrName>
                                        </p:attrNameLst>
                                      </p:cBhvr>
                                      <p:to>
                                        <p:strVal val="visible"/>
                                      </p:to>
                                    </p:set>
                                    <p:animEffect transition="in" filter="fade">
                                      <p:cBhvr>
                                        <p:cTn id="52" dur="500"/>
                                        <p:tgtEl>
                                          <p:spTgt spid="102"/>
                                        </p:tgtEl>
                                      </p:cBhvr>
                                    </p:animEffect>
                                  </p:childTnLst>
                                </p:cTn>
                              </p:par>
                              <p:par>
                                <p:cTn id="53" presetID="10" presetClass="entr" presetSubtype="0" fill="hold" nodeType="withEffect">
                                  <p:stCondLst>
                                    <p:cond delay="0"/>
                                  </p:stCondLst>
                                  <p:childTnLst>
                                    <p:set>
                                      <p:cBhvr>
                                        <p:cTn id="54" dur="1" fill="hold">
                                          <p:stCondLst>
                                            <p:cond delay="0"/>
                                          </p:stCondLst>
                                        </p:cTn>
                                        <p:tgtEl>
                                          <p:spTgt spid="103"/>
                                        </p:tgtEl>
                                        <p:attrNameLst>
                                          <p:attrName>style.visibility</p:attrName>
                                        </p:attrNameLst>
                                      </p:cBhvr>
                                      <p:to>
                                        <p:strVal val="visible"/>
                                      </p:to>
                                    </p:set>
                                    <p:animEffect transition="in" filter="fade">
                                      <p:cBhvr>
                                        <p:cTn id="55" dur="500"/>
                                        <p:tgtEl>
                                          <p:spTgt spid="10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8"/>
                                        </p:tgtEl>
                                        <p:attrNameLst>
                                          <p:attrName>style.visibility</p:attrName>
                                        </p:attrNameLst>
                                      </p:cBhvr>
                                      <p:to>
                                        <p:strVal val="visible"/>
                                      </p:to>
                                    </p:set>
                                    <p:animEffect transition="in" filter="fade">
                                      <p:cBhvr>
                                        <p:cTn id="58" dur="500"/>
                                        <p:tgtEl>
                                          <p:spTgt spid="11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14"/>
                                        </p:tgtEl>
                                        <p:attrNameLst>
                                          <p:attrName>style.visibility</p:attrName>
                                        </p:attrNameLst>
                                      </p:cBhvr>
                                      <p:to>
                                        <p:strVal val="visible"/>
                                      </p:to>
                                    </p:set>
                                    <p:animEffect transition="in" filter="fade">
                                      <p:cBhvr>
                                        <p:cTn id="63" dur="500"/>
                                        <p:tgtEl>
                                          <p:spTgt spid="11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6"/>
                                        </p:tgtEl>
                                        <p:attrNameLst>
                                          <p:attrName>style.visibility</p:attrName>
                                        </p:attrNameLst>
                                      </p:cBhvr>
                                      <p:to>
                                        <p:strVal val="visible"/>
                                      </p:to>
                                    </p:set>
                                    <p:animEffect transition="in" filter="fade">
                                      <p:cBhvr>
                                        <p:cTn id="66" dur="500"/>
                                        <p:tgtEl>
                                          <p:spTgt spid="106"/>
                                        </p:tgtEl>
                                      </p:cBhvr>
                                    </p:animEffect>
                                  </p:childTnLst>
                                </p:cTn>
                              </p:par>
                              <p:par>
                                <p:cTn id="67" presetID="10" presetClass="entr" presetSubtype="0" fill="hold" nodeType="withEffect">
                                  <p:stCondLst>
                                    <p:cond delay="0"/>
                                  </p:stCondLst>
                                  <p:childTnLst>
                                    <p:set>
                                      <p:cBhvr>
                                        <p:cTn id="68" dur="1" fill="hold">
                                          <p:stCondLst>
                                            <p:cond delay="0"/>
                                          </p:stCondLst>
                                        </p:cTn>
                                        <p:tgtEl>
                                          <p:spTgt spid="107"/>
                                        </p:tgtEl>
                                        <p:attrNameLst>
                                          <p:attrName>style.visibility</p:attrName>
                                        </p:attrNameLst>
                                      </p:cBhvr>
                                      <p:to>
                                        <p:strVal val="visible"/>
                                      </p:to>
                                    </p:set>
                                    <p:animEffect transition="in" filter="fade">
                                      <p:cBhvr>
                                        <p:cTn id="69" dur="500"/>
                                        <p:tgtEl>
                                          <p:spTgt spid="10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9"/>
                                        </p:tgtEl>
                                        <p:attrNameLst>
                                          <p:attrName>style.visibility</p:attrName>
                                        </p:attrNameLst>
                                      </p:cBhvr>
                                      <p:to>
                                        <p:strVal val="visible"/>
                                      </p:to>
                                    </p:set>
                                    <p:animEffect transition="in" filter="fade">
                                      <p:cBhvr>
                                        <p:cTn id="72" dur="500"/>
                                        <p:tgtEl>
                                          <p:spTgt spid="11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24"/>
                                        </p:tgtEl>
                                        <p:attrNameLst>
                                          <p:attrName>style.visibility</p:attrName>
                                        </p:attrNameLst>
                                      </p:cBhvr>
                                      <p:to>
                                        <p:strVal val="visible"/>
                                      </p:to>
                                    </p:set>
                                    <p:animEffect transition="in" filter="fade">
                                      <p:cBhvr>
                                        <p:cTn id="77" dur="500"/>
                                        <p:tgtEl>
                                          <p:spTgt spid="12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20"/>
                                        </p:tgtEl>
                                        <p:attrNameLst>
                                          <p:attrName>style.visibility</p:attrName>
                                        </p:attrNameLst>
                                      </p:cBhvr>
                                      <p:to>
                                        <p:strVal val="visible"/>
                                      </p:to>
                                    </p:set>
                                    <p:animEffect transition="in" filter="fade">
                                      <p:cBhvr>
                                        <p:cTn id="80" dur="500"/>
                                        <p:tgtEl>
                                          <p:spTgt spid="12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25"/>
                                        </p:tgtEl>
                                        <p:attrNameLst>
                                          <p:attrName>style.visibility</p:attrName>
                                        </p:attrNameLst>
                                      </p:cBhvr>
                                      <p:to>
                                        <p:strVal val="visible"/>
                                      </p:to>
                                    </p:set>
                                    <p:animEffect transition="in" filter="fade">
                                      <p:cBhvr>
                                        <p:cTn id="83" dur="500"/>
                                        <p:tgtEl>
                                          <p:spTgt spid="125"/>
                                        </p:tgtEl>
                                      </p:cBhvr>
                                    </p:animEffect>
                                  </p:childTnLst>
                                </p:cTn>
                              </p:par>
                              <p:par>
                                <p:cTn id="84" presetID="10" presetClass="entr" presetSubtype="0" fill="hold" nodeType="withEffect">
                                  <p:stCondLst>
                                    <p:cond delay="0"/>
                                  </p:stCondLst>
                                  <p:childTnLst>
                                    <p:set>
                                      <p:cBhvr>
                                        <p:cTn id="85" dur="1" fill="hold">
                                          <p:stCondLst>
                                            <p:cond delay="0"/>
                                          </p:stCondLst>
                                        </p:cTn>
                                        <p:tgtEl>
                                          <p:spTgt spid="121"/>
                                        </p:tgtEl>
                                        <p:attrNameLst>
                                          <p:attrName>style.visibility</p:attrName>
                                        </p:attrNameLst>
                                      </p:cBhvr>
                                      <p:to>
                                        <p:strVal val="visible"/>
                                      </p:to>
                                    </p:set>
                                    <p:animEffect transition="in" filter="fade">
                                      <p:cBhvr>
                                        <p:cTn id="8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4" grpId="0" animBg="1"/>
      <p:bldP spid="98" grpId="0" animBg="1"/>
      <p:bldP spid="102" grpId="0" animBg="1"/>
      <p:bldP spid="106" grpId="0" animBg="1"/>
      <p:bldP spid="110" grpId="0"/>
      <p:bldP spid="111" grpId="0"/>
      <p:bldP spid="112" grpId="0"/>
      <p:bldP spid="113" grpId="0"/>
      <p:bldP spid="114" grpId="0"/>
      <p:bldP spid="115" grpId="0"/>
      <p:bldP spid="116" grpId="0"/>
      <p:bldP spid="117" grpId="0"/>
      <p:bldP spid="118" grpId="0"/>
      <p:bldP spid="119" grpId="0"/>
      <p:bldP spid="120" grpId="0" animBg="1"/>
      <p:bldP spid="124" grpId="0"/>
      <p:bldP spid="1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A94A-9A88-490B-8B2E-E2E3A29BF360}"/>
              </a:ext>
            </a:extLst>
          </p:cNvPr>
          <p:cNvSpPr>
            <a:spLocks noGrp="1"/>
          </p:cNvSpPr>
          <p:nvPr>
            <p:ph type="title"/>
          </p:nvPr>
        </p:nvSpPr>
        <p:spPr>
          <a:xfrm>
            <a:off x="1507493" y="2664220"/>
            <a:ext cx="2021813" cy="535600"/>
          </a:xfrm>
        </p:spPr>
        <p:txBody>
          <a:bodyPr/>
          <a:lstStyle/>
          <a:p>
            <a:r>
              <a:rPr lang="fr-FR" sz="3000" b="1" dirty="0" err="1"/>
              <a:t>TensorFlow</a:t>
            </a:r>
            <a:endParaRPr lang="fr-FR" sz="3000" b="1" dirty="0"/>
          </a:p>
        </p:txBody>
      </p:sp>
      <p:sp>
        <p:nvSpPr>
          <p:cNvPr id="3" name="Subtitle 2">
            <a:extLst>
              <a:ext uri="{FF2B5EF4-FFF2-40B4-BE49-F238E27FC236}">
                <a16:creationId xmlns:a16="http://schemas.microsoft.com/office/drawing/2014/main" id="{2A09A32F-2607-4A3E-B82B-0C9919B88644}"/>
              </a:ext>
            </a:extLst>
          </p:cNvPr>
          <p:cNvSpPr>
            <a:spLocks noGrp="1"/>
          </p:cNvSpPr>
          <p:nvPr>
            <p:ph type="subTitle" idx="1"/>
          </p:nvPr>
        </p:nvSpPr>
        <p:spPr/>
        <p:txBody>
          <a:bodyPr/>
          <a:lstStyle/>
          <a:p>
            <a:pPr marL="14288" indent="-14288"/>
            <a:r>
              <a:rPr lang="fr-FR" sz="2000" dirty="0">
                <a:solidFill>
                  <a:schemeClr val="bg2"/>
                </a:solidFill>
              </a:rPr>
              <a:t>bibliothèque logicielle open source pour le calcul numérique</a:t>
            </a:r>
          </a:p>
        </p:txBody>
      </p:sp>
      <p:sp>
        <p:nvSpPr>
          <p:cNvPr id="4" name="Title 3">
            <a:extLst>
              <a:ext uri="{FF2B5EF4-FFF2-40B4-BE49-F238E27FC236}">
                <a16:creationId xmlns:a16="http://schemas.microsoft.com/office/drawing/2014/main" id="{C54A640E-E82C-4ADD-8026-669100BB3C72}"/>
              </a:ext>
            </a:extLst>
          </p:cNvPr>
          <p:cNvSpPr>
            <a:spLocks noGrp="1"/>
          </p:cNvSpPr>
          <p:nvPr>
            <p:ph type="title" idx="2"/>
          </p:nvPr>
        </p:nvSpPr>
        <p:spPr/>
        <p:txBody>
          <a:bodyPr/>
          <a:lstStyle/>
          <a:p>
            <a:r>
              <a:rPr lang="fr-FR" sz="3000" b="1" dirty="0" err="1"/>
              <a:t>OpenCV</a:t>
            </a:r>
            <a:endParaRPr lang="fr-FR" sz="3000" b="1" dirty="0"/>
          </a:p>
        </p:txBody>
      </p:sp>
      <p:sp>
        <p:nvSpPr>
          <p:cNvPr id="5" name="Subtitle 4">
            <a:extLst>
              <a:ext uri="{FF2B5EF4-FFF2-40B4-BE49-F238E27FC236}">
                <a16:creationId xmlns:a16="http://schemas.microsoft.com/office/drawing/2014/main" id="{6412B17C-3702-4387-995C-4F46E275DC8F}"/>
              </a:ext>
            </a:extLst>
          </p:cNvPr>
          <p:cNvSpPr>
            <a:spLocks noGrp="1"/>
          </p:cNvSpPr>
          <p:nvPr>
            <p:ph type="subTitle" idx="3"/>
          </p:nvPr>
        </p:nvSpPr>
        <p:spPr/>
        <p:txBody>
          <a:bodyPr/>
          <a:lstStyle/>
          <a:p>
            <a:pPr marL="14288" indent="-14288"/>
            <a:r>
              <a:rPr lang="fr-FR" sz="2000" dirty="0">
                <a:solidFill>
                  <a:schemeClr val="bg2"/>
                </a:solidFill>
              </a:rPr>
              <a:t>une bibliothèque open source de fonctions de programmation utilisées pour la vision par ordinateur en temps réel. </a:t>
            </a:r>
          </a:p>
        </p:txBody>
      </p:sp>
      <p:sp>
        <p:nvSpPr>
          <p:cNvPr id="8" name="Title 7">
            <a:extLst>
              <a:ext uri="{FF2B5EF4-FFF2-40B4-BE49-F238E27FC236}">
                <a16:creationId xmlns:a16="http://schemas.microsoft.com/office/drawing/2014/main" id="{D2B28596-C2D4-47F4-8F2E-B864AA066C0B}"/>
              </a:ext>
            </a:extLst>
          </p:cNvPr>
          <p:cNvSpPr>
            <a:spLocks noGrp="1"/>
          </p:cNvSpPr>
          <p:nvPr>
            <p:ph type="title" idx="6"/>
          </p:nvPr>
        </p:nvSpPr>
        <p:spPr/>
        <p:txBody>
          <a:bodyPr/>
          <a:lstStyle/>
          <a:p>
            <a:r>
              <a:rPr lang="fr-FR" sz="3000" b="1" dirty="0" err="1"/>
              <a:t>Keras</a:t>
            </a:r>
            <a:endParaRPr lang="fr-FR" sz="3000" b="1" dirty="0"/>
          </a:p>
        </p:txBody>
      </p:sp>
      <p:sp>
        <p:nvSpPr>
          <p:cNvPr id="9" name="Subtitle 8">
            <a:extLst>
              <a:ext uri="{FF2B5EF4-FFF2-40B4-BE49-F238E27FC236}">
                <a16:creationId xmlns:a16="http://schemas.microsoft.com/office/drawing/2014/main" id="{A868B59E-BE55-4880-99BA-8499B58D5104}"/>
              </a:ext>
            </a:extLst>
          </p:cNvPr>
          <p:cNvSpPr>
            <a:spLocks noGrp="1"/>
          </p:cNvSpPr>
          <p:nvPr>
            <p:ph type="subTitle" idx="7"/>
          </p:nvPr>
        </p:nvSpPr>
        <p:spPr/>
        <p:txBody>
          <a:bodyPr/>
          <a:lstStyle/>
          <a:p>
            <a:pPr marL="41275" indent="-41275"/>
            <a:r>
              <a:rPr lang="fr-FR" sz="2000" dirty="0">
                <a:solidFill>
                  <a:schemeClr val="bg2"/>
                </a:solidFill>
              </a:rPr>
              <a:t>une bibliothèque de réseaux neuronaux de haut niveau écrite en python qui fonctionne comme un </a:t>
            </a:r>
            <a:r>
              <a:rPr lang="fr-FR" sz="2000" dirty="0" err="1">
                <a:solidFill>
                  <a:schemeClr val="bg2"/>
                </a:solidFill>
              </a:rPr>
              <a:t>wrapper</a:t>
            </a:r>
            <a:r>
              <a:rPr lang="fr-FR" sz="2000" dirty="0">
                <a:solidFill>
                  <a:schemeClr val="bg2"/>
                </a:solidFill>
              </a:rPr>
              <a:t> pour </a:t>
            </a:r>
            <a:r>
              <a:rPr lang="fr-FR" sz="2000" dirty="0" err="1">
                <a:solidFill>
                  <a:schemeClr val="bg2"/>
                </a:solidFill>
              </a:rPr>
              <a:t>TensorFlow</a:t>
            </a:r>
            <a:r>
              <a:rPr lang="fr-FR" sz="2000" dirty="0">
                <a:solidFill>
                  <a:schemeClr val="bg2"/>
                </a:solidFill>
              </a:rPr>
              <a:t>. </a:t>
            </a:r>
          </a:p>
        </p:txBody>
      </p:sp>
      <p:sp>
        <p:nvSpPr>
          <p:cNvPr id="14" name="Title 13">
            <a:extLst>
              <a:ext uri="{FF2B5EF4-FFF2-40B4-BE49-F238E27FC236}">
                <a16:creationId xmlns:a16="http://schemas.microsoft.com/office/drawing/2014/main" id="{DFDAF30E-0A62-4583-81D2-0149DE6FF14C}"/>
              </a:ext>
            </a:extLst>
          </p:cNvPr>
          <p:cNvSpPr>
            <a:spLocks noGrp="1"/>
          </p:cNvSpPr>
          <p:nvPr>
            <p:ph type="title" idx="15"/>
          </p:nvPr>
        </p:nvSpPr>
        <p:spPr/>
        <p:txBody>
          <a:bodyPr/>
          <a:lstStyle/>
          <a:p>
            <a:r>
              <a:rPr lang="fr-FR" sz="4000" dirty="0">
                <a:solidFill>
                  <a:schemeClr val="bg2"/>
                </a:solidFill>
              </a:rPr>
              <a:t>Les Outils Utilisés</a:t>
            </a:r>
          </a:p>
        </p:txBody>
      </p:sp>
    </p:spTree>
    <p:extLst>
      <p:ext uri="{BB962C8B-B14F-4D97-AF65-F5344CB8AC3E}">
        <p14:creationId xmlns:p14="http://schemas.microsoft.com/office/powerpoint/2010/main" val="2239075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B330-F5D2-4DAB-B939-79715241937C}"/>
              </a:ext>
            </a:extLst>
          </p:cNvPr>
          <p:cNvSpPr>
            <a:spLocks noGrp="1"/>
          </p:cNvSpPr>
          <p:nvPr>
            <p:ph type="title"/>
          </p:nvPr>
        </p:nvSpPr>
        <p:spPr/>
        <p:txBody>
          <a:bodyPr/>
          <a:lstStyle/>
          <a:p>
            <a:r>
              <a:rPr lang="fr-FR" dirty="0"/>
              <a:t>Méthodologie</a:t>
            </a:r>
          </a:p>
        </p:txBody>
      </p:sp>
    </p:spTree>
    <p:extLst>
      <p:ext uri="{BB962C8B-B14F-4D97-AF65-F5344CB8AC3E}">
        <p14:creationId xmlns:p14="http://schemas.microsoft.com/office/powerpoint/2010/main" val="7752325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Curved Right 5">
            <a:extLst>
              <a:ext uri="{FF2B5EF4-FFF2-40B4-BE49-F238E27FC236}">
                <a16:creationId xmlns:a16="http://schemas.microsoft.com/office/drawing/2014/main" id="{C016A5F0-7C44-4A61-A1F4-F2F9B4CDB76A}"/>
              </a:ext>
            </a:extLst>
          </p:cNvPr>
          <p:cNvSpPr/>
          <p:nvPr/>
        </p:nvSpPr>
        <p:spPr>
          <a:xfrm>
            <a:off x="7079673" y="3061855"/>
            <a:ext cx="1842654" cy="2965378"/>
          </a:xfrm>
          <a:prstGeom prst="curv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solidFill>
                <a:schemeClr val="tx1"/>
              </a:solidFill>
            </a:endParaRPr>
          </a:p>
        </p:txBody>
      </p:sp>
      <p:sp>
        <p:nvSpPr>
          <p:cNvPr id="2" name="Text Placeholder 1">
            <a:extLst>
              <a:ext uri="{FF2B5EF4-FFF2-40B4-BE49-F238E27FC236}">
                <a16:creationId xmlns:a16="http://schemas.microsoft.com/office/drawing/2014/main" id="{A5BE2E6E-627B-4F82-BF7F-E7E204119AD5}"/>
              </a:ext>
            </a:extLst>
          </p:cNvPr>
          <p:cNvSpPr>
            <a:spLocks noGrp="1"/>
          </p:cNvSpPr>
          <p:nvPr>
            <p:ph type="body" idx="1"/>
          </p:nvPr>
        </p:nvSpPr>
        <p:spPr>
          <a:xfrm>
            <a:off x="345818" y="1775571"/>
            <a:ext cx="5597782" cy="4555200"/>
          </a:xfrm>
        </p:spPr>
        <p:txBody>
          <a:bodyPr/>
          <a:lstStyle/>
          <a:p>
            <a:pPr marL="0" indent="179388">
              <a:buSzPct val="100000"/>
            </a:pPr>
            <a:r>
              <a:rPr lang="fr-FR" sz="2000" dirty="0"/>
              <a:t>Nous avons utilisé la bibliothèque Open Computer Vision (</a:t>
            </a:r>
            <a:r>
              <a:rPr lang="fr-FR" sz="2000" dirty="0" err="1"/>
              <a:t>OpenCV</a:t>
            </a:r>
            <a:r>
              <a:rPr lang="fr-FR" sz="2000" dirty="0"/>
              <a:t>) afin de produire notre ensemble de données.</a:t>
            </a:r>
          </a:p>
          <a:p>
            <a:pPr marL="0" indent="179388">
              <a:buSzPct val="100000"/>
            </a:pPr>
            <a:endParaRPr lang="fr-FR" sz="2000" dirty="0"/>
          </a:p>
          <a:p>
            <a:pPr marL="0" indent="179388">
              <a:buSzPct val="100000"/>
            </a:pPr>
            <a:r>
              <a:rPr lang="fr-FR" sz="2000" dirty="0"/>
              <a:t>nous capturons chaque image affichée par la webcam de notre machine, en définissant une région d’intérêt (ROI).</a:t>
            </a:r>
          </a:p>
          <a:p>
            <a:pPr marL="0" indent="179388">
              <a:buSzPct val="100000"/>
            </a:pPr>
            <a:endParaRPr lang="fr-FR" sz="2000" dirty="0"/>
          </a:p>
          <a:p>
            <a:pPr marL="0" indent="179388">
              <a:buSzPct val="100000"/>
            </a:pPr>
            <a:r>
              <a:rPr lang="fr-FR" sz="2000" dirty="0"/>
              <a:t>Enfin, nous appliquons notre filtre de flou gaussien à notre image, ce qui nous aide à extraire diverses caractéristiques de notre image. L'image après application du flou gaussien ressemble à ci-dessous.</a:t>
            </a:r>
          </a:p>
          <a:p>
            <a:pPr marL="0" indent="179388">
              <a:buSzPct val="100000"/>
            </a:pPr>
            <a:endParaRPr lang="fr-FR" sz="2000" dirty="0"/>
          </a:p>
        </p:txBody>
      </p:sp>
      <p:sp>
        <p:nvSpPr>
          <p:cNvPr id="3" name="Title 2">
            <a:extLst>
              <a:ext uri="{FF2B5EF4-FFF2-40B4-BE49-F238E27FC236}">
                <a16:creationId xmlns:a16="http://schemas.microsoft.com/office/drawing/2014/main" id="{63BA51B4-BF73-49A1-AB7E-3690B3FB61A0}"/>
              </a:ext>
            </a:extLst>
          </p:cNvPr>
          <p:cNvSpPr>
            <a:spLocks noGrp="1"/>
          </p:cNvSpPr>
          <p:nvPr>
            <p:ph type="title"/>
          </p:nvPr>
        </p:nvSpPr>
        <p:spPr>
          <a:xfrm>
            <a:off x="792600" y="706076"/>
            <a:ext cx="10302000" cy="763600"/>
          </a:xfrm>
        </p:spPr>
        <p:txBody>
          <a:bodyPr/>
          <a:lstStyle/>
          <a:p>
            <a:r>
              <a:rPr lang="fr-FR" sz="4000" dirty="0"/>
              <a:t>1. Génération d'ensembles de données </a:t>
            </a:r>
          </a:p>
        </p:txBody>
      </p:sp>
      <p:pic>
        <p:nvPicPr>
          <p:cNvPr id="4" name="Picture 3">
            <a:extLst>
              <a:ext uri="{FF2B5EF4-FFF2-40B4-BE49-F238E27FC236}">
                <a16:creationId xmlns:a16="http://schemas.microsoft.com/office/drawing/2014/main" id="{92488FA3-552D-47D3-B87D-5414E49624A0}"/>
              </a:ext>
            </a:extLst>
          </p:cNvPr>
          <p:cNvPicPr/>
          <p:nvPr/>
        </p:nvPicPr>
        <p:blipFill>
          <a:blip r:embed="rId2">
            <a:extLst>
              <a:ext uri="{28A0092B-C50C-407E-A947-70E740481C1C}">
                <a14:useLocalDpi xmlns:a14="http://schemas.microsoft.com/office/drawing/2010/main" val="0"/>
              </a:ext>
            </a:extLst>
          </a:blip>
          <a:stretch>
            <a:fillRect/>
          </a:stretch>
        </p:blipFill>
        <p:spPr>
          <a:xfrm>
            <a:off x="8113217" y="1775571"/>
            <a:ext cx="3521710" cy="2838450"/>
          </a:xfrm>
          <a:prstGeom prst="rect">
            <a:avLst/>
          </a:prstGeom>
        </p:spPr>
      </p:pic>
      <p:pic>
        <p:nvPicPr>
          <p:cNvPr id="5" name="Picture 4">
            <a:extLst>
              <a:ext uri="{FF2B5EF4-FFF2-40B4-BE49-F238E27FC236}">
                <a16:creationId xmlns:a16="http://schemas.microsoft.com/office/drawing/2014/main" id="{B003F332-4E0A-4342-A87C-958D7D6312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166999" y="4795225"/>
            <a:ext cx="1414145" cy="1694815"/>
          </a:xfrm>
          <a:prstGeom prst="rect">
            <a:avLst/>
          </a:prstGeom>
          <a:noFill/>
        </p:spPr>
      </p:pic>
    </p:spTree>
    <p:extLst>
      <p:ext uri="{BB962C8B-B14F-4D97-AF65-F5344CB8AC3E}">
        <p14:creationId xmlns:p14="http://schemas.microsoft.com/office/powerpoint/2010/main" val="11689587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DF367-43BA-4F64-86C4-9D5586BF51CC}"/>
              </a:ext>
            </a:extLst>
          </p:cNvPr>
          <p:cNvSpPr>
            <a:spLocks noGrp="1"/>
          </p:cNvSpPr>
          <p:nvPr>
            <p:ph type="body" idx="1"/>
          </p:nvPr>
        </p:nvSpPr>
        <p:spPr>
          <a:xfrm>
            <a:off x="530800" y="1151400"/>
            <a:ext cx="11130400" cy="4555200"/>
          </a:xfrm>
        </p:spPr>
        <p:txBody>
          <a:bodyPr/>
          <a:lstStyle/>
          <a:p>
            <a:pPr marL="211662" indent="0">
              <a:buSzPct val="100000"/>
              <a:buNone/>
            </a:pPr>
            <a:r>
              <a:rPr lang="fr-FR" sz="2000" dirty="0"/>
              <a:t>Notre approche utilise deux couches d'algorithme pour prédire le symbole final de l'utilisateur.</a:t>
            </a:r>
          </a:p>
          <a:p>
            <a:endParaRPr lang="fr-FR" sz="1800" dirty="0"/>
          </a:p>
        </p:txBody>
      </p:sp>
      <p:sp>
        <p:nvSpPr>
          <p:cNvPr id="3" name="Title 2">
            <a:extLst>
              <a:ext uri="{FF2B5EF4-FFF2-40B4-BE49-F238E27FC236}">
                <a16:creationId xmlns:a16="http://schemas.microsoft.com/office/drawing/2014/main" id="{A2C2B4AC-66FD-4ECE-9AB8-B6A334E3BE11}"/>
              </a:ext>
            </a:extLst>
          </p:cNvPr>
          <p:cNvSpPr>
            <a:spLocks noGrp="1"/>
          </p:cNvSpPr>
          <p:nvPr>
            <p:ph type="title"/>
          </p:nvPr>
        </p:nvSpPr>
        <p:spPr>
          <a:xfrm>
            <a:off x="515509" y="384367"/>
            <a:ext cx="10302000" cy="763600"/>
          </a:xfrm>
        </p:spPr>
        <p:txBody>
          <a:bodyPr/>
          <a:lstStyle/>
          <a:p>
            <a:r>
              <a:rPr lang="fr-FR" sz="4000" dirty="0"/>
              <a:t>2. Classement des gestes</a:t>
            </a:r>
          </a:p>
        </p:txBody>
      </p:sp>
      <p:sp>
        <p:nvSpPr>
          <p:cNvPr id="6" name="TextBox 5">
            <a:extLst>
              <a:ext uri="{FF2B5EF4-FFF2-40B4-BE49-F238E27FC236}">
                <a16:creationId xmlns:a16="http://schemas.microsoft.com/office/drawing/2014/main" id="{D1DAE791-54D3-4C2B-AD29-3F86797E9D84}"/>
              </a:ext>
            </a:extLst>
          </p:cNvPr>
          <p:cNvSpPr txBox="1"/>
          <p:nvPr/>
        </p:nvSpPr>
        <p:spPr>
          <a:xfrm>
            <a:off x="692727" y="1801091"/>
            <a:ext cx="4862946" cy="5139869"/>
          </a:xfrm>
          <a:prstGeom prst="rect">
            <a:avLst/>
          </a:prstGeom>
          <a:noFill/>
        </p:spPr>
        <p:txBody>
          <a:bodyPr wrap="square" rtlCol="0">
            <a:spAutoFit/>
          </a:bodyPr>
          <a:lstStyle/>
          <a:p>
            <a:r>
              <a:rPr lang="fr-FR" sz="2200" b="1" dirty="0">
                <a:solidFill>
                  <a:schemeClr val="bg2"/>
                </a:solidFill>
              </a:rPr>
              <a:t>Couche 1</a:t>
            </a:r>
            <a:endParaRPr lang="fr-FR" b="1" dirty="0"/>
          </a:p>
          <a:p>
            <a:pPr marL="285750" indent="-285750">
              <a:lnSpc>
                <a:spcPct val="150000"/>
              </a:lnSpc>
              <a:buFont typeface="Wingdings" panose="05000000000000000000" pitchFamily="2" charset="2"/>
              <a:buChar char="Ø"/>
            </a:pPr>
            <a:r>
              <a:rPr lang="fr-FR" sz="2000" b="1" dirty="0"/>
              <a:t>Modèle CNN</a:t>
            </a:r>
          </a:p>
          <a:p>
            <a:pPr marL="342900" indent="196850">
              <a:lnSpc>
                <a:spcPct val="150000"/>
              </a:lnSpc>
              <a:buFont typeface="Arial" panose="020B0604020202020204" pitchFamily="34" charset="0"/>
              <a:buChar char="•"/>
            </a:pPr>
            <a:r>
              <a:rPr lang="fr-FR" sz="2000" dirty="0"/>
              <a:t>2 couches de convolution</a:t>
            </a:r>
          </a:p>
          <a:p>
            <a:pPr marL="342900" indent="196850">
              <a:lnSpc>
                <a:spcPct val="150000"/>
              </a:lnSpc>
              <a:buFont typeface="Arial" panose="020B0604020202020204" pitchFamily="34" charset="0"/>
              <a:buChar char="•"/>
            </a:pPr>
            <a:r>
              <a:rPr lang="fr-FR" sz="2000" dirty="0"/>
              <a:t>2 couches de mutualisation.</a:t>
            </a:r>
          </a:p>
          <a:p>
            <a:pPr marL="342900" indent="196850">
              <a:lnSpc>
                <a:spcPct val="150000"/>
              </a:lnSpc>
              <a:buFont typeface="Arial" panose="020B0604020202020204" pitchFamily="34" charset="0"/>
              <a:buChar char="•"/>
            </a:pPr>
            <a:r>
              <a:rPr lang="fr-FR" sz="2000" dirty="0"/>
              <a:t>2 couches densément connectée</a:t>
            </a:r>
          </a:p>
          <a:p>
            <a:pPr marL="342900" indent="196850">
              <a:lnSpc>
                <a:spcPct val="150000"/>
              </a:lnSpc>
              <a:buFont typeface="Arial" panose="020B0604020202020204" pitchFamily="34" charset="0"/>
              <a:buChar char="•"/>
            </a:pPr>
            <a:r>
              <a:rPr lang="fr-FR" sz="2000" dirty="0"/>
              <a:t>Couche finale</a:t>
            </a:r>
          </a:p>
          <a:p>
            <a:pPr marL="285750" indent="-285750">
              <a:lnSpc>
                <a:spcPct val="150000"/>
              </a:lnSpc>
              <a:buFont typeface="Wingdings" panose="05000000000000000000" pitchFamily="2" charset="2"/>
              <a:buChar char="Ø"/>
            </a:pPr>
            <a:r>
              <a:rPr lang="fr-FR" sz="2000" b="1" dirty="0"/>
              <a:t>Fonction d’activation</a:t>
            </a:r>
          </a:p>
          <a:p>
            <a:pPr marL="342900" indent="196850">
              <a:lnSpc>
                <a:spcPct val="150000"/>
              </a:lnSpc>
              <a:buFont typeface="Arial" panose="020B0604020202020204" pitchFamily="34" charset="0"/>
              <a:buChar char="•"/>
            </a:pPr>
            <a:r>
              <a:rPr lang="fr-FR" sz="2000" dirty="0"/>
              <a:t>La fonction </a:t>
            </a:r>
            <a:r>
              <a:rPr lang="fr-FR" sz="2000" dirty="0" err="1"/>
              <a:t>ReLU</a:t>
            </a:r>
            <a:endParaRPr lang="fr-FR" sz="2000" dirty="0"/>
          </a:p>
          <a:p>
            <a:pPr marL="285750" indent="-285750">
              <a:lnSpc>
                <a:spcPct val="150000"/>
              </a:lnSpc>
              <a:buFont typeface="Wingdings" panose="05000000000000000000" pitchFamily="2" charset="2"/>
              <a:buChar char="Ø"/>
            </a:pPr>
            <a:r>
              <a:rPr lang="fr-FR" sz="2000" b="1" dirty="0"/>
              <a:t>Optimisateur</a:t>
            </a:r>
          </a:p>
          <a:p>
            <a:pPr marL="342900" indent="196850">
              <a:lnSpc>
                <a:spcPct val="150000"/>
              </a:lnSpc>
              <a:buFont typeface="Arial" panose="020B0604020202020204" pitchFamily="34" charset="0"/>
              <a:buChar char="•"/>
            </a:pPr>
            <a:r>
              <a:rPr lang="fr-FR" sz="2000" dirty="0"/>
              <a:t>L’optimisateur ADAM</a:t>
            </a:r>
          </a:p>
          <a:p>
            <a:endParaRPr lang="fr-FR" b="1" dirty="0"/>
          </a:p>
          <a:p>
            <a:endParaRPr lang="fr-FR" dirty="0"/>
          </a:p>
        </p:txBody>
      </p:sp>
      <p:pic>
        <p:nvPicPr>
          <p:cNvPr id="1026" name="Picture 2" descr="Les réseaux de neurones">
            <a:extLst>
              <a:ext uri="{FF2B5EF4-FFF2-40B4-BE49-F238E27FC236}">
                <a16:creationId xmlns:a16="http://schemas.microsoft.com/office/drawing/2014/main" id="{D14CEADD-9A0A-4B17-9961-4D2747B57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7449" y="2567550"/>
            <a:ext cx="330517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8357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DF367-43BA-4F64-86C4-9D5586BF51CC}"/>
              </a:ext>
            </a:extLst>
          </p:cNvPr>
          <p:cNvSpPr>
            <a:spLocks noGrp="1"/>
          </p:cNvSpPr>
          <p:nvPr>
            <p:ph type="body" idx="1"/>
          </p:nvPr>
        </p:nvSpPr>
        <p:spPr>
          <a:xfrm>
            <a:off x="368873" y="1026709"/>
            <a:ext cx="11130400" cy="4555200"/>
          </a:xfrm>
        </p:spPr>
        <p:txBody>
          <a:bodyPr/>
          <a:lstStyle/>
          <a:p>
            <a:pPr marL="211662" indent="0">
              <a:buSzPct val="100000"/>
              <a:buNone/>
            </a:pPr>
            <a:r>
              <a:rPr lang="fr-FR" sz="2000" dirty="0"/>
              <a:t>Notre approche utilise deux couches d'algorithme pour prédire le symbole final de l'utilisateur.</a:t>
            </a:r>
          </a:p>
          <a:p>
            <a:endParaRPr lang="fr-FR" sz="1800" dirty="0"/>
          </a:p>
        </p:txBody>
      </p:sp>
      <p:sp>
        <p:nvSpPr>
          <p:cNvPr id="3" name="Title 2">
            <a:extLst>
              <a:ext uri="{FF2B5EF4-FFF2-40B4-BE49-F238E27FC236}">
                <a16:creationId xmlns:a16="http://schemas.microsoft.com/office/drawing/2014/main" id="{A2C2B4AC-66FD-4ECE-9AB8-B6A334E3BE11}"/>
              </a:ext>
            </a:extLst>
          </p:cNvPr>
          <p:cNvSpPr>
            <a:spLocks noGrp="1"/>
          </p:cNvSpPr>
          <p:nvPr>
            <p:ph type="title"/>
          </p:nvPr>
        </p:nvSpPr>
        <p:spPr>
          <a:xfrm>
            <a:off x="515509" y="384367"/>
            <a:ext cx="10302000" cy="763600"/>
          </a:xfrm>
        </p:spPr>
        <p:txBody>
          <a:bodyPr/>
          <a:lstStyle/>
          <a:p>
            <a:r>
              <a:rPr lang="fr-FR" sz="4000" dirty="0"/>
              <a:t>2. Classement des gestes</a:t>
            </a:r>
          </a:p>
        </p:txBody>
      </p:sp>
      <p:sp>
        <p:nvSpPr>
          <p:cNvPr id="6" name="TextBox 5">
            <a:extLst>
              <a:ext uri="{FF2B5EF4-FFF2-40B4-BE49-F238E27FC236}">
                <a16:creationId xmlns:a16="http://schemas.microsoft.com/office/drawing/2014/main" id="{D1DAE791-54D3-4C2B-AD29-3F86797E9D84}"/>
              </a:ext>
            </a:extLst>
          </p:cNvPr>
          <p:cNvSpPr txBox="1"/>
          <p:nvPr/>
        </p:nvSpPr>
        <p:spPr>
          <a:xfrm>
            <a:off x="515509" y="1593272"/>
            <a:ext cx="10983764" cy="4062651"/>
          </a:xfrm>
          <a:prstGeom prst="rect">
            <a:avLst/>
          </a:prstGeom>
          <a:noFill/>
        </p:spPr>
        <p:txBody>
          <a:bodyPr wrap="square" rtlCol="0">
            <a:spAutoFit/>
          </a:bodyPr>
          <a:lstStyle/>
          <a:p>
            <a:r>
              <a:rPr lang="fr-FR" sz="2200" b="1" dirty="0">
                <a:solidFill>
                  <a:schemeClr val="bg2"/>
                </a:solidFill>
              </a:rPr>
              <a:t>Couche 2</a:t>
            </a:r>
          </a:p>
          <a:p>
            <a:endParaRPr lang="fr-FR" sz="2200" b="1" dirty="0">
              <a:solidFill>
                <a:schemeClr val="bg2"/>
              </a:solidFill>
            </a:endParaRPr>
          </a:p>
          <a:p>
            <a:r>
              <a:rPr lang="fr-FR" sz="2000" dirty="0"/>
              <a:t>Cette couche a l’objectif de vérifier et prédire les symboles qui sont plus similaires les uns aux autres afin que nous puissions nous rapprocher car nous pouvons détecter le symbole affiché. </a:t>
            </a:r>
          </a:p>
          <a:p>
            <a:endParaRPr lang="fr-FR" sz="2000" b="1" dirty="0"/>
          </a:p>
          <a:p>
            <a:pPr marL="342900" indent="-342900">
              <a:lnSpc>
                <a:spcPct val="200000"/>
              </a:lnSpc>
              <a:buFont typeface="Wingdings" panose="05000000000000000000" pitchFamily="2" charset="2"/>
              <a:buChar char="Ø"/>
            </a:pPr>
            <a:r>
              <a:rPr lang="fr-FR" sz="2000" b="1" dirty="0"/>
              <a:t>Fonction de correction automatique</a:t>
            </a:r>
          </a:p>
          <a:p>
            <a:pPr marL="82550" indent="277813"/>
            <a:r>
              <a:rPr lang="fr-FR" sz="2000" dirty="0"/>
              <a:t>Une bibliothèque python </a:t>
            </a:r>
            <a:r>
              <a:rPr lang="fr-FR" sz="2000" b="1" dirty="0" err="1"/>
              <a:t>Hunspell_suggest</a:t>
            </a:r>
            <a:r>
              <a:rPr lang="fr-FR" sz="2000" b="1" dirty="0"/>
              <a:t> </a:t>
            </a:r>
            <a:r>
              <a:rPr lang="fr-FR" sz="2000" dirty="0"/>
              <a:t>est utilisé pour suggérer des alternatives correctes pour chaque mot d'entrée (incorrect).Cela aide à réduire les erreurs commises dans l'orthographe et aide pour prédire des mots complexes.</a:t>
            </a:r>
          </a:p>
          <a:p>
            <a:endParaRPr lang="fr-FR" dirty="0"/>
          </a:p>
          <a:p>
            <a:endParaRPr lang="fr-FR" b="1" dirty="0"/>
          </a:p>
          <a:p>
            <a:endParaRPr lang="fr-FR" dirty="0"/>
          </a:p>
        </p:txBody>
      </p:sp>
    </p:spTree>
    <p:extLst>
      <p:ext uri="{BB962C8B-B14F-4D97-AF65-F5344CB8AC3E}">
        <p14:creationId xmlns:p14="http://schemas.microsoft.com/office/powerpoint/2010/main" val="29211422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EB9C12-F948-4C74-8780-0963F9B97927}"/>
              </a:ext>
            </a:extLst>
          </p:cNvPr>
          <p:cNvSpPr>
            <a:spLocks noGrp="1"/>
          </p:cNvSpPr>
          <p:nvPr>
            <p:ph type="body" idx="1"/>
          </p:nvPr>
        </p:nvSpPr>
        <p:spPr/>
        <p:txBody>
          <a:bodyPr/>
          <a:lstStyle/>
          <a:p>
            <a:pPr marL="211662" indent="0">
              <a:buNone/>
            </a:pPr>
            <a:r>
              <a:rPr lang="fr-FR" sz="2000" dirty="0"/>
              <a:t>Nous avons atteint une précision de 95,8% dans notre modèle en utilisant uniquement la couche 1 de notre algorithme, et en utilisant la combinaison de la couche 1 et de la couche 2, nous obtenons une précision de 98,0%.</a:t>
            </a:r>
          </a:p>
          <a:p>
            <a:pPr marL="211662" indent="0">
              <a:buNone/>
            </a:pPr>
            <a:endParaRPr lang="fr-FR" sz="2000" dirty="0"/>
          </a:p>
          <a:p>
            <a:pPr marL="211662" indent="0">
              <a:buNone/>
            </a:pPr>
            <a:endParaRPr lang="fr-FR" sz="2000" dirty="0"/>
          </a:p>
        </p:txBody>
      </p:sp>
      <p:sp>
        <p:nvSpPr>
          <p:cNvPr id="3" name="Title 2">
            <a:extLst>
              <a:ext uri="{FF2B5EF4-FFF2-40B4-BE49-F238E27FC236}">
                <a16:creationId xmlns:a16="http://schemas.microsoft.com/office/drawing/2014/main" id="{72D1274F-E4D5-44D7-BCE5-A57CDAE50C49}"/>
              </a:ext>
            </a:extLst>
          </p:cNvPr>
          <p:cNvSpPr>
            <a:spLocks noGrp="1"/>
          </p:cNvSpPr>
          <p:nvPr>
            <p:ph type="title"/>
          </p:nvPr>
        </p:nvSpPr>
        <p:spPr/>
        <p:txBody>
          <a:bodyPr/>
          <a:lstStyle/>
          <a:p>
            <a:r>
              <a:rPr lang="fr-FR" dirty="0"/>
              <a:t>Résultats Obtenus</a:t>
            </a:r>
          </a:p>
        </p:txBody>
      </p:sp>
      <p:pic>
        <p:nvPicPr>
          <p:cNvPr id="4" name="Picture 3">
            <a:extLst>
              <a:ext uri="{FF2B5EF4-FFF2-40B4-BE49-F238E27FC236}">
                <a16:creationId xmlns:a16="http://schemas.microsoft.com/office/drawing/2014/main" id="{FD6019CC-F1D2-4E67-90B4-A1AA340EA3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0175" y="2750040"/>
            <a:ext cx="5915025" cy="3602355"/>
          </a:xfrm>
          <a:prstGeom prst="rect">
            <a:avLst/>
          </a:prstGeom>
          <a:noFill/>
        </p:spPr>
      </p:pic>
      <p:pic>
        <p:nvPicPr>
          <p:cNvPr id="5" name="Picture 4">
            <a:extLst>
              <a:ext uri="{FF2B5EF4-FFF2-40B4-BE49-F238E27FC236}">
                <a16:creationId xmlns:a16="http://schemas.microsoft.com/office/drawing/2014/main" id="{EBDE7FB3-E5A9-4C4E-9777-773C0BBE17D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21800" y="2750040"/>
            <a:ext cx="5876925" cy="3609975"/>
          </a:xfrm>
          <a:prstGeom prst="rect">
            <a:avLst/>
          </a:prstGeom>
          <a:noFill/>
          <a:ln>
            <a:noFill/>
          </a:ln>
        </p:spPr>
      </p:pic>
    </p:spTree>
    <p:extLst>
      <p:ext uri="{BB962C8B-B14F-4D97-AF65-F5344CB8AC3E}">
        <p14:creationId xmlns:p14="http://schemas.microsoft.com/office/powerpoint/2010/main" val="10494767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71E679-E953-4151-9461-5D747D220A73}"/>
              </a:ext>
            </a:extLst>
          </p:cNvPr>
          <p:cNvSpPr>
            <a:spLocks noGrp="1"/>
          </p:cNvSpPr>
          <p:nvPr>
            <p:ph type="body" idx="1"/>
          </p:nvPr>
        </p:nvSpPr>
        <p:spPr>
          <a:xfrm>
            <a:off x="1450746" y="1054040"/>
            <a:ext cx="9549764" cy="1705330"/>
          </a:xfrm>
        </p:spPr>
        <p:txBody>
          <a:bodyPr/>
          <a:lstStyle/>
          <a:p>
            <a:pPr marL="211662" indent="0" algn="ctr">
              <a:buNone/>
            </a:pPr>
            <a:r>
              <a:rPr lang="fr-FR" sz="2200" dirty="0"/>
              <a:t>Nous prévoyons d'atteindre une plus grande précision même en cas d'arrière-plans complexes en essayant divers algorithmes de soustraction d'arrière-plan. Nous pensons également à améliorer le prétraitement pour prédire les gestes dans des conditions de faible luminosité avec une plus grande précision.</a:t>
            </a:r>
          </a:p>
          <a:p>
            <a:endParaRPr lang="fr-FR" sz="2200" dirty="0"/>
          </a:p>
        </p:txBody>
      </p:sp>
      <p:sp>
        <p:nvSpPr>
          <p:cNvPr id="3" name="Title 2">
            <a:extLst>
              <a:ext uri="{FF2B5EF4-FFF2-40B4-BE49-F238E27FC236}">
                <a16:creationId xmlns:a16="http://schemas.microsoft.com/office/drawing/2014/main" id="{3A12FEA3-B81C-4CA7-8B20-4ECBD3A58245}"/>
              </a:ext>
            </a:extLst>
          </p:cNvPr>
          <p:cNvSpPr>
            <a:spLocks noGrp="1"/>
          </p:cNvSpPr>
          <p:nvPr>
            <p:ph type="title"/>
          </p:nvPr>
        </p:nvSpPr>
        <p:spPr>
          <a:xfrm>
            <a:off x="945000" y="290440"/>
            <a:ext cx="10302000" cy="763600"/>
          </a:xfrm>
        </p:spPr>
        <p:txBody>
          <a:bodyPr/>
          <a:lstStyle/>
          <a:p>
            <a:r>
              <a:rPr lang="fr-FR" sz="4000" dirty="0"/>
              <a:t>Portée Future</a:t>
            </a:r>
          </a:p>
        </p:txBody>
      </p:sp>
      <p:pic>
        <p:nvPicPr>
          <p:cNvPr id="5" name="Picture 4">
            <a:extLst>
              <a:ext uri="{FF2B5EF4-FFF2-40B4-BE49-F238E27FC236}">
                <a16:creationId xmlns:a16="http://schemas.microsoft.com/office/drawing/2014/main" id="{828AEBE7-6AED-42A5-AB21-6F5829A463AB}"/>
              </a:ext>
            </a:extLst>
          </p:cNvPr>
          <p:cNvPicPr>
            <a:picLocks noChangeAspect="1"/>
          </p:cNvPicPr>
          <p:nvPr/>
        </p:nvPicPr>
        <p:blipFill>
          <a:blip r:embed="rId2"/>
          <a:stretch>
            <a:fillRect/>
          </a:stretch>
        </p:blipFill>
        <p:spPr>
          <a:xfrm>
            <a:off x="2962275" y="2647590"/>
            <a:ext cx="6267450" cy="4086225"/>
          </a:xfrm>
          <a:prstGeom prst="rect">
            <a:avLst/>
          </a:prstGeom>
        </p:spPr>
      </p:pic>
    </p:spTree>
    <p:extLst>
      <p:ext uri="{BB962C8B-B14F-4D97-AF65-F5344CB8AC3E}">
        <p14:creationId xmlns:p14="http://schemas.microsoft.com/office/powerpoint/2010/main" val="28601584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2B17-CE8A-429B-A043-FCB02EADB0D8}"/>
              </a:ext>
            </a:extLst>
          </p:cNvPr>
          <p:cNvSpPr>
            <a:spLocks noGrp="1"/>
          </p:cNvSpPr>
          <p:nvPr>
            <p:ph type="title"/>
          </p:nvPr>
        </p:nvSpPr>
        <p:spPr>
          <a:xfrm>
            <a:off x="2176994" y="1950322"/>
            <a:ext cx="7838012" cy="2358000"/>
          </a:xfrm>
        </p:spPr>
        <p:txBody>
          <a:bodyPr/>
          <a:lstStyle/>
          <a:p>
            <a:r>
              <a:rPr lang="fr-FR" sz="10000" dirty="0">
                <a:solidFill>
                  <a:schemeClr val="bg2"/>
                </a:solidFill>
              </a:rPr>
              <a:t>Conclusion &amp; Perspectives</a:t>
            </a:r>
          </a:p>
        </p:txBody>
      </p:sp>
    </p:spTree>
    <p:extLst>
      <p:ext uri="{BB962C8B-B14F-4D97-AF65-F5344CB8AC3E}">
        <p14:creationId xmlns:p14="http://schemas.microsoft.com/office/powerpoint/2010/main" val="3240239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F921F3-B135-42E8-B93C-741CC5D22C73}"/>
              </a:ext>
            </a:extLst>
          </p:cNvPr>
          <p:cNvSpPr>
            <a:spLocks noGrp="1"/>
          </p:cNvSpPr>
          <p:nvPr>
            <p:ph type="body" idx="1"/>
          </p:nvPr>
        </p:nvSpPr>
        <p:spPr>
          <a:xfrm>
            <a:off x="275421" y="788488"/>
            <a:ext cx="11443853" cy="4555200"/>
          </a:xfrm>
        </p:spPr>
        <p:txBody>
          <a:bodyPr/>
          <a:lstStyle/>
          <a:p>
            <a:pPr>
              <a:lnSpc>
                <a:spcPct val="150000"/>
              </a:lnSpc>
              <a:buSzPct val="100000"/>
              <a:buFont typeface="+mj-lt"/>
              <a:buAutoNum type="romanUcPeriod"/>
            </a:pPr>
            <a:r>
              <a:rPr lang="fr-FR" sz="1800" dirty="0"/>
              <a:t>T. Yang, Y. Xu et « A. , </a:t>
            </a:r>
            <a:r>
              <a:rPr lang="fr-FR" sz="1800" dirty="0" err="1"/>
              <a:t>Hidden</a:t>
            </a:r>
            <a:r>
              <a:rPr lang="fr-FR" sz="1800" dirty="0"/>
              <a:t> Markov Model for </a:t>
            </a:r>
            <a:r>
              <a:rPr lang="fr-FR" sz="1800" dirty="0" err="1"/>
              <a:t>Gesture</a:t>
            </a:r>
            <a:r>
              <a:rPr lang="fr-FR" sz="1800" dirty="0"/>
              <a:t> Recognition », CMU-RI-TR-94 10, </a:t>
            </a:r>
            <a:r>
              <a:rPr lang="fr-FR" sz="1800" dirty="0" err="1"/>
              <a:t>Robotics</a:t>
            </a:r>
            <a:r>
              <a:rPr lang="fr-FR" sz="1800" dirty="0"/>
              <a:t> Institute, Carnegie Mellon Univ., Pittsburgh, PA, mai 1994.</a:t>
            </a:r>
          </a:p>
          <a:p>
            <a:pPr>
              <a:lnSpc>
                <a:spcPct val="150000"/>
              </a:lnSpc>
              <a:buSzPct val="100000"/>
              <a:buFont typeface="+mj-lt"/>
              <a:buAutoNum type="romanUcPeriod"/>
            </a:pPr>
            <a:r>
              <a:rPr lang="fr-FR" sz="1800" dirty="0" err="1"/>
              <a:t>Pujan</a:t>
            </a:r>
            <a:r>
              <a:rPr lang="fr-FR" sz="1800" dirty="0"/>
              <a:t> </a:t>
            </a:r>
            <a:r>
              <a:rPr lang="fr-FR" sz="1800" dirty="0" err="1"/>
              <a:t>Ziaie</a:t>
            </a:r>
            <a:r>
              <a:rPr lang="fr-FR" sz="1800" dirty="0"/>
              <a:t>, Thomas M ̈</a:t>
            </a:r>
            <a:r>
              <a:rPr lang="fr-FR" sz="1800" dirty="0" err="1"/>
              <a:t>üller</a:t>
            </a:r>
            <a:r>
              <a:rPr lang="fr-FR" sz="1800" dirty="0"/>
              <a:t> , Mary Ellen Foster et Alois Knoll "A Na ̈</a:t>
            </a:r>
            <a:r>
              <a:rPr lang="fr-FR" sz="1800" dirty="0" err="1"/>
              <a:t>ve</a:t>
            </a:r>
            <a:r>
              <a:rPr lang="fr-FR" sz="1800" dirty="0"/>
              <a:t> Bayes </a:t>
            </a:r>
            <a:r>
              <a:rPr lang="fr-FR" sz="1800" dirty="0" err="1"/>
              <a:t>Munich,Dépt</a:t>
            </a:r>
            <a:r>
              <a:rPr lang="fr-FR" sz="1800" dirty="0"/>
              <a:t>. of </a:t>
            </a:r>
            <a:r>
              <a:rPr lang="fr-FR" sz="1800" dirty="0" err="1"/>
              <a:t>Informatics</a:t>
            </a:r>
            <a:r>
              <a:rPr lang="fr-FR" sz="1800" dirty="0"/>
              <a:t> VI, Robotique et systèmes embarqués, </a:t>
            </a:r>
            <a:r>
              <a:rPr lang="fr-FR" sz="1800" dirty="0" err="1"/>
              <a:t>Boltzmannstr</a:t>
            </a:r>
            <a:r>
              <a:rPr lang="fr-FR" sz="1800" dirty="0"/>
              <a:t>. 3, DE-85748 </a:t>
            </a:r>
            <a:r>
              <a:rPr lang="fr-FR" sz="1800" dirty="0" err="1"/>
              <a:t>Garching</a:t>
            </a:r>
            <a:r>
              <a:rPr lang="fr-FR" sz="1800" dirty="0"/>
              <a:t>, Allemagne.</a:t>
            </a:r>
          </a:p>
          <a:p>
            <a:pPr>
              <a:lnSpc>
                <a:spcPct val="150000"/>
              </a:lnSpc>
              <a:buSzPct val="100000"/>
              <a:buFont typeface="+mj-lt"/>
              <a:buAutoNum type="romanUcPeriod"/>
            </a:pPr>
            <a:r>
              <a:rPr lang="fr-FR" sz="1800" dirty="0">
                <a:solidFill>
                  <a:schemeClr val="bg2"/>
                </a:solidFill>
                <a:hlinkClick r:id="rId2">
                  <a:extLst>
                    <a:ext uri="{A12FA001-AC4F-418D-AE19-62706E023703}">
                      <ahyp:hlinkClr xmlns:ahyp="http://schemas.microsoft.com/office/drawing/2018/hyperlinkcolor" val="tx"/>
                    </a:ext>
                  </a:extLst>
                </a:hlinkClick>
              </a:rPr>
              <a:t>https://docs.opencv.org/2.4/doc/tutorials/imgproc/gausian_median_blur_bilateral_filter/gausian_median_blur_bilateral_filter.html</a:t>
            </a:r>
            <a:endParaRPr lang="fr-FR" sz="1800" dirty="0">
              <a:solidFill>
                <a:schemeClr val="bg2"/>
              </a:solidFill>
            </a:endParaRPr>
          </a:p>
          <a:p>
            <a:pPr>
              <a:lnSpc>
                <a:spcPct val="150000"/>
              </a:lnSpc>
              <a:buSzPct val="100000"/>
              <a:buFont typeface="+mj-lt"/>
              <a:buAutoNum type="romanUcPeriod"/>
            </a:pPr>
            <a:r>
              <a:rPr lang="fr-FR" sz="1800" dirty="0"/>
              <a:t>Zaki, MM, </a:t>
            </a:r>
            <a:r>
              <a:rPr lang="fr-FR" sz="1800" dirty="0" err="1"/>
              <a:t>Shaheen</a:t>
            </a:r>
            <a:r>
              <a:rPr lang="fr-FR" sz="1800" dirty="0"/>
              <a:t>, SI : reconnaissance de la langue des signes à l'aide d'une combinaison de nouvelles fonctionnalités basées sur la vision. Lettres de reconnaissance de modèle 32(4),572-577 (2011)</a:t>
            </a:r>
          </a:p>
          <a:p>
            <a:pPr>
              <a:lnSpc>
                <a:spcPct val="150000"/>
              </a:lnSpc>
              <a:buSzPct val="100000"/>
              <a:buFont typeface="+mj-lt"/>
              <a:buAutoNum type="romanUcPeriod"/>
            </a:pPr>
            <a:r>
              <a:rPr lang="fr-FR" sz="1800" dirty="0"/>
              <a:t>N. </a:t>
            </a:r>
            <a:r>
              <a:rPr lang="fr-FR" sz="1800" dirty="0" err="1"/>
              <a:t>Mukai</a:t>
            </a:r>
            <a:r>
              <a:rPr lang="fr-FR" sz="1800" dirty="0"/>
              <a:t>, N. Harada et Y. Chang, « Reconnaissance de l'orthographe japonaise basée sur l'arbre de classification et l'apprentissage automatique » </a:t>
            </a:r>
            <a:r>
              <a:rPr lang="fr-FR" sz="1800" i="1" dirty="0"/>
              <a:t>2017 </a:t>
            </a:r>
            <a:r>
              <a:rPr lang="fr-FR" sz="1800" i="1" dirty="0" err="1"/>
              <a:t>Nicograph</a:t>
            </a:r>
            <a:r>
              <a:rPr lang="fr-FR" sz="1800" i="1" dirty="0"/>
              <a:t> International (</a:t>
            </a:r>
            <a:r>
              <a:rPr lang="fr-FR" sz="1800" i="1" dirty="0" err="1"/>
              <a:t>NicoInt</a:t>
            </a:r>
            <a:r>
              <a:rPr lang="fr-FR" sz="1800" i="1" dirty="0"/>
              <a:t>), </a:t>
            </a:r>
            <a:r>
              <a:rPr lang="fr-FR" sz="1800" dirty="0"/>
              <a:t>Kyoto, Japon, 2017, p. 19-24. doi:10.1109/NICOInt.2017.9</a:t>
            </a:r>
          </a:p>
          <a:p>
            <a:pPr>
              <a:lnSpc>
                <a:spcPct val="150000"/>
              </a:lnSpc>
              <a:buSzPct val="100000"/>
              <a:buFont typeface="+mj-lt"/>
              <a:buAutoNum type="romanUcPeriod"/>
            </a:pPr>
            <a:r>
              <a:rPr lang="fr-FR" sz="1800" dirty="0" err="1"/>
              <a:t>Byeongkeun</a:t>
            </a:r>
            <a:r>
              <a:rPr lang="fr-FR" sz="1800" dirty="0"/>
              <a:t> Kang, </a:t>
            </a:r>
            <a:r>
              <a:rPr lang="fr-FR" sz="1800" dirty="0" err="1"/>
              <a:t>Subarna</a:t>
            </a:r>
            <a:r>
              <a:rPr lang="fr-FR" sz="1800" dirty="0"/>
              <a:t> </a:t>
            </a:r>
            <a:r>
              <a:rPr lang="fr-FR" sz="1800" dirty="0" err="1"/>
              <a:t>Tripathi</a:t>
            </a:r>
            <a:r>
              <a:rPr lang="fr-FR" sz="1800" dirty="0"/>
              <a:t>, Truong Q. Nguyen "Reconnaissance de l'orthographe en langage des signes en temps réel à l'aide de réseaux de neurones convolutifs à partir d'une carte de profondeur" 2015 3rd IAPR Asian </a:t>
            </a:r>
            <a:r>
              <a:rPr lang="fr-FR" sz="1800" dirty="0" err="1"/>
              <a:t>Conference</a:t>
            </a:r>
            <a:r>
              <a:rPr lang="fr-FR" sz="1800" dirty="0"/>
              <a:t> on Pattern Recognition (ACPR)</a:t>
            </a:r>
          </a:p>
          <a:p>
            <a:pPr>
              <a:lnSpc>
                <a:spcPct val="150000"/>
              </a:lnSpc>
              <a:buSzPct val="100000"/>
              <a:buFont typeface="+mj-lt"/>
              <a:buAutoNum type="romanUcPeriod"/>
            </a:pPr>
            <a:r>
              <a:rPr lang="fr-FR" sz="1800" dirty="0"/>
              <a:t> </a:t>
            </a:r>
          </a:p>
          <a:p>
            <a:pPr>
              <a:buSzPct val="100000"/>
              <a:buFont typeface="+mj-lt"/>
              <a:buAutoNum type="romanUcPeriod"/>
            </a:pPr>
            <a:endParaRPr lang="fr-FR" dirty="0"/>
          </a:p>
        </p:txBody>
      </p:sp>
      <p:sp>
        <p:nvSpPr>
          <p:cNvPr id="3" name="Title 2">
            <a:extLst>
              <a:ext uri="{FF2B5EF4-FFF2-40B4-BE49-F238E27FC236}">
                <a16:creationId xmlns:a16="http://schemas.microsoft.com/office/drawing/2014/main" id="{4C70F2B0-3FB2-48DB-B254-05809BE85961}"/>
              </a:ext>
            </a:extLst>
          </p:cNvPr>
          <p:cNvSpPr>
            <a:spLocks noGrp="1"/>
          </p:cNvSpPr>
          <p:nvPr>
            <p:ph type="title"/>
          </p:nvPr>
        </p:nvSpPr>
        <p:spPr>
          <a:xfrm>
            <a:off x="846347" y="135724"/>
            <a:ext cx="10302000" cy="763600"/>
          </a:xfrm>
        </p:spPr>
        <p:txBody>
          <a:bodyPr/>
          <a:lstStyle/>
          <a:p>
            <a:r>
              <a:rPr lang="fr-FR" sz="4000" dirty="0"/>
              <a:t>Bibliographie</a:t>
            </a:r>
          </a:p>
        </p:txBody>
      </p:sp>
    </p:spTree>
    <p:extLst>
      <p:ext uri="{BB962C8B-B14F-4D97-AF65-F5344CB8AC3E}">
        <p14:creationId xmlns:p14="http://schemas.microsoft.com/office/powerpoint/2010/main" val="11736890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252DF26B-E233-4106-9AD4-B961682D7AB6}"/>
              </a:ext>
            </a:extLst>
          </p:cNvPr>
          <p:cNvSpPr>
            <a:spLocks noGrp="1"/>
          </p:cNvSpPr>
          <p:nvPr>
            <p:ph type="title"/>
          </p:nvPr>
        </p:nvSpPr>
        <p:spPr>
          <a:xfrm>
            <a:off x="0" y="1784067"/>
            <a:ext cx="12191999" cy="2358000"/>
          </a:xfrm>
        </p:spPr>
        <p:txBody>
          <a:bodyPr/>
          <a:lstStyle/>
          <a:p>
            <a:r>
              <a:rPr lang="fr-FR" sz="6000" b="1" dirty="0">
                <a:effectLst>
                  <a:outerShdw blurRad="38100" dist="38100" dir="2700000" algn="tl">
                    <a:srgbClr val="000000">
                      <a:alpha val="43137"/>
                    </a:srgbClr>
                  </a:outerShdw>
                </a:effectLst>
              </a:rPr>
              <a:t>Problématique</a:t>
            </a:r>
          </a:p>
        </p:txBody>
      </p:sp>
    </p:spTree>
    <p:extLst>
      <p:ext uri="{BB962C8B-B14F-4D97-AF65-F5344CB8AC3E}">
        <p14:creationId xmlns:p14="http://schemas.microsoft.com/office/powerpoint/2010/main" val="20176093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44C16CB5-8B17-450B-B6D6-572D839D0C31}"/>
              </a:ext>
            </a:extLst>
          </p:cNvPr>
          <p:cNvSpPr>
            <a:spLocks noGrp="1"/>
          </p:cNvSpPr>
          <p:nvPr>
            <p:ph type="body" idx="1"/>
          </p:nvPr>
        </p:nvSpPr>
        <p:spPr/>
        <p:txBody>
          <a:bodyPr/>
          <a:lstStyle/>
          <a:p>
            <a:pPr algn="just">
              <a:buFont typeface="Arial" panose="020B0604020202020204" pitchFamily="34" charset="0"/>
              <a:buChar char="•"/>
            </a:pPr>
            <a:r>
              <a:rPr lang="fr-FR" sz="2000" dirty="0"/>
              <a:t>Les </a:t>
            </a:r>
            <a:r>
              <a:rPr lang="fr-FR" sz="2000" b="1" dirty="0">
                <a:effectLst>
                  <a:outerShdw blurRad="38100" dist="38100" dir="2700000" algn="tl">
                    <a:srgbClr val="000000">
                      <a:alpha val="43137"/>
                    </a:srgbClr>
                  </a:outerShdw>
                </a:effectLst>
              </a:rPr>
              <a:t>langues des signes </a:t>
            </a:r>
            <a:r>
              <a:rPr lang="fr-FR" sz="2000" dirty="0"/>
              <a:t>désignent les langues gestuelles (produites par les mouvements des mains, du visage et du corps dans son ensemble) que les personnes sourdes ont développées pour communiquer. Elles assurent toutes les fonctions remplies par les </a:t>
            </a:r>
            <a:r>
              <a:rPr lang="fr-FR" sz="2000" b="1" dirty="0">
                <a:effectLst>
                  <a:outerShdw blurRad="38100" dist="38100" dir="2700000" algn="tl">
                    <a:srgbClr val="000000">
                      <a:alpha val="43137"/>
                    </a:srgbClr>
                  </a:outerShdw>
                </a:effectLst>
              </a:rPr>
              <a:t>langues orales</a:t>
            </a:r>
            <a:r>
              <a:rPr lang="fr-FR" sz="2000" dirty="0"/>
              <a:t>.</a:t>
            </a:r>
          </a:p>
        </p:txBody>
      </p:sp>
      <p:sp>
        <p:nvSpPr>
          <p:cNvPr id="7" name="Titre 2">
            <a:extLst>
              <a:ext uri="{FF2B5EF4-FFF2-40B4-BE49-F238E27FC236}">
                <a16:creationId xmlns:a16="http://schemas.microsoft.com/office/drawing/2014/main" id="{43E82C56-33A7-40AB-A613-3F78B77FEEFC}"/>
              </a:ext>
            </a:extLst>
          </p:cNvPr>
          <p:cNvSpPr>
            <a:spLocks noGrp="1"/>
          </p:cNvSpPr>
          <p:nvPr>
            <p:ph type="title"/>
          </p:nvPr>
        </p:nvSpPr>
        <p:spPr>
          <a:xfrm>
            <a:off x="944999" y="380215"/>
            <a:ext cx="10302000" cy="763600"/>
          </a:xfrm>
        </p:spPr>
        <p:txBody>
          <a:bodyPr/>
          <a:lstStyle/>
          <a:p>
            <a:r>
              <a:rPr lang="fr-FR" sz="4400" b="1" dirty="0">
                <a:effectLst>
                  <a:outerShdw blurRad="38100" dist="38100" dir="2700000" algn="tl">
                    <a:srgbClr val="000000">
                      <a:alpha val="43137"/>
                    </a:srgbClr>
                  </a:outerShdw>
                </a:effectLst>
              </a:rPr>
              <a:t>Définition du SL </a:t>
            </a:r>
          </a:p>
        </p:txBody>
      </p:sp>
      <p:pic>
        <p:nvPicPr>
          <p:cNvPr id="8" name="Picture 1">
            <a:extLst>
              <a:ext uri="{FF2B5EF4-FFF2-40B4-BE49-F238E27FC236}">
                <a16:creationId xmlns:a16="http://schemas.microsoft.com/office/drawing/2014/main" id="{EA8130A1-21EA-4F46-BC0C-AA483ACABC2E}"/>
              </a:ext>
            </a:extLst>
          </p:cNvPr>
          <p:cNvPicPr/>
          <p:nvPr/>
        </p:nvPicPr>
        <p:blipFill rotWithShape="1">
          <a:blip r:embed="rId2"/>
          <a:srcRect b="9574"/>
          <a:stretch/>
        </p:blipFill>
        <p:spPr bwMode="auto">
          <a:xfrm>
            <a:off x="2599688" y="3009692"/>
            <a:ext cx="7011023" cy="36362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339164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9A4BE04-8E54-4229-A24F-526D96EC9F99}"/>
              </a:ext>
            </a:extLst>
          </p:cNvPr>
          <p:cNvSpPr>
            <a:spLocks noGrp="1"/>
          </p:cNvSpPr>
          <p:nvPr>
            <p:ph type="body" idx="1"/>
          </p:nvPr>
        </p:nvSpPr>
        <p:spPr/>
        <p:txBody>
          <a:bodyPr/>
          <a:lstStyle/>
          <a:p>
            <a:pPr algn="just">
              <a:buFont typeface="Arial" panose="020B0604020202020204" pitchFamily="34" charset="0"/>
              <a:buChar char="•"/>
            </a:pPr>
            <a:r>
              <a:rPr lang="fr-FR" sz="2000" b="1" dirty="0" err="1">
                <a:effectLst>
                  <a:outerShdw blurRad="38100" dist="38100" dir="2700000" algn="tl">
                    <a:srgbClr val="000000">
                      <a:alpha val="43137"/>
                    </a:srgbClr>
                  </a:outerShdw>
                </a:effectLst>
              </a:rPr>
              <a:t>Sign</a:t>
            </a:r>
            <a:r>
              <a:rPr lang="fr-FR" sz="2000" b="1" dirty="0">
                <a:effectLst>
                  <a:outerShdw blurRad="38100" dist="38100" dir="2700000" algn="tl">
                    <a:srgbClr val="000000">
                      <a:alpha val="43137"/>
                    </a:srgbClr>
                  </a:outerShdw>
                </a:effectLst>
              </a:rPr>
              <a:t> </a:t>
            </a:r>
            <a:r>
              <a:rPr lang="fr-FR" sz="2000" b="1" dirty="0" err="1">
                <a:effectLst>
                  <a:outerShdw blurRad="38100" dist="38100" dir="2700000" algn="tl">
                    <a:srgbClr val="000000">
                      <a:alpha val="43137"/>
                    </a:srgbClr>
                  </a:outerShdw>
                </a:effectLst>
              </a:rPr>
              <a:t>language</a:t>
            </a:r>
            <a:r>
              <a:rPr lang="fr-FR" sz="2000" b="1" dirty="0">
                <a:effectLst>
                  <a:outerShdw blurRad="38100" dist="38100" dir="2700000" algn="tl">
                    <a:srgbClr val="000000">
                      <a:alpha val="43137"/>
                    </a:srgbClr>
                  </a:outerShdw>
                </a:effectLst>
              </a:rPr>
              <a:t> </a:t>
            </a:r>
            <a:r>
              <a:rPr lang="fr-FR" sz="2000" b="1" dirty="0" err="1">
                <a:effectLst>
                  <a:outerShdw blurRad="38100" dist="38100" dir="2700000" algn="tl">
                    <a:srgbClr val="000000">
                      <a:alpha val="43137"/>
                    </a:srgbClr>
                  </a:outerShdw>
                </a:effectLst>
              </a:rPr>
              <a:t>recognation</a:t>
            </a:r>
            <a:r>
              <a:rPr lang="fr-FR" sz="2000" b="1" dirty="0">
                <a:effectLst>
                  <a:outerShdw blurRad="38100" dist="38100" dir="2700000" algn="tl">
                    <a:srgbClr val="000000">
                      <a:alpha val="43137"/>
                    </a:srgbClr>
                  </a:outerShdw>
                </a:effectLst>
              </a:rPr>
              <a:t> </a:t>
            </a:r>
            <a:r>
              <a:rPr lang="fr-FR" sz="2000" dirty="0"/>
              <a:t>représente l’ensemble des techniques permettant de convertir le </a:t>
            </a:r>
            <a:r>
              <a:rPr lang="fr-FR" sz="2000" b="1" dirty="0">
                <a:effectLst>
                  <a:outerShdw blurRad="38100" dist="38100" dir="2700000" algn="tl">
                    <a:srgbClr val="000000">
                      <a:alpha val="43137"/>
                    </a:srgbClr>
                  </a:outerShdw>
                </a:effectLst>
              </a:rPr>
              <a:t>langage signe </a:t>
            </a:r>
            <a:r>
              <a:rPr lang="fr-FR" sz="2000" dirty="0"/>
              <a:t>utilisé par les personnes sourds-muets en </a:t>
            </a:r>
            <a:r>
              <a:rPr lang="fr-FR" sz="2000" b="1" dirty="0">
                <a:effectLst>
                  <a:outerShdw blurRad="38100" dist="38100" dir="2700000" algn="tl">
                    <a:srgbClr val="000000">
                      <a:alpha val="43137"/>
                    </a:srgbClr>
                  </a:outerShdw>
                </a:effectLst>
              </a:rPr>
              <a:t>textes</a:t>
            </a:r>
            <a:r>
              <a:rPr lang="fr-FR" sz="2000" dirty="0"/>
              <a:t> ou </a:t>
            </a:r>
            <a:r>
              <a:rPr lang="fr-FR" sz="2000" b="1" dirty="0"/>
              <a:t>parole</a:t>
            </a:r>
            <a:r>
              <a:rPr lang="fr-FR" sz="2000" dirty="0"/>
              <a:t>, ces techniques permettent à ces personnes de communiquer efficacement avec les autres.</a:t>
            </a:r>
          </a:p>
          <a:p>
            <a:pPr marL="211662" indent="0" algn="just">
              <a:buNone/>
            </a:pPr>
            <a:endParaRPr lang="fr-FR" sz="2000" dirty="0"/>
          </a:p>
        </p:txBody>
      </p:sp>
      <p:sp>
        <p:nvSpPr>
          <p:cNvPr id="4" name="Titre 2">
            <a:extLst>
              <a:ext uri="{FF2B5EF4-FFF2-40B4-BE49-F238E27FC236}">
                <a16:creationId xmlns:a16="http://schemas.microsoft.com/office/drawing/2014/main" id="{53B1C51D-6717-4DD6-ABB2-F9871CB3CAB9}"/>
              </a:ext>
            </a:extLst>
          </p:cNvPr>
          <p:cNvSpPr>
            <a:spLocks noGrp="1"/>
          </p:cNvSpPr>
          <p:nvPr>
            <p:ph type="title"/>
          </p:nvPr>
        </p:nvSpPr>
        <p:spPr>
          <a:xfrm>
            <a:off x="944999" y="380215"/>
            <a:ext cx="10302000" cy="763600"/>
          </a:xfrm>
        </p:spPr>
        <p:txBody>
          <a:bodyPr/>
          <a:lstStyle/>
          <a:p>
            <a:r>
              <a:rPr lang="fr-FR" sz="4400" b="1" dirty="0">
                <a:effectLst>
                  <a:outerShdw blurRad="38100" dist="38100" dir="2700000" algn="tl">
                    <a:srgbClr val="000000">
                      <a:alpha val="43137"/>
                    </a:srgbClr>
                  </a:outerShdw>
                </a:effectLst>
              </a:rPr>
              <a:t>Définition du SLR </a:t>
            </a:r>
          </a:p>
        </p:txBody>
      </p:sp>
      <p:pic>
        <p:nvPicPr>
          <p:cNvPr id="5" name="Picture 2">
            <a:extLst>
              <a:ext uri="{FF2B5EF4-FFF2-40B4-BE49-F238E27FC236}">
                <a16:creationId xmlns:a16="http://schemas.microsoft.com/office/drawing/2014/main" id="{98CAF89E-271A-426C-BD49-D338E8E10113}"/>
              </a:ext>
            </a:extLst>
          </p:cNvPr>
          <p:cNvPicPr/>
          <p:nvPr/>
        </p:nvPicPr>
        <p:blipFill rotWithShape="1">
          <a:blip r:embed="rId2"/>
          <a:srcRect b="14724"/>
          <a:stretch/>
        </p:blipFill>
        <p:spPr bwMode="auto">
          <a:xfrm>
            <a:off x="3424785" y="3429000"/>
            <a:ext cx="5360829" cy="25726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32151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9F0B32-0EA7-4C6E-BBF3-B3FD3CF360EB}"/>
              </a:ext>
            </a:extLst>
          </p:cNvPr>
          <p:cNvSpPr>
            <a:spLocks noGrp="1"/>
          </p:cNvSpPr>
          <p:nvPr>
            <p:ph type="title"/>
          </p:nvPr>
        </p:nvSpPr>
        <p:spPr>
          <a:xfrm>
            <a:off x="0" y="1784067"/>
            <a:ext cx="12191999" cy="2358000"/>
          </a:xfrm>
        </p:spPr>
        <p:txBody>
          <a:bodyPr/>
          <a:lstStyle/>
          <a:p>
            <a:r>
              <a:rPr lang="fr-FR" sz="6000" b="1" dirty="0">
                <a:effectLst>
                  <a:outerShdw blurRad="38100" dist="38100" dir="2700000" algn="tl">
                    <a:srgbClr val="000000">
                      <a:alpha val="43137"/>
                    </a:srgbClr>
                  </a:outerShdw>
                </a:effectLst>
              </a:rPr>
              <a:t>Un système de traduction signe-lettre à laide d’un gant à main</a:t>
            </a:r>
          </a:p>
        </p:txBody>
      </p:sp>
    </p:spTree>
    <p:extLst>
      <p:ext uri="{BB962C8B-B14F-4D97-AF65-F5344CB8AC3E}">
        <p14:creationId xmlns:p14="http://schemas.microsoft.com/office/powerpoint/2010/main" val="1871811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A9426E6-786F-46B2-9592-766ABEBD54F1}"/>
              </a:ext>
            </a:extLst>
          </p:cNvPr>
          <p:cNvSpPr>
            <a:spLocks noGrp="1"/>
          </p:cNvSpPr>
          <p:nvPr>
            <p:ph type="title"/>
          </p:nvPr>
        </p:nvSpPr>
        <p:spPr>
          <a:xfrm>
            <a:off x="944999" y="380215"/>
            <a:ext cx="10302000" cy="763600"/>
          </a:xfrm>
        </p:spPr>
        <p:txBody>
          <a:bodyPr/>
          <a:lstStyle/>
          <a:p>
            <a:r>
              <a:rPr lang="fr-FR" sz="4400" b="1" dirty="0">
                <a:effectLst>
                  <a:outerShdw blurRad="38100" dist="38100" dir="2700000" algn="tl">
                    <a:srgbClr val="000000">
                      <a:alpha val="43137"/>
                    </a:srgbClr>
                  </a:outerShdw>
                </a:effectLst>
              </a:rPr>
              <a:t>Architecture Générale </a:t>
            </a:r>
          </a:p>
        </p:txBody>
      </p:sp>
      <p:sp>
        <p:nvSpPr>
          <p:cNvPr id="5" name="Rectangle 4">
            <a:extLst>
              <a:ext uri="{FF2B5EF4-FFF2-40B4-BE49-F238E27FC236}">
                <a16:creationId xmlns:a16="http://schemas.microsoft.com/office/drawing/2014/main" id="{21340C52-F6EA-4712-BCDA-3960481EE21D}"/>
              </a:ext>
            </a:extLst>
          </p:cNvPr>
          <p:cNvSpPr/>
          <p:nvPr/>
        </p:nvSpPr>
        <p:spPr>
          <a:xfrm>
            <a:off x="2344614" y="1825712"/>
            <a:ext cx="2011680" cy="1280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200" b="1" dirty="0">
                <a:effectLst>
                  <a:outerShdw blurRad="38100" dist="38100" dir="2700000" algn="tl">
                    <a:srgbClr val="000000">
                      <a:alpha val="43137"/>
                    </a:srgbClr>
                  </a:outerShdw>
                </a:effectLst>
              </a:rPr>
              <a:t>Capteur</a:t>
            </a:r>
            <a:r>
              <a:rPr lang="fr-FR" dirty="0"/>
              <a:t> </a:t>
            </a:r>
          </a:p>
        </p:txBody>
      </p:sp>
      <p:sp>
        <p:nvSpPr>
          <p:cNvPr id="6" name="Rectangle 5">
            <a:extLst>
              <a:ext uri="{FF2B5EF4-FFF2-40B4-BE49-F238E27FC236}">
                <a16:creationId xmlns:a16="http://schemas.microsoft.com/office/drawing/2014/main" id="{9E503BA0-E900-4BC3-845A-CA40B3EF55A5}"/>
              </a:ext>
            </a:extLst>
          </p:cNvPr>
          <p:cNvSpPr/>
          <p:nvPr/>
        </p:nvSpPr>
        <p:spPr>
          <a:xfrm>
            <a:off x="6500386" y="1853846"/>
            <a:ext cx="2011680" cy="1280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200" b="1" dirty="0">
                <a:effectLst>
                  <a:outerShdw blurRad="38100" dist="38100" dir="2700000" algn="tl">
                    <a:srgbClr val="000000">
                      <a:alpha val="43137"/>
                    </a:srgbClr>
                  </a:outerShdw>
                </a:effectLst>
              </a:rPr>
              <a:t> ADC</a:t>
            </a:r>
          </a:p>
        </p:txBody>
      </p:sp>
      <p:sp>
        <p:nvSpPr>
          <p:cNvPr id="7" name="Rectangle 6">
            <a:extLst>
              <a:ext uri="{FF2B5EF4-FFF2-40B4-BE49-F238E27FC236}">
                <a16:creationId xmlns:a16="http://schemas.microsoft.com/office/drawing/2014/main" id="{AB4BEBFB-2A67-4D15-8CFF-0243F90ED0EE}"/>
              </a:ext>
            </a:extLst>
          </p:cNvPr>
          <p:cNvSpPr/>
          <p:nvPr/>
        </p:nvSpPr>
        <p:spPr>
          <a:xfrm>
            <a:off x="6500386" y="4317152"/>
            <a:ext cx="2011680" cy="1280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200" b="1" dirty="0">
                <a:effectLst>
                  <a:outerShdw blurRad="38100" dist="38100" dir="2700000" algn="tl">
                    <a:srgbClr val="000000">
                      <a:alpha val="43137"/>
                    </a:srgbClr>
                  </a:outerShdw>
                </a:effectLst>
              </a:rPr>
              <a:t>Microcontrôleur </a:t>
            </a:r>
            <a:r>
              <a:rPr lang="fr-FR" dirty="0"/>
              <a:t> </a:t>
            </a:r>
          </a:p>
        </p:txBody>
      </p:sp>
      <p:sp>
        <p:nvSpPr>
          <p:cNvPr id="8" name="Rectangle 7">
            <a:extLst>
              <a:ext uri="{FF2B5EF4-FFF2-40B4-BE49-F238E27FC236}">
                <a16:creationId xmlns:a16="http://schemas.microsoft.com/office/drawing/2014/main" id="{DC0487AD-8091-46BD-B613-05A49D43288B}"/>
              </a:ext>
            </a:extLst>
          </p:cNvPr>
          <p:cNvSpPr/>
          <p:nvPr/>
        </p:nvSpPr>
        <p:spPr>
          <a:xfrm>
            <a:off x="2344614" y="4317152"/>
            <a:ext cx="2011680" cy="1280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200" b="1" dirty="0">
                <a:effectLst>
                  <a:outerShdw blurRad="38100" dist="38100" dir="2700000" algn="tl">
                    <a:srgbClr val="000000">
                      <a:alpha val="43137"/>
                    </a:srgbClr>
                  </a:outerShdw>
                </a:effectLst>
              </a:rPr>
              <a:t>Unité de sortie</a:t>
            </a:r>
            <a:r>
              <a:rPr lang="fr-FR" dirty="0"/>
              <a:t> </a:t>
            </a:r>
          </a:p>
        </p:txBody>
      </p:sp>
      <p:sp>
        <p:nvSpPr>
          <p:cNvPr id="13" name="Flèche : droite 12">
            <a:extLst>
              <a:ext uri="{FF2B5EF4-FFF2-40B4-BE49-F238E27FC236}">
                <a16:creationId xmlns:a16="http://schemas.microsoft.com/office/drawing/2014/main" id="{A75E210C-4D6F-4EB5-845E-48D567A1842E}"/>
              </a:ext>
            </a:extLst>
          </p:cNvPr>
          <p:cNvSpPr/>
          <p:nvPr/>
        </p:nvSpPr>
        <p:spPr>
          <a:xfrm>
            <a:off x="799632" y="2191472"/>
            <a:ext cx="1544982" cy="5486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4" name="Flèche : droite 13">
            <a:extLst>
              <a:ext uri="{FF2B5EF4-FFF2-40B4-BE49-F238E27FC236}">
                <a16:creationId xmlns:a16="http://schemas.microsoft.com/office/drawing/2014/main" id="{2A24F898-A775-4084-8C26-CE0254538166}"/>
              </a:ext>
            </a:extLst>
          </p:cNvPr>
          <p:cNvSpPr/>
          <p:nvPr/>
        </p:nvSpPr>
        <p:spPr>
          <a:xfrm>
            <a:off x="4356294" y="2219606"/>
            <a:ext cx="2144092" cy="5486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5" name="Flèche : courbe vers la gauche 14">
            <a:extLst>
              <a:ext uri="{FF2B5EF4-FFF2-40B4-BE49-F238E27FC236}">
                <a16:creationId xmlns:a16="http://schemas.microsoft.com/office/drawing/2014/main" id="{32BF0524-8E04-42B4-B159-33F34ED1922B}"/>
              </a:ext>
            </a:extLst>
          </p:cNvPr>
          <p:cNvSpPr/>
          <p:nvPr/>
        </p:nvSpPr>
        <p:spPr>
          <a:xfrm>
            <a:off x="8490170" y="2326961"/>
            <a:ext cx="1244871" cy="2904592"/>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solidFill>
                <a:schemeClr val="tx1"/>
              </a:solidFill>
            </a:endParaRPr>
          </a:p>
        </p:txBody>
      </p:sp>
      <p:sp>
        <p:nvSpPr>
          <p:cNvPr id="17" name="Rectangle 16">
            <a:extLst>
              <a:ext uri="{FF2B5EF4-FFF2-40B4-BE49-F238E27FC236}">
                <a16:creationId xmlns:a16="http://schemas.microsoft.com/office/drawing/2014/main" id="{194F8C1A-22C0-40A3-9A55-1202225154B1}"/>
              </a:ext>
            </a:extLst>
          </p:cNvPr>
          <p:cNvSpPr/>
          <p:nvPr/>
        </p:nvSpPr>
        <p:spPr>
          <a:xfrm>
            <a:off x="508900" y="2901806"/>
            <a:ext cx="1680970" cy="104727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a:effectLst>
                  <a:outerShdw blurRad="38100" dist="38100" dir="2700000" algn="tl">
                    <a:srgbClr val="000000">
                      <a:alpha val="43137"/>
                    </a:srgbClr>
                  </a:outerShdw>
                </a:effectLst>
              </a:rPr>
              <a:t>Le geste représentant le signe </a:t>
            </a:r>
          </a:p>
        </p:txBody>
      </p:sp>
      <p:sp>
        <p:nvSpPr>
          <p:cNvPr id="18" name="Rectangle 17">
            <a:extLst>
              <a:ext uri="{FF2B5EF4-FFF2-40B4-BE49-F238E27FC236}">
                <a16:creationId xmlns:a16="http://schemas.microsoft.com/office/drawing/2014/main" id="{30A859D1-C55C-4570-B2CD-A8756AC9D7CA}"/>
              </a:ext>
            </a:extLst>
          </p:cNvPr>
          <p:cNvSpPr/>
          <p:nvPr/>
        </p:nvSpPr>
        <p:spPr>
          <a:xfrm>
            <a:off x="4587855" y="2901806"/>
            <a:ext cx="1680970" cy="104727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a:effectLst>
                  <a:outerShdw blurRad="38100" dist="38100" dir="2700000" algn="tl">
                    <a:srgbClr val="000000">
                      <a:alpha val="43137"/>
                    </a:srgbClr>
                  </a:outerShdw>
                </a:effectLst>
              </a:rPr>
              <a:t>Les sorties des capteurs Analogiques</a:t>
            </a:r>
          </a:p>
        </p:txBody>
      </p:sp>
      <p:sp>
        <p:nvSpPr>
          <p:cNvPr id="19" name="Rectangle 18">
            <a:extLst>
              <a:ext uri="{FF2B5EF4-FFF2-40B4-BE49-F238E27FC236}">
                <a16:creationId xmlns:a16="http://schemas.microsoft.com/office/drawing/2014/main" id="{867522E2-7466-4CF7-A747-D8C6CD8FBCFF}"/>
              </a:ext>
            </a:extLst>
          </p:cNvPr>
          <p:cNvSpPr/>
          <p:nvPr/>
        </p:nvSpPr>
        <p:spPr>
          <a:xfrm>
            <a:off x="10002130" y="3233660"/>
            <a:ext cx="1680970" cy="132077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a:effectLst>
                  <a:outerShdw blurRad="38100" dist="38100" dir="2700000" algn="tl">
                    <a:srgbClr val="000000">
                      <a:alpha val="43137"/>
                    </a:srgbClr>
                  </a:outerShdw>
                </a:effectLst>
              </a:rPr>
              <a:t>Les sorties Analogiques converties en numériques</a:t>
            </a:r>
          </a:p>
        </p:txBody>
      </p:sp>
      <p:sp>
        <p:nvSpPr>
          <p:cNvPr id="20" name="Flèche : droite 19">
            <a:extLst>
              <a:ext uri="{FF2B5EF4-FFF2-40B4-BE49-F238E27FC236}">
                <a16:creationId xmlns:a16="http://schemas.microsoft.com/office/drawing/2014/main" id="{9700ABA0-7231-41B5-A59D-346AB0C00BA1}"/>
              </a:ext>
            </a:extLst>
          </p:cNvPr>
          <p:cNvSpPr/>
          <p:nvPr/>
        </p:nvSpPr>
        <p:spPr>
          <a:xfrm rot="10800000">
            <a:off x="4333066" y="4682912"/>
            <a:ext cx="2144092" cy="5486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21" name="Rectangle 20">
            <a:extLst>
              <a:ext uri="{FF2B5EF4-FFF2-40B4-BE49-F238E27FC236}">
                <a16:creationId xmlns:a16="http://schemas.microsoft.com/office/drawing/2014/main" id="{23F082EE-C212-41D7-8C0B-A73A43F35ED3}"/>
              </a:ext>
            </a:extLst>
          </p:cNvPr>
          <p:cNvSpPr/>
          <p:nvPr/>
        </p:nvSpPr>
        <p:spPr>
          <a:xfrm>
            <a:off x="4665108" y="5430514"/>
            <a:ext cx="1680970" cy="104727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a:effectLst>
                  <a:outerShdw blurRad="38100" dist="38100" dir="2700000" algn="tl">
                    <a:srgbClr val="000000">
                      <a:alpha val="43137"/>
                    </a:srgbClr>
                  </a:outerShdw>
                </a:effectLst>
              </a:rPr>
              <a:t>Le texte prédis </a:t>
            </a:r>
          </a:p>
        </p:txBody>
      </p:sp>
    </p:spTree>
    <p:extLst>
      <p:ext uri="{BB962C8B-B14F-4D97-AF65-F5344CB8AC3E}">
        <p14:creationId xmlns:p14="http://schemas.microsoft.com/office/powerpoint/2010/main" val="25317778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heel(1)">
                                      <p:cBhvr>
                                        <p:cTn id="33" dur="2000"/>
                                        <p:tgtEl>
                                          <p:spTgt spid="15"/>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up)">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right)">
                                      <p:cBhvr>
                                        <p:cTn id="46" dur="500"/>
                                        <p:tgtEl>
                                          <p:spTgt spid="20"/>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right)">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animBg="1"/>
      <p:bldP spid="14" grpId="0" animBg="1"/>
      <p:bldP spid="15" grpId="0" animBg="1"/>
      <p:bldP spid="17" grpId="0" animBg="1"/>
      <p:bldP spid="18" grpId="0" animBg="1"/>
      <p:bldP spid="19" grpId="0" animBg="1"/>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a:extLst>
              <a:ext uri="{FF2B5EF4-FFF2-40B4-BE49-F238E27FC236}">
                <a16:creationId xmlns:a16="http://schemas.microsoft.com/office/drawing/2014/main" id="{10B30ACE-C4ED-4CC2-9528-8FA9C36EA890}"/>
              </a:ext>
            </a:extLst>
          </p:cNvPr>
          <p:cNvSpPr>
            <a:spLocks noGrp="1"/>
          </p:cNvSpPr>
          <p:nvPr>
            <p:ph type="title"/>
          </p:nvPr>
        </p:nvSpPr>
        <p:spPr>
          <a:xfrm>
            <a:off x="944999" y="380215"/>
            <a:ext cx="10302000" cy="763600"/>
          </a:xfrm>
        </p:spPr>
        <p:txBody>
          <a:bodyPr/>
          <a:lstStyle/>
          <a:p>
            <a:r>
              <a:rPr lang="fr-FR" sz="4400" b="1" dirty="0">
                <a:effectLst>
                  <a:outerShdw blurRad="38100" dist="38100" dir="2700000" algn="tl">
                    <a:srgbClr val="000000">
                      <a:alpha val="43137"/>
                    </a:srgbClr>
                  </a:outerShdw>
                </a:effectLst>
              </a:rPr>
              <a:t>Architecture du gant </a:t>
            </a:r>
          </a:p>
        </p:txBody>
      </p:sp>
      <p:pic>
        <p:nvPicPr>
          <p:cNvPr id="6" name="Image 5">
            <a:extLst>
              <a:ext uri="{FF2B5EF4-FFF2-40B4-BE49-F238E27FC236}">
                <a16:creationId xmlns:a16="http://schemas.microsoft.com/office/drawing/2014/main" id="{554E1379-EC9A-402A-A940-B5A79D47A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4444807" y="1646066"/>
            <a:ext cx="3302383" cy="4388973"/>
          </a:xfrm>
          <a:prstGeom prst="rect">
            <a:avLst/>
          </a:prstGeom>
        </p:spPr>
      </p:pic>
      <p:sp>
        <p:nvSpPr>
          <p:cNvPr id="7" name="ZoneTexte 6">
            <a:extLst>
              <a:ext uri="{FF2B5EF4-FFF2-40B4-BE49-F238E27FC236}">
                <a16:creationId xmlns:a16="http://schemas.microsoft.com/office/drawing/2014/main" id="{03287D09-5DBC-4F65-954C-BF352DA943EE}"/>
              </a:ext>
            </a:extLst>
          </p:cNvPr>
          <p:cNvSpPr txBox="1"/>
          <p:nvPr/>
        </p:nvSpPr>
        <p:spPr>
          <a:xfrm>
            <a:off x="1352963" y="1843014"/>
            <a:ext cx="202328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b="1" dirty="0">
                <a:effectLst>
                  <a:outerShdw blurRad="38100" dist="38100" dir="2700000" algn="tl">
                    <a:srgbClr val="000000">
                      <a:alpha val="43137"/>
                    </a:srgbClr>
                  </a:outerShdw>
                </a:effectLst>
              </a:rPr>
              <a:t>Flex </a:t>
            </a:r>
            <a:r>
              <a:rPr lang="fr-FR" sz="2400" b="1" dirty="0" err="1">
                <a:effectLst>
                  <a:outerShdw blurRad="38100" dist="38100" dir="2700000" algn="tl">
                    <a:srgbClr val="000000">
                      <a:alpha val="43137"/>
                    </a:srgbClr>
                  </a:outerShdw>
                </a:effectLst>
              </a:rPr>
              <a:t>Sensor</a:t>
            </a:r>
            <a:endParaRPr lang="fr-FR" sz="2400" b="1" dirty="0">
              <a:effectLst>
                <a:outerShdw blurRad="38100" dist="38100" dir="2700000" algn="tl">
                  <a:srgbClr val="000000">
                    <a:alpha val="43137"/>
                  </a:srgbClr>
                </a:outerShdw>
              </a:effectLst>
            </a:endParaRPr>
          </a:p>
        </p:txBody>
      </p:sp>
      <p:sp>
        <p:nvSpPr>
          <p:cNvPr id="8" name="ZoneTexte 7">
            <a:extLst>
              <a:ext uri="{FF2B5EF4-FFF2-40B4-BE49-F238E27FC236}">
                <a16:creationId xmlns:a16="http://schemas.microsoft.com/office/drawing/2014/main" id="{D21E3870-32AE-48BA-9A48-8B12446B1F83}"/>
              </a:ext>
            </a:extLst>
          </p:cNvPr>
          <p:cNvSpPr txBox="1"/>
          <p:nvPr/>
        </p:nvSpPr>
        <p:spPr>
          <a:xfrm>
            <a:off x="834887" y="4322489"/>
            <a:ext cx="254136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b="1" dirty="0">
                <a:effectLst>
                  <a:outerShdw blurRad="38100" dist="38100" dir="2700000" algn="tl">
                    <a:srgbClr val="000000">
                      <a:alpha val="43137"/>
                    </a:srgbClr>
                  </a:outerShdw>
                </a:effectLst>
              </a:rPr>
              <a:t>Microcontrôleur</a:t>
            </a:r>
          </a:p>
        </p:txBody>
      </p:sp>
      <p:sp>
        <p:nvSpPr>
          <p:cNvPr id="9" name="ZoneTexte 8">
            <a:extLst>
              <a:ext uri="{FF2B5EF4-FFF2-40B4-BE49-F238E27FC236}">
                <a16:creationId xmlns:a16="http://schemas.microsoft.com/office/drawing/2014/main" id="{E2F0C884-8E57-4338-A28E-68735FC57DC3}"/>
              </a:ext>
            </a:extLst>
          </p:cNvPr>
          <p:cNvSpPr txBox="1"/>
          <p:nvPr/>
        </p:nvSpPr>
        <p:spPr>
          <a:xfrm>
            <a:off x="8935449" y="3415330"/>
            <a:ext cx="231155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b="1" dirty="0">
                <a:effectLst>
                  <a:outerShdw blurRad="38100" dist="38100" dir="2700000" algn="tl">
                    <a:srgbClr val="000000">
                      <a:alpha val="43137"/>
                    </a:srgbClr>
                  </a:outerShdw>
                </a:effectLst>
              </a:rPr>
              <a:t>Accéléromètre</a:t>
            </a:r>
          </a:p>
        </p:txBody>
      </p:sp>
      <p:cxnSp>
        <p:nvCxnSpPr>
          <p:cNvPr id="11" name="Connecteur : en angle 10">
            <a:extLst>
              <a:ext uri="{FF2B5EF4-FFF2-40B4-BE49-F238E27FC236}">
                <a16:creationId xmlns:a16="http://schemas.microsoft.com/office/drawing/2014/main" id="{FB774CAB-D420-4505-A6EA-E173687487F9}"/>
              </a:ext>
            </a:extLst>
          </p:cNvPr>
          <p:cNvCxnSpPr>
            <a:stCxn id="7" idx="3"/>
          </p:cNvCxnSpPr>
          <p:nvPr/>
        </p:nvCxnSpPr>
        <p:spPr>
          <a:xfrm>
            <a:off x="3376247" y="2073847"/>
            <a:ext cx="2719753" cy="669353"/>
          </a:xfrm>
          <a:prstGeom prst="bentConnector3">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3" name="Connecteur : en angle 12">
            <a:extLst>
              <a:ext uri="{FF2B5EF4-FFF2-40B4-BE49-F238E27FC236}">
                <a16:creationId xmlns:a16="http://schemas.microsoft.com/office/drawing/2014/main" id="{765B3E14-1BDA-499B-A815-605C9EB465C0}"/>
              </a:ext>
            </a:extLst>
          </p:cNvPr>
          <p:cNvCxnSpPr>
            <a:cxnSpLocks/>
            <a:stCxn id="8" idx="3"/>
          </p:cNvCxnSpPr>
          <p:nvPr/>
        </p:nvCxnSpPr>
        <p:spPr>
          <a:xfrm>
            <a:off x="3376247" y="4553322"/>
            <a:ext cx="1460796" cy="707791"/>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Connecteur : en angle 15">
            <a:extLst>
              <a:ext uri="{FF2B5EF4-FFF2-40B4-BE49-F238E27FC236}">
                <a16:creationId xmlns:a16="http://schemas.microsoft.com/office/drawing/2014/main" id="{9F5882D2-3DFE-4512-9791-1F07DC4C55CA}"/>
              </a:ext>
            </a:extLst>
          </p:cNvPr>
          <p:cNvCxnSpPr>
            <a:stCxn id="9" idx="1"/>
          </p:cNvCxnSpPr>
          <p:nvPr/>
        </p:nvCxnSpPr>
        <p:spPr>
          <a:xfrm rot="10800000" flipV="1">
            <a:off x="6957391" y="3646163"/>
            <a:ext cx="1978058" cy="907158"/>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89828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222E44F-2480-48D9-A716-7C5D9E9DBA48}"/>
              </a:ext>
            </a:extLst>
          </p:cNvPr>
          <p:cNvSpPr>
            <a:spLocks noGrp="1"/>
          </p:cNvSpPr>
          <p:nvPr>
            <p:ph type="body" idx="1"/>
          </p:nvPr>
        </p:nvSpPr>
        <p:spPr/>
        <p:txBody>
          <a:bodyPr/>
          <a:lstStyle/>
          <a:p>
            <a:pPr algn="just">
              <a:buFont typeface="Arial" panose="020B0604020202020204" pitchFamily="34" charset="0"/>
              <a:buChar char="•"/>
            </a:pPr>
            <a:r>
              <a:rPr lang="fr-FR" sz="2400" dirty="0"/>
              <a:t>Les capteurs de flexion son des capteurs basés sur des éléments résistifs en carbone, Lorsque la substrat est pliée le capteur produit une sortie de résistance corrélée en rayon de pliage : </a:t>
            </a:r>
            <a:r>
              <a:rPr lang="fr-FR" sz="2400" b="1" dirty="0">
                <a:solidFill>
                  <a:schemeClr val="accent2"/>
                </a:solidFill>
                <a:effectLst>
                  <a:outerShdw blurRad="38100" dist="38100" dir="2700000" algn="tl">
                    <a:srgbClr val="000000">
                      <a:alpha val="43137"/>
                    </a:srgbClr>
                  </a:outerShdw>
                </a:effectLst>
              </a:rPr>
              <a:t>plus le rayon est petit plus la résistance est élevé.</a:t>
            </a:r>
          </a:p>
          <a:p>
            <a:pPr algn="just">
              <a:buFont typeface="Arial" panose="020B0604020202020204" pitchFamily="34" charset="0"/>
              <a:buChar char="•"/>
            </a:pPr>
            <a:endParaRPr lang="fr-FR" sz="2400" dirty="0">
              <a:solidFill>
                <a:schemeClr val="accent2"/>
              </a:solidFill>
            </a:endParaRPr>
          </a:p>
        </p:txBody>
      </p:sp>
      <p:sp>
        <p:nvSpPr>
          <p:cNvPr id="4" name="Titre 2">
            <a:extLst>
              <a:ext uri="{FF2B5EF4-FFF2-40B4-BE49-F238E27FC236}">
                <a16:creationId xmlns:a16="http://schemas.microsoft.com/office/drawing/2014/main" id="{8566487A-645A-4D0F-A073-41AB8C4F6BC5}"/>
              </a:ext>
            </a:extLst>
          </p:cNvPr>
          <p:cNvSpPr>
            <a:spLocks noGrp="1"/>
          </p:cNvSpPr>
          <p:nvPr>
            <p:ph type="title"/>
          </p:nvPr>
        </p:nvSpPr>
        <p:spPr>
          <a:xfrm>
            <a:off x="944999" y="380215"/>
            <a:ext cx="10302000" cy="763600"/>
          </a:xfrm>
        </p:spPr>
        <p:txBody>
          <a:bodyPr/>
          <a:lstStyle/>
          <a:p>
            <a:r>
              <a:rPr lang="fr-FR" sz="4400" b="1" dirty="0">
                <a:effectLst>
                  <a:outerShdw blurRad="38100" dist="38100" dir="2700000" algn="tl">
                    <a:srgbClr val="000000">
                      <a:alpha val="43137"/>
                    </a:srgbClr>
                  </a:outerShdw>
                </a:effectLst>
              </a:rPr>
              <a:t>Les capteurs de flexion</a:t>
            </a:r>
          </a:p>
        </p:txBody>
      </p:sp>
      <p:pic>
        <p:nvPicPr>
          <p:cNvPr id="5" name="Picture 30">
            <a:extLst>
              <a:ext uri="{FF2B5EF4-FFF2-40B4-BE49-F238E27FC236}">
                <a16:creationId xmlns:a16="http://schemas.microsoft.com/office/drawing/2014/main" id="{C43D0FC1-931C-45F2-A5F2-90A194D6CC8D}"/>
              </a:ext>
            </a:extLst>
          </p:cNvPr>
          <p:cNvPicPr/>
          <p:nvPr/>
        </p:nvPicPr>
        <p:blipFill rotWithShape="1">
          <a:blip r:embed="rId2"/>
          <a:srcRect l="5556" t="1346" r="10064" b="12556"/>
          <a:stretch/>
        </p:blipFill>
        <p:spPr bwMode="auto">
          <a:xfrm>
            <a:off x="4532243" y="3173041"/>
            <a:ext cx="3127513" cy="29187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093984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ing language workshop by slidesgo">
  <a:themeElements>
    <a:clrScheme name="Simple Light">
      <a:dk1>
        <a:srgbClr val="242323"/>
      </a:dk1>
      <a:lt1>
        <a:srgbClr val="FFB24F"/>
      </a:lt1>
      <a:dk2>
        <a:srgbClr val="FFFFFF"/>
      </a:dk2>
      <a:lt2>
        <a:srgbClr val="242323"/>
      </a:lt2>
      <a:accent1>
        <a:srgbClr val="FFAB40"/>
      </a:accent1>
      <a:accent2>
        <a:srgbClr val="FFFFFF"/>
      </a:accent2>
      <a:accent3>
        <a:srgbClr val="242323"/>
      </a:accent3>
      <a:accent4>
        <a:srgbClr val="FFAB40"/>
      </a:accent4>
      <a:accent5>
        <a:srgbClr val="FFFFFF"/>
      </a:accent5>
      <a:accent6>
        <a:srgbClr val="FFB24F"/>
      </a:accent6>
      <a:hlink>
        <a:srgbClr val="24232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1117</Words>
  <Application>Microsoft Office PowerPoint</Application>
  <PresentationFormat>Grand écran</PresentationFormat>
  <Paragraphs>121</Paragraphs>
  <Slides>28</Slides>
  <Notes>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28</vt:i4>
      </vt:variant>
    </vt:vector>
  </HeadingPairs>
  <TitlesOfParts>
    <vt:vector size="39" baseType="lpstr">
      <vt:lpstr>Abel</vt:lpstr>
      <vt:lpstr>Anton</vt:lpstr>
      <vt:lpstr>Arial</vt:lpstr>
      <vt:lpstr>Calibri</vt:lpstr>
      <vt:lpstr>Fjalla One</vt:lpstr>
      <vt:lpstr>Glegoo</vt:lpstr>
      <vt:lpstr>Kreon Light</vt:lpstr>
      <vt:lpstr>Noto Sans</vt:lpstr>
      <vt:lpstr>Open Sans</vt:lpstr>
      <vt:lpstr>Wingdings</vt:lpstr>
      <vt:lpstr>Sing language workshop by slidesgo</vt:lpstr>
      <vt:lpstr>SIGN LANGUAGE Recognation</vt:lpstr>
      <vt:lpstr>Présentation PowerPoint</vt:lpstr>
      <vt:lpstr>Problématique</vt:lpstr>
      <vt:lpstr>Définition du SL </vt:lpstr>
      <vt:lpstr>Définition du SLR </vt:lpstr>
      <vt:lpstr>Un système de traduction signe-lettre à laide d’un gant à main</vt:lpstr>
      <vt:lpstr>Architecture Générale </vt:lpstr>
      <vt:lpstr>Architecture du gant </vt:lpstr>
      <vt:lpstr>Les capteurs de flexion</vt:lpstr>
      <vt:lpstr>Présentation PowerPoint</vt:lpstr>
      <vt:lpstr>Présentation PowerPoint</vt:lpstr>
      <vt:lpstr>Présentation PowerPoint</vt:lpstr>
      <vt:lpstr>Présentation PowerPoint</vt:lpstr>
      <vt:lpstr>Présentation PowerPoint</vt:lpstr>
      <vt:lpstr>Présentation PowerPoint</vt:lpstr>
      <vt:lpstr>un système de traduction signe-lettre à l'aide des réseaux de neurones</vt:lpstr>
      <vt:lpstr>L'acquisition des données</vt:lpstr>
      <vt:lpstr>Réseaux de neurones artificiels</vt:lpstr>
      <vt:lpstr>Réseau de neurones à convolution : </vt:lpstr>
      <vt:lpstr>TensorFlow</vt:lpstr>
      <vt:lpstr>Méthodologie</vt:lpstr>
      <vt:lpstr>1. Génération d'ensembles de données </vt:lpstr>
      <vt:lpstr>2. Classement des gestes</vt:lpstr>
      <vt:lpstr>2. Classement des gestes</vt:lpstr>
      <vt:lpstr>Résultats Obtenus</vt:lpstr>
      <vt:lpstr>Portée Future</vt:lpstr>
      <vt:lpstr>Conclusion &amp; Perspectives</vt:lpstr>
      <vt:lpstr>Bibliographie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dc:title>
  <dc:creator>Badr Mikou</dc:creator>
  <cp:lastModifiedBy>Badr Mikou</cp:lastModifiedBy>
  <cp:revision>64</cp:revision>
  <dcterms:created xsi:type="dcterms:W3CDTF">2021-07-07T22:18:02Z</dcterms:created>
  <dcterms:modified xsi:type="dcterms:W3CDTF">2021-07-08T11:27:51Z</dcterms:modified>
</cp:coreProperties>
</file>