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57" r:id="rId4"/>
    <p:sldId id="259" r:id="rId5"/>
    <p:sldId id="260" r:id="rId6"/>
    <p:sldId id="261" r:id="rId7"/>
    <p:sldId id="282" r:id="rId8"/>
    <p:sldId id="283" r:id="rId9"/>
    <p:sldId id="284" r:id="rId10"/>
    <p:sldId id="287" r:id="rId11"/>
    <p:sldId id="285" r:id="rId12"/>
    <p:sldId id="292" r:id="rId13"/>
    <p:sldId id="288" r:id="rId14"/>
    <p:sldId id="262" r:id="rId15"/>
    <p:sldId id="286" r:id="rId16"/>
    <p:sldId id="267" r:id="rId17"/>
    <p:sldId id="269" r:id="rId18"/>
    <p:sldId id="289" r:id="rId19"/>
    <p:sldId id="270" r:id="rId20"/>
    <p:sldId id="263" r:id="rId21"/>
    <p:sldId id="275" r:id="rId22"/>
    <p:sldId id="266" r:id="rId23"/>
    <p:sldId id="264" r:id="rId24"/>
    <p:sldId id="277" r:id="rId25"/>
    <p:sldId id="278" r:id="rId26"/>
    <p:sldId id="276" r:id="rId27"/>
    <p:sldId id="279" r:id="rId28"/>
    <p:sldId id="265" r:id="rId29"/>
    <p:sldId id="281" r:id="rId30"/>
    <p:sldId id="280" r:id="rId31"/>
    <p:sldId id="293" r:id="rId32"/>
    <p:sldId id="290" r:id="rId33"/>
    <p:sldId id="291" r:id="rId34"/>
    <p:sldId id="294" r:id="rId35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13652"/>
    <a:srgbClr val="114C76"/>
    <a:srgbClr val="422C16"/>
    <a:srgbClr val="0C788E"/>
    <a:srgbClr val="006666"/>
    <a:srgbClr val="0099CC"/>
    <a:srgbClr val="660066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0" autoAdjust="0"/>
    <p:restoredTop sz="94652" autoAdjust="0"/>
  </p:normalViewPr>
  <p:slideViewPr>
    <p:cSldViewPr>
      <p:cViewPr varScale="1">
        <p:scale>
          <a:sx n="68" d="100"/>
          <a:sy n="68" d="100"/>
        </p:scale>
        <p:origin x="121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8480DF-9A8C-4F1F-8E16-E4661C91D090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E87A09BF-0ABF-48DF-B44C-C8C0A4F69AFC}">
      <dgm:prSet phldrT="[Texte]"/>
      <dgm:spPr/>
      <dgm:t>
        <a:bodyPr/>
        <a:lstStyle/>
        <a:p>
          <a:r>
            <a:rPr lang="en-GB" b="1" noProof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Scape invaders</a:t>
          </a:r>
        </a:p>
      </dgm:t>
    </dgm:pt>
    <dgm:pt modelId="{CA8F81E1-82AA-4A5B-AF63-70C4BC717141}" type="parTrans" cxnId="{E7B83D36-7797-40B5-A452-CAD9E2FEA78D}">
      <dgm:prSet/>
      <dgm:spPr/>
      <dgm:t>
        <a:bodyPr/>
        <a:lstStyle/>
        <a:p>
          <a:endParaRPr lang="fr-FR"/>
        </a:p>
      </dgm:t>
    </dgm:pt>
    <dgm:pt modelId="{BFC104C9-7076-4E4D-ACF1-3D40B991360C}" type="sibTrans" cxnId="{E7B83D36-7797-40B5-A452-CAD9E2FEA78D}">
      <dgm:prSet/>
      <dgm:spPr/>
      <dgm:t>
        <a:bodyPr/>
        <a:lstStyle/>
        <a:p>
          <a:endParaRPr lang="fr-FR"/>
        </a:p>
      </dgm:t>
    </dgm:pt>
    <dgm:pt modelId="{2BBB6560-F8E5-4B65-9596-B2FE63C4C8CA}">
      <dgm:prSet phldrT="[Texte]"/>
      <dgm:spPr/>
      <dgm:t>
        <a:bodyPr/>
        <a:lstStyle/>
        <a:p>
          <a:r>
            <a:rPr lang="fr-FR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3 packages</a:t>
          </a:r>
        </a:p>
      </dgm:t>
    </dgm:pt>
    <dgm:pt modelId="{B979EC45-168B-4B66-B258-183CE1B5239D}" type="parTrans" cxnId="{4FF3072B-E14D-433A-AC8E-82BF6723380A}">
      <dgm:prSet/>
      <dgm:spPr/>
      <dgm:t>
        <a:bodyPr/>
        <a:lstStyle/>
        <a:p>
          <a:endParaRPr lang="fr-FR"/>
        </a:p>
      </dgm:t>
    </dgm:pt>
    <dgm:pt modelId="{C9FC3619-4FDD-48EF-90D3-CF4A168D9CAA}" type="sibTrans" cxnId="{4FF3072B-E14D-433A-AC8E-82BF6723380A}">
      <dgm:prSet/>
      <dgm:spPr/>
      <dgm:t>
        <a:bodyPr/>
        <a:lstStyle/>
        <a:p>
          <a:endParaRPr lang="fr-FR"/>
        </a:p>
      </dgm:t>
    </dgm:pt>
    <dgm:pt modelId="{FE1EB040-B12A-4543-8C07-CF191C5870E5}">
      <dgm:prSet phldrT="[Texte]"/>
      <dgm:spPr/>
      <dgm:t>
        <a:bodyPr/>
        <a:lstStyle/>
        <a:p>
          <a:r>
            <a:rPr lang="fr-FR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ressources</a:t>
          </a:r>
        </a:p>
      </dgm:t>
    </dgm:pt>
    <dgm:pt modelId="{2C5C4527-D9F4-444D-9F13-F94D635E1187}" type="parTrans" cxnId="{94145A01-A0F7-4943-87DD-FC2FD4F24900}">
      <dgm:prSet/>
      <dgm:spPr/>
      <dgm:t>
        <a:bodyPr/>
        <a:lstStyle/>
        <a:p>
          <a:endParaRPr lang="fr-FR"/>
        </a:p>
      </dgm:t>
    </dgm:pt>
    <dgm:pt modelId="{60171FDD-39B6-49E7-9698-3E8EBFB1E85D}" type="sibTrans" cxnId="{94145A01-A0F7-4943-87DD-FC2FD4F24900}">
      <dgm:prSet/>
      <dgm:spPr/>
      <dgm:t>
        <a:bodyPr/>
        <a:lstStyle/>
        <a:p>
          <a:endParaRPr lang="fr-FR"/>
        </a:p>
      </dgm:t>
    </dgm:pt>
    <dgm:pt modelId="{BF252F2E-E4FE-4F7F-8087-BF7BD8BA1590}">
      <dgm:prSet phldrT="[Texte]"/>
      <dgm:spPr/>
      <dgm:t>
        <a:bodyPr/>
        <a:lstStyle/>
        <a:p>
          <a:r>
            <a:rPr lang="fr-FR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jeu</a:t>
          </a:r>
        </a:p>
      </dgm:t>
    </dgm:pt>
    <dgm:pt modelId="{9FF88CAD-B78F-4EDA-9970-5F168D6E0D1B}" type="parTrans" cxnId="{2DD47545-CF29-491D-AFEC-5818BF25C759}">
      <dgm:prSet/>
      <dgm:spPr/>
      <dgm:t>
        <a:bodyPr/>
        <a:lstStyle/>
        <a:p>
          <a:endParaRPr lang="fr-FR"/>
        </a:p>
      </dgm:t>
    </dgm:pt>
    <dgm:pt modelId="{CD683522-5310-468A-93F7-EF09FB2136C0}" type="sibTrans" cxnId="{2DD47545-CF29-491D-AFEC-5818BF25C759}">
      <dgm:prSet/>
      <dgm:spPr/>
      <dgm:t>
        <a:bodyPr/>
        <a:lstStyle/>
        <a:p>
          <a:endParaRPr lang="fr-FR"/>
        </a:p>
      </dgm:t>
    </dgm:pt>
    <dgm:pt modelId="{6764332D-C132-4B73-BA40-121D6F87FF6C}">
      <dgm:prSet phldrT="[Texte]"/>
      <dgm:spPr/>
      <dgm:t>
        <a:bodyPr/>
        <a:lstStyle/>
        <a:p>
          <a:r>
            <a:rPr lang="fr-FR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2 fichiers</a:t>
          </a:r>
        </a:p>
      </dgm:t>
    </dgm:pt>
    <dgm:pt modelId="{7FFAD4DF-6273-41FE-9FC6-CBFCCDAEB176}" type="parTrans" cxnId="{95E3A640-9A66-4E71-AED9-18147A445BD6}">
      <dgm:prSet/>
      <dgm:spPr/>
      <dgm:t>
        <a:bodyPr/>
        <a:lstStyle/>
        <a:p>
          <a:endParaRPr lang="fr-FR"/>
        </a:p>
      </dgm:t>
    </dgm:pt>
    <dgm:pt modelId="{B9F520F2-4D12-4343-9FA5-120ED76BB924}" type="sibTrans" cxnId="{95E3A640-9A66-4E71-AED9-18147A445BD6}">
      <dgm:prSet/>
      <dgm:spPr/>
      <dgm:t>
        <a:bodyPr/>
        <a:lstStyle/>
        <a:p>
          <a:endParaRPr lang="fr-FR"/>
        </a:p>
      </dgm:t>
    </dgm:pt>
    <dgm:pt modelId="{8C8AC698-927A-4551-9D75-0C75242EDAF6}">
      <dgm:prSet phldrT="[Texte]"/>
      <dgm:spPr/>
      <dgm:t>
        <a:bodyPr/>
        <a:lstStyle/>
        <a:p>
          <a:r>
            <a:rPr lang="fr-FR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sons</a:t>
          </a:r>
        </a:p>
      </dgm:t>
    </dgm:pt>
    <dgm:pt modelId="{5AD08818-AD00-428A-8832-70858F4805F3}" type="parTrans" cxnId="{17A9CA82-E6C1-4A9E-A8BD-4BBE44B00CB6}">
      <dgm:prSet/>
      <dgm:spPr/>
      <dgm:t>
        <a:bodyPr/>
        <a:lstStyle/>
        <a:p>
          <a:endParaRPr lang="fr-FR"/>
        </a:p>
      </dgm:t>
    </dgm:pt>
    <dgm:pt modelId="{9B9B7201-8499-4058-BF1B-925AE08B7640}" type="sibTrans" cxnId="{17A9CA82-E6C1-4A9E-A8BD-4BBE44B00CB6}">
      <dgm:prSet/>
      <dgm:spPr/>
      <dgm:t>
        <a:bodyPr/>
        <a:lstStyle/>
        <a:p>
          <a:endParaRPr lang="fr-FR"/>
        </a:p>
      </dgm:t>
    </dgm:pt>
    <dgm:pt modelId="{6CF89E64-6B3C-4A1E-AD32-E0E298782BA5}">
      <dgm:prSet/>
      <dgm:spPr/>
      <dgm:t>
        <a:bodyPr/>
        <a:lstStyle/>
        <a:p>
          <a:r>
            <a:rPr lang="fr-FR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entités</a:t>
          </a:r>
        </a:p>
      </dgm:t>
    </dgm:pt>
    <dgm:pt modelId="{8882ADE8-F5E2-40A7-9300-02847E93BC77}" type="parTrans" cxnId="{69F9461C-AE09-4EB3-9FD4-3C71E2412476}">
      <dgm:prSet/>
      <dgm:spPr/>
      <dgm:t>
        <a:bodyPr/>
        <a:lstStyle/>
        <a:p>
          <a:endParaRPr lang="fr-FR"/>
        </a:p>
      </dgm:t>
    </dgm:pt>
    <dgm:pt modelId="{B8177AA4-82F7-4B7F-956C-CD9E1D89132C}" type="sibTrans" cxnId="{69F9461C-AE09-4EB3-9FD4-3C71E2412476}">
      <dgm:prSet/>
      <dgm:spPr/>
      <dgm:t>
        <a:bodyPr/>
        <a:lstStyle/>
        <a:p>
          <a:endParaRPr lang="fr-FR"/>
        </a:p>
      </dgm:t>
    </dgm:pt>
    <dgm:pt modelId="{DD67B62A-7DCD-4F68-801B-F696CC833BA1}">
      <dgm:prSet/>
      <dgm:spPr/>
      <dgm:t>
        <a:bodyPr/>
        <a:lstStyle/>
        <a:p>
          <a:r>
            <a:rPr lang="fr-FR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images</a:t>
          </a:r>
        </a:p>
      </dgm:t>
    </dgm:pt>
    <dgm:pt modelId="{6FBA8631-09D2-45D9-ABD0-C8E6167074A5}" type="parTrans" cxnId="{43391EDA-0459-4201-B5A8-0DFB46947819}">
      <dgm:prSet/>
      <dgm:spPr/>
      <dgm:t>
        <a:bodyPr/>
        <a:lstStyle/>
        <a:p>
          <a:endParaRPr lang="fr-FR"/>
        </a:p>
      </dgm:t>
    </dgm:pt>
    <dgm:pt modelId="{C5750A49-C51B-435E-B217-20EE7C03F64D}" type="sibTrans" cxnId="{43391EDA-0459-4201-B5A8-0DFB46947819}">
      <dgm:prSet/>
      <dgm:spPr/>
      <dgm:t>
        <a:bodyPr/>
        <a:lstStyle/>
        <a:p>
          <a:endParaRPr lang="fr-FR"/>
        </a:p>
      </dgm:t>
    </dgm:pt>
    <dgm:pt modelId="{80FDAE29-4CA8-42DB-9BDD-4CD62D1C5EF9}" type="pres">
      <dgm:prSet presAssocID="{D18480DF-9A8C-4F1F-8E16-E4661C91D0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D99BB65-7465-48EB-8865-70ABEB27AC9F}" type="pres">
      <dgm:prSet presAssocID="{E87A09BF-0ABF-48DF-B44C-C8C0A4F69AFC}" presName="hierRoot1" presStyleCnt="0">
        <dgm:presLayoutVars>
          <dgm:hierBranch val="init"/>
        </dgm:presLayoutVars>
      </dgm:prSet>
      <dgm:spPr/>
    </dgm:pt>
    <dgm:pt modelId="{C117FB77-0409-4B75-89BE-C11F6CA9F3D2}" type="pres">
      <dgm:prSet presAssocID="{E87A09BF-0ABF-48DF-B44C-C8C0A4F69AFC}" presName="rootComposite1" presStyleCnt="0"/>
      <dgm:spPr/>
    </dgm:pt>
    <dgm:pt modelId="{DF7DB683-898F-47C1-82DA-14FE08F3F6FE}" type="pres">
      <dgm:prSet presAssocID="{E87A09BF-0ABF-48DF-B44C-C8C0A4F69AFC}" presName="rootText1" presStyleLbl="node0" presStyleIdx="0" presStyleCnt="1">
        <dgm:presLayoutVars>
          <dgm:chPref val="3"/>
        </dgm:presLayoutVars>
      </dgm:prSet>
      <dgm:spPr/>
    </dgm:pt>
    <dgm:pt modelId="{DB9D73E9-5598-4EEB-8DFC-B5B8E2E73CB4}" type="pres">
      <dgm:prSet presAssocID="{E87A09BF-0ABF-48DF-B44C-C8C0A4F69AFC}" presName="rootConnector1" presStyleLbl="node1" presStyleIdx="0" presStyleCnt="0"/>
      <dgm:spPr/>
    </dgm:pt>
    <dgm:pt modelId="{A149153E-7938-4D26-9894-964F62E348DA}" type="pres">
      <dgm:prSet presAssocID="{E87A09BF-0ABF-48DF-B44C-C8C0A4F69AFC}" presName="hierChild2" presStyleCnt="0"/>
      <dgm:spPr/>
    </dgm:pt>
    <dgm:pt modelId="{454A20CE-B88B-4E23-A5C1-904CC48928B2}" type="pres">
      <dgm:prSet presAssocID="{B979EC45-168B-4B66-B258-183CE1B5239D}" presName="Name64" presStyleLbl="parChTrans1D2" presStyleIdx="0" presStyleCnt="2"/>
      <dgm:spPr/>
    </dgm:pt>
    <dgm:pt modelId="{40D7F846-1BAF-4124-A2FE-7E08DA183468}" type="pres">
      <dgm:prSet presAssocID="{2BBB6560-F8E5-4B65-9596-B2FE63C4C8CA}" presName="hierRoot2" presStyleCnt="0">
        <dgm:presLayoutVars>
          <dgm:hierBranch val="init"/>
        </dgm:presLayoutVars>
      </dgm:prSet>
      <dgm:spPr/>
    </dgm:pt>
    <dgm:pt modelId="{DEB1B149-6BCF-424F-9E1D-AD2EBA95B899}" type="pres">
      <dgm:prSet presAssocID="{2BBB6560-F8E5-4B65-9596-B2FE63C4C8CA}" presName="rootComposite" presStyleCnt="0"/>
      <dgm:spPr/>
    </dgm:pt>
    <dgm:pt modelId="{AEDA0A5F-59DF-4676-A115-EC65FA5B3042}" type="pres">
      <dgm:prSet presAssocID="{2BBB6560-F8E5-4B65-9596-B2FE63C4C8CA}" presName="rootText" presStyleLbl="node2" presStyleIdx="0" presStyleCnt="2">
        <dgm:presLayoutVars>
          <dgm:chPref val="3"/>
        </dgm:presLayoutVars>
      </dgm:prSet>
      <dgm:spPr/>
    </dgm:pt>
    <dgm:pt modelId="{9E0F772F-6ECC-4C0C-A010-19C1CBF4442A}" type="pres">
      <dgm:prSet presAssocID="{2BBB6560-F8E5-4B65-9596-B2FE63C4C8CA}" presName="rootConnector" presStyleLbl="node2" presStyleIdx="0" presStyleCnt="2"/>
      <dgm:spPr/>
    </dgm:pt>
    <dgm:pt modelId="{A81D1F4C-B528-485A-BDEC-F46BFBAF691F}" type="pres">
      <dgm:prSet presAssocID="{2BBB6560-F8E5-4B65-9596-B2FE63C4C8CA}" presName="hierChild4" presStyleCnt="0"/>
      <dgm:spPr/>
    </dgm:pt>
    <dgm:pt modelId="{F894FACC-A3F2-4E61-AEF5-D08F639B1D6A}" type="pres">
      <dgm:prSet presAssocID="{2C5C4527-D9F4-444D-9F13-F94D635E1187}" presName="Name64" presStyleLbl="parChTrans1D3" presStyleIdx="0" presStyleCnt="5"/>
      <dgm:spPr/>
    </dgm:pt>
    <dgm:pt modelId="{1DF1A9C8-3711-4E61-9DE4-D4DFCFB434FC}" type="pres">
      <dgm:prSet presAssocID="{FE1EB040-B12A-4543-8C07-CF191C5870E5}" presName="hierRoot2" presStyleCnt="0">
        <dgm:presLayoutVars>
          <dgm:hierBranch val="init"/>
        </dgm:presLayoutVars>
      </dgm:prSet>
      <dgm:spPr/>
    </dgm:pt>
    <dgm:pt modelId="{A62F877B-F74C-477B-9253-129E0E3688EE}" type="pres">
      <dgm:prSet presAssocID="{FE1EB040-B12A-4543-8C07-CF191C5870E5}" presName="rootComposite" presStyleCnt="0"/>
      <dgm:spPr/>
    </dgm:pt>
    <dgm:pt modelId="{937463AD-7254-44BB-A50C-90FDAB0E230E}" type="pres">
      <dgm:prSet presAssocID="{FE1EB040-B12A-4543-8C07-CF191C5870E5}" presName="rootText" presStyleLbl="node3" presStyleIdx="0" presStyleCnt="5">
        <dgm:presLayoutVars>
          <dgm:chPref val="3"/>
        </dgm:presLayoutVars>
      </dgm:prSet>
      <dgm:spPr/>
    </dgm:pt>
    <dgm:pt modelId="{D3543A50-BBB2-4CCA-899B-8C65A6A01959}" type="pres">
      <dgm:prSet presAssocID="{FE1EB040-B12A-4543-8C07-CF191C5870E5}" presName="rootConnector" presStyleLbl="node3" presStyleIdx="0" presStyleCnt="5"/>
      <dgm:spPr/>
    </dgm:pt>
    <dgm:pt modelId="{4C5CEE29-8487-4351-A2E1-BD2869529B4E}" type="pres">
      <dgm:prSet presAssocID="{FE1EB040-B12A-4543-8C07-CF191C5870E5}" presName="hierChild4" presStyleCnt="0"/>
      <dgm:spPr/>
    </dgm:pt>
    <dgm:pt modelId="{CFA99D7E-9F7B-4FF4-9F85-9E15ADF75F01}" type="pres">
      <dgm:prSet presAssocID="{FE1EB040-B12A-4543-8C07-CF191C5870E5}" presName="hierChild5" presStyleCnt="0"/>
      <dgm:spPr/>
    </dgm:pt>
    <dgm:pt modelId="{02B7B161-C3B8-46AB-AD9A-AFF4A5E43A91}" type="pres">
      <dgm:prSet presAssocID="{9FF88CAD-B78F-4EDA-9970-5F168D6E0D1B}" presName="Name64" presStyleLbl="parChTrans1D3" presStyleIdx="1" presStyleCnt="5"/>
      <dgm:spPr/>
    </dgm:pt>
    <dgm:pt modelId="{3EB5CB22-4BE8-4945-B81F-3681B92DC92E}" type="pres">
      <dgm:prSet presAssocID="{BF252F2E-E4FE-4F7F-8087-BF7BD8BA1590}" presName="hierRoot2" presStyleCnt="0">
        <dgm:presLayoutVars>
          <dgm:hierBranch val="init"/>
        </dgm:presLayoutVars>
      </dgm:prSet>
      <dgm:spPr/>
    </dgm:pt>
    <dgm:pt modelId="{DD5561C5-6292-40D5-B4D8-4EA56D44E638}" type="pres">
      <dgm:prSet presAssocID="{BF252F2E-E4FE-4F7F-8087-BF7BD8BA1590}" presName="rootComposite" presStyleCnt="0"/>
      <dgm:spPr/>
    </dgm:pt>
    <dgm:pt modelId="{AC83AB10-8AAB-4458-94E1-F7FCACBB5D96}" type="pres">
      <dgm:prSet presAssocID="{BF252F2E-E4FE-4F7F-8087-BF7BD8BA1590}" presName="rootText" presStyleLbl="node3" presStyleIdx="1" presStyleCnt="5">
        <dgm:presLayoutVars>
          <dgm:chPref val="3"/>
        </dgm:presLayoutVars>
      </dgm:prSet>
      <dgm:spPr/>
    </dgm:pt>
    <dgm:pt modelId="{7DA9171F-510F-441B-90C7-03722D8BAA52}" type="pres">
      <dgm:prSet presAssocID="{BF252F2E-E4FE-4F7F-8087-BF7BD8BA1590}" presName="rootConnector" presStyleLbl="node3" presStyleIdx="1" presStyleCnt="5"/>
      <dgm:spPr/>
    </dgm:pt>
    <dgm:pt modelId="{9682A886-32F4-4184-AB9E-9C39EBCB039F}" type="pres">
      <dgm:prSet presAssocID="{BF252F2E-E4FE-4F7F-8087-BF7BD8BA1590}" presName="hierChild4" presStyleCnt="0"/>
      <dgm:spPr/>
    </dgm:pt>
    <dgm:pt modelId="{4020FCB7-071C-4FFA-9F8C-CD618A1DEF80}" type="pres">
      <dgm:prSet presAssocID="{BF252F2E-E4FE-4F7F-8087-BF7BD8BA1590}" presName="hierChild5" presStyleCnt="0"/>
      <dgm:spPr/>
    </dgm:pt>
    <dgm:pt modelId="{3385C272-FAAB-43CB-9AE1-6EDCDE24B0F6}" type="pres">
      <dgm:prSet presAssocID="{8882ADE8-F5E2-40A7-9300-02847E93BC77}" presName="Name64" presStyleLbl="parChTrans1D3" presStyleIdx="2" presStyleCnt="5"/>
      <dgm:spPr/>
    </dgm:pt>
    <dgm:pt modelId="{4D1238D1-4A11-4A39-8C9D-7407261EBF23}" type="pres">
      <dgm:prSet presAssocID="{6CF89E64-6B3C-4A1E-AD32-E0E298782BA5}" presName="hierRoot2" presStyleCnt="0">
        <dgm:presLayoutVars>
          <dgm:hierBranch val="init"/>
        </dgm:presLayoutVars>
      </dgm:prSet>
      <dgm:spPr/>
    </dgm:pt>
    <dgm:pt modelId="{57531EE7-CF75-485F-B457-4C53634D2BA6}" type="pres">
      <dgm:prSet presAssocID="{6CF89E64-6B3C-4A1E-AD32-E0E298782BA5}" presName="rootComposite" presStyleCnt="0"/>
      <dgm:spPr/>
    </dgm:pt>
    <dgm:pt modelId="{7B7FF947-54F1-4CD5-968A-E4D2CEF1E235}" type="pres">
      <dgm:prSet presAssocID="{6CF89E64-6B3C-4A1E-AD32-E0E298782BA5}" presName="rootText" presStyleLbl="node3" presStyleIdx="2" presStyleCnt="5">
        <dgm:presLayoutVars>
          <dgm:chPref val="3"/>
        </dgm:presLayoutVars>
      </dgm:prSet>
      <dgm:spPr/>
    </dgm:pt>
    <dgm:pt modelId="{B58A14C1-0B44-407E-8986-D7EF7969CD9C}" type="pres">
      <dgm:prSet presAssocID="{6CF89E64-6B3C-4A1E-AD32-E0E298782BA5}" presName="rootConnector" presStyleLbl="node3" presStyleIdx="2" presStyleCnt="5"/>
      <dgm:spPr/>
    </dgm:pt>
    <dgm:pt modelId="{C12079C8-893D-4C63-B312-2E2717788FC9}" type="pres">
      <dgm:prSet presAssocID="{6CF89E64-6B3C-4A1E-AD32-E0E298782BA5}" presName="hierChild4" presStyleCnt="0"/>
      <dgm:spPr/>
    </dgm:pt>
    <dgm:pt modelId="{FF1E5AF8-A736-4370-ABE7-01D9C492F54A}" type="pres">
      <dgm:prSet presAssocID="{6CF89E64-6B3C-4A1E-AD32-E0E298782BA5}" presName="hierChild5" presStyleCnt="0"/>
      <dgm:spPr/>
    </dgm:pt>
    <dgm:pt modelId="{6363CE09-C509-4BA9-949F-4C18C25887C6}" type="pres">
      <dgm:prSet presAssocID="{2BBB6560-F8E5-4B65-9596-B2FE63C4C8CA}" presName="hierChild5" presStyleCnt="0"/>
      <dgm:spPr/>
    </dgm:pt>
    <dgm:pt modelId="{9E652599-DDA5-4C11-87EB-CC53FA141E10}" type="pres">
      <dgm:prSet presAssocID="{7FFAD4DF-6273-41FE-9FC6-CBFCCDAEB176}" presName="Name64" presStyleLbl="parChTrans1D2" presStyleIdx="1" presStyleCnt="2"/>
      <dgm:spPr/>
    </dgm:pt>
    <dgm:pt modelId="{B6EC9FE7-F381-4B46-B38B-36BC60F7B54B}" type="pres">
      <dgm:prSet presAssocID="{6764332D-C132-4B73-BA40-121D6F87FF6C}" presName="hierRoot2" presStyleCnt="0">
        <dgm:presLayoutVars>
          <dgm:hierBranch val="init"/>
        </dgm:presLayoutVars>
      </dgm:prSet>
      <dgm:spPr/>
    </dgm:pt>
    <dgm:pt modelId="{D243EC15-2751-4D9F-B92E-8511387807D7}" type="pres">
      <dgm:prSet presAssocID="{6764332D-C132-4B73-BA40-121D6F87FF6C}" presName="rootComposite" presStyleCnt="0"/>
      <dgm:spPr/>
    </dgm:pt>
    <dgm:pt modelId="{09D7C863-7823-4FC9-8244-3C5F644CB991}" type="pres">
      <dgm:prSet presAssocID="{6764332D-C132-4B73-BA40-121D6F87FF6C}" presName="rootText" presStyleLbl="node2" presStyleIdx="1" presStyleCnt="2">
        <dgm:presLayoutVars>
          <dgm:chPref val="3"/>
        </dgm:presLayoutVars>
      </dgm:prSet>
      <dgm:spPr/>
    </dgm:pt>
    <dgm:pt modelId="{92068146-B03A-4FC2-A950-9A4331681574}" type="pres">
      <dgm:prSet presAssocID="{6764332D-C132-4B73-BA40-121D6F87FF6C}" presName="rootConnector" presStyleLbl="node2" presStyleIdx="1" presStyleCnt="2"/>
      <dgm:spPr/>
    </dgm:pt>
    <dgm:pt modelId="{531336D0-4BED-487A-973A-4EFD9051AD64}" type="pres">
      <dgm:prSet presAssocID="{6764332D-C132-4B73-BA40-121D6F87FF6C}" presName="hierChild4" presStyleCnt="0"/>
      <dgm:spPr/>
    </dgm:pt>
    <dgm:pt modelId="{601E9E43-D75A-42CC-BEEB-4666906C569D}" type="pres">
      <dgm:prSet presAssocID="{5AD08818-AD00-428A-8832-70858F4805F3}" presName="Name64" presStyleLbl="parChTrans1D3" presStyleIdx="3" presStyleCnt="5"/>
      <dgm:spPr/>
    </dgm:pt>
    <dgm:pt modelId="{B53C23CE-9B73-4CE9-AD53-621414B70BA9}" type="pres">
      <dgm:prSet presAssocID="{8C8AC698-927A-4551-9D75-0C75242EDAF6}" presName="hierRoot2" presStyleCnt="0">
        <dgm:presLayoutVars>
          <dgm:hierBranch val="init"/>
        </dgm:presLayoutVars>
      </dgm:prSet>
      <dgm:spPr/>
    </dgm:pt>
    <dgm:pt modelId="{F38DF199-F508-48CC-A417-BFD37E5E9D3A}" type="pres">
      <dgm:prSet presAssocID="{8C8AC698-927A-4551-9D75-0C75242EDAF6}" presName="rootComposite" presStyleCnt="0"/>
      <dgm:spPr/>
    </dgm:pt>
    <dgm:pt modelId="{250452C1-33BA-4EEF-ACBE-16540349C699}" type="pres">
      <dgm:prSet presAssocID="{8C8AC698-927A-4551-9D75-0C75242EDAF6}" presName="rootText" presStyleLbl="node3" presStyleIdx="3" presStyleCnt="5">
        <dgm:presLayoutVars>
          <dgm:chPref val="3"/>
        </dgm:presLayoutVars>
      </dgm:prSet>
      <dgm:spPr/>
    </dgm:pt>
    <dgm:pt modelId="{51320F34-890B-4B06-B0E9-93D0265E7FF0}" type="pres">
      <dgm:prSet presAssocID="{8C8AC698-927A-4551-9D75-0C75242EDAF6}" presName="rootConnector" presStyleLbl="node3" presStyleIdx="3" presStyleCnt="5"/>
      <dgm:spPr/>
    </dgm:pt>
    <dgm:pt modelId="{48E7CF33-F776-49EF-93B2-AD0CBA9E529D}" type="pres">
      <dgm:prSet presAssocID="{8C8AC698-927A-4551-9D75-0C75242EDAF6}" presName="hierChild4" presStyleCnt="0"/>
      <dgm:spPr/>
    </dgm:pt>
    <dgm:pt modelId="{7A3A085F-86A8-4F23-AF98-7E0AEE29C265}" type="pres">
      <dgm:prSet presAssocID="{8C8AC698-927A-4551-9D75-0C75242EDAF6}" presName="hierChild5" presStyleCnt="0"/>
      <dgm:spPr/>
    </dgm:pt>
    <dgm:pt modelId="{3B19C2D8-C480-4B4A-8613-EF3DD58F4B6B}" type="pres">
      <dgm:prSet presAssocID="{6FBA8631-09D2-45D9-ABD0-C8E6167074A5}" presName="Name64" presStyleLbl="parChTrans1D3" presStyleIdx="4" presStyleCnt="5"/>
      <dgm:spPr/>
    </dgm:pt>
    <dgm:pt modelId="{87B3F7C4-08DC-4B50-958C-16B0E7566EAD}" type="pres">
      <dgm:prSet presAssocID="{DD67B62A-7DCD-4F68-801B-F696CC833BA1}" presName="hierRoot2" presStyleCnt="0">
        <dgm:presLayoutVars>
          <dgm:hierBranch val="init"/>
        </dgm:presLayoutVars>
      </dgm:prSet>
      <dgm:spPr/>
    </dgm:pt>
    <dgm:pt modelId="{5B8FE8C0-99E8-4F65-B408-57A12AC64E5A}" type="pres">
      <dgm:prSet presAssocID="{DD67B62A-7DCD-4F68-801B-F696CC833BA1}" presName="rootComposite" presStyleCnt="0"/>
      <dgm:spPr/>
    </dgm:pt>
    <dgm:pt modelId="{35B384EA-B756-4A87-8CC7-5804CBF7D397}" type="pres">
      <dgm:prSet presAssocID="{DD67B62A-7DCD-4F68-801B-F696CC833BA1}" presName="rootText" presStyleLbl="node3" presStyleIdx="4" presStyleCnt="5">
        <dgm:presLayoutVars>
          <dgm:chPref val="3"/>
        </dgm:presLayoutVars>
      </dgm:prSet>
      <dgm:spPr/>
    </dgm:pt>
    <dgm:pt modelId="{209ED18D-8BB5-4092-99B1-29B9C8A0283D}" type="pres">
      <dgm:prSet presAssocID="{DD67B62A-7DCD-4F68-801B-F696CC833BA1}" presName="rootConnector" presStyleLbl="node3" presStyleIdx="4" presStyleCnt="5"/>
      <dgm:spPr/>
    </dgm:pt>
    <dgm:pt modelId="{D2AEA11C-41E5-48EF-9D3B-DC02FB32D1D5}" type="pres">
      <dgm:prSet presAssocID="{DD67B62A-7DCD-4F68-801B-F696CC833BA1}" presName="hierChild4" presStyleCnt="0"/>
      <dgm:spPr/>
    </dgm:pt>
    <dgm:pt modelId="{C2296D94-421E-443C-AEB5-5B4A65187180}" type="pres">
      <dgm:prSet presAssocID="{DD67B62A-7DCD-4F68-801B-F696CC833BA1}" presName="hierChild5" presStyleCnt="0"/>
      <dgm:spPr/>
    </dgm:pt>
    <dgm:pt modelId="{FBC2CC2F-F687-4600-9285-9E778AADE2C3}" type="pres">
      <dgm:prSet presAssocID="{6764332D-C132-4B73-BA40-121D6F87FF6C}" presName="hierChild5" presStyleCnt="0"/>
      <dgm:spPr/>
    </dgm:pt>
    <dgm:pt modelId="{2B93D71A-E2BF-42FA-8F62-C23E5FF09163}" type="pres">
      <dgm:prSet presAssocID="{E87A09BF-0ABF-48DF-B44C-C8C0A4F69AFC}" presName="hierChild3" presStyleCnt="0"/>
      <dgm:spPr/>
    </dgm:pt>
  </dgm:ptLst>
  <dgm:cxnLst>
    <dgm:cxn modelId="{94145A01-A0F7-4943-87DD-FC2FD4F24900}" srcId="{2BBB6560-F8E5-4B65-9596-B2FE63C4C8CA}" destId="{FE1EB040-B12A-4543-8C07-CF191C5870E5}" srcOrd="0" destOrd="0" parTransId="{2C5C4527-D9F4-444D-9F13-F94D635E1187}" sibTransId="{60171FDD-39B6-49E7-9698-3E8EBFB1E85D}"/>
    <dgm:cxn modelId="{69F9461C-AE09-4EB3-9FD4-3C71E2412476}" srcId="{2BBB6560-F8E5-4B65-9596-B2FE63C4C8CA}" destId="{6CF89E64-6B3C-4A1E-AD32-E0E298782BA5}" srcOrd="2" destOrd="0" parTransId="{8882ADE8-F5E2-40A7-9300-02847E93BC77}" sibTransId="{B8177AA4-82F7-4B7F-956C-CD9E1D89132C}"/>
    <dgm:cxn modelId="{A039E227-1358-4E27-A81F-756FCA33A0BE}" type="presOf" srcId="{6764332D-C132-4B73-BA40-121D6F87FF6C}" destId="{92068146-B03A-4FC2-A950-9A4331681574}" srcOrd="1" destOrd="0" presId="urn:microsoft.com/office/officeart/2009/3/layout/HorizontalOrganizationChart"/>
    <dgm:cxn modelId="{4FF3072B-E14D-433A-AC8E-82BF6723380A}" srcId="{E87A09BF-0ABF-48DF-B44C-C8C0A4F69AFC}" destId="{2BBB6560-F8E5-4B65-9596-B2FE63C4C8CA}" srcOrd="0" destOrd="0" parTransId="{B979EC45-168B-4B66-B258-183CE1B5239D}" sibTransId="{C9FC3619-4FDD-48EF-90D3-CF4A168D9CAA}"/>
    <dgm:cxn modelId="{0F92172B-C994-4046-8C73-705A379AC389}" type="presOf" srcId="{8882ADE8-F5E2-40A7-9300-02847E93BC77}" destId="{3385C272-FAAB-43CB-9AE1-6EDCDE24B0F6}" srcOrd="0" destOrd="0" presId="urn:microsoft.com/office/officeart/2009/3/layout/HorizontalOrganizationChart"/>
    <dgm:cxn modelId="{5FDF7634-AAF0-4DC9-A30E-3DB58D8ACC94}" type="presOf" srcId="{D18480DF-9A8C-4F1F-8E16-E4661C91D090}" destId="{80FDAE29-4CA8-42DB-9BDD-4CD62D1C5EF9}" srcOrd="0" destOrd="0" presId="urn:microsoft.com/office/officeart/2009/3/layout/HorizontalOrganizationChart"/>
    <dgm:cxn modelId="{E7B83D36-7797-40B5-A452-CAD9E2FEA78D}" srcId="{D18480DF-9A8C-4F1F-8E16-E4661C91D090}" destId="{E87A09BF-0ABF-48DF-B44C-C8C0A4F69AFC}" srcOrd="0" destOrd="0" parTransId="{CA8F81E1-82AA-4A5B-AF63-70C4BC717141}" sibTransId="{BFC104C9-7076-4E4D-ACF1-3D40B991360C}"/>
    <dgm:cxn modelId="{9400DE3D-19A3-4CF1-A6B2-5FF17DAAFBFB}" type="presOf" srcId="{5AD08818-AD00-428A-8832-70858F4805F3}" destId="{601E9E43-D75A-42CC-BEEB-4666906C569D}" srcOrd="0" destOrd="0" presId="urn:microsoft.com/office/officeart/2009/3/layout/HorizontalOrganizationChart"/>
    <dgm:cxn modelId="{95E3A640-9A66-4E71-AED9-18147A445BD6}" srcId="{E87A09BF-0ABF-48DF-B44C-C8C0A4F69AFC}" destId="{6764332D-C132-4B73-BA40-121D6F87FF6C}" srcOrd="1" destOrd="0" parTransId="{7FFAD4DF-6273-41FE-9FC6-CBFCCDAEB176}" sibTransId="{B9F520F2-4D12-4343-9FA5-120ED76BB924}"/>
    <dgm:cxn modelId="{C0FA8862-6475-4D60-9FCC-D709D08FF6CE}" type="presOf" srcId="{6CF89E64-6B3C-4A1E-AD32-E0E298782BA5}" destId="{7B7FF947-54F1-4CD5-968A-E4D2CEF1E235}" srcOrd="0" destOrd="0" presId="urn:microsoft.com/office/officeart/2009/3/layout/HorizontalOrganizationChart"/>
    <dgm:cxn modelId="{88FA2664-CF73-46D6-A853-11795AF289FF}" type="presOf" srcId="{DD67B62A-7DCD-4F68-801B-F696CC833BA1}" destId="{209ED18D-8BB5-4092-99B1-29B9C8A0283D}" srcOrd="1" destOrd="0" presId="urn:microsoft.com/office/officeart/2009/3/layout/HorizontalOrganizationChart"/>
    <dgm:cxn modelId="{543AF864-FFC0-49AF-A98B-35FBD0BA3722}" type="presOf" srcId="{E87A09BF-0ABF-48DF-B44C-C8C0A4F69AFC}" destId="{DB9D73E9-5598-4EEB-8DFC-B5B8E2E73CB4}" srcOrd="1" destOrd="0" presId="urn:microsoft.com/office/officeart/2009/3/layout/HorizontalOrganizationChart"/>
    <dgm:cxn modelId="{2DD47545-CF29-491D-AFEC-5818BF25C759}" srcId="{2BBB6560-F8E5-4B65-9596-B2FE63C4C8CA}" destId="{BF252F2E-E4FE-4F7F-8087-BF7BD8BA1590}" srcOrd="1" destOrd="0" parTransId="{9FF88CAD-B78F-4EDA-9970-5F168D6E0D1B}" sibTransId="{CD683522-5310-468A-93F7-EF09FB2136C0}"/>
    <dgm:cxn modelId="{EF61454D-A2F3-42BC-A359-00BAB4E32BCB}" type="presOf" srcId="{2BBB6560-F8E5-4B65-9596-B2FE63C4C8CA}" destId="{9E0F772F-6ECC-4C0C-A010-19C1CBF4442A}" srcOrd="1" destOrd="0" presId="urn:microsoft.com/office/officeart/2009/3/layout/HorizontalOrganizationChart"/>
    <dgm:cxn modelId="{00679653-22AB-4687-A0CB-B7E9AEA30E64}" type="presOf" srcId="{BF252F2E-E4FE-4F7F-8087-BF7BD8BA1590}" destId="{AC83AB10-8AAB-4458-94E1-F7FCACBB5D96}" srcOrd="0" destOrd="0" presId="urn:microsoft.com/office/officeart/2009/3/layout/HorizontalOrganizationChart"/>
    <dgm:cxn modelId="{3DA8B776-29F7-41F4-B9C9-AA16739CF912}" type="presOf" srcId="{B979EC45-168B-4B66-B258-183CE1B5239D}" destId="{454A20CE-B88B-4E23-A5C1-904CC48928B2}" srcOrd="0" destOrd="0" presId="urn:microsoft.com/office/officeart/2009/3/layout/HorizontalOrganizationChart"/>
    <dgm:cxn modelId="{F47CBE7F-02B8-476E-87D0-3E0966F9414C}" type="presOf" srcId="{8C8AC698-927A-4551-9D75-0C75242EDAF6}" destId="{250452C1-33BA-4EEF-ACBE-16540349C699}" srcOrd="0" destOrd="0" presId="urn:microsoft.com/office/officeart/2009/3/layout/HorizontalOrganizationChart"/>
    <dgm:cxn modelId="{43B5BF82-0A69-45EE-95A6-DFF98017919A}" type="presOf" srcId="{6FBA8631-09D2-45D9-ABD0-C8E6167074A5}" destId="{3B19C2D8-C480-4B4A-8613-EF3DD58F4B6B}" srcOrd="0" destOrd="0" presId="urn:microsoft.com/office/officeart/2009/3/layout/HorizontalOrganizationChart"/>
    <dgm:cxn modelId="{17A9CA82-E6C1-4A9E-A8BD-4BBE44B00CB6}" srcId="{6764332D-C132-4B73-BA40-121D6F87FF6C}" destId="{8C8AC698-927A-4551-9D75-0C75242EDAF6}" srcOrd="0" destOrd="0" parTransId="{5AD08818-AD00-428A-8832-70858F4805F3}" sibTransId="{9B9B7201-8499-4058-BF1B-925AE08B7640}"/>
    <dgm:cxn modelId="{FDCD2793-2F7E-46EB-9303-12A25D1057D0}" type="presOf" srcId="{DD67B62A-7DCD-4F68-801B-F696CC833BA1}" destId="{35B384EA-B756-4A87-8CC7-5804CBF7D397}" srcOrd="0" destOrd="0" presId="urn:microsoft.com/office/officeart/2009/3/layout/HorizontalOrganizationChart"/>
    <dgm:cxn modelId="{1D76A39D-19B5-4AC8-8B6C-971626671C05}" type="presOf" srcId="{8C8AC698-927A-4551-9D75-0C75242EDAF6}" destId="{51320F34-890B-4B06-B0E9-93D0265E7FF0}" srcOrd="1" destOrd="0" presId="urn:microsoft.com/office/officeart/2009/3/layout/HorizontalOrganizationChart"/>
    <dgm:cxn modelId="{BB93CC9F-2FA3-4161-A2AA-043495E08B25}" type="presOf" srcId="{7FFAD4DF-6273-41FE-9FC6-CBFCCDAEB176}" destId="{9E652599-DDA5-4C11-87EB-CC53FA141E10}" srcOrd="0" destOrd="0" presId="urn:microsoft.com/office/officeart/2009/3/layout/HorizontalOrganizationChart"/>
    <dgm:cxn modelId="{D4334EA2-0CB4-4291-A5F9-0BB7983B917D}" type="presOf" srcId="{FE1EB040-B12A-4543-8C07-CF191C5870E5}" destId="{D3543A50-BBB2-4CCA-899B-8C65A6A01959}" srcOrd="1" destOrd="0" presId="urn:microsoft.com/office/officeart/2009/3/layout/HorizontalOrganizationChart"/>
    <dgm:cxn modelId="{FDB45EB9-145E-459C-B989-C3B4A3A4791B}" type="presOf" srcId="{2C5C4527-D9F4-444D-9F13-F94D635E1187}" destId="{F894FACC-A3F2-4E61-AEF5-D08F639B1D6A}" srcOrd="0" destOrd="0" presId="urn:microsoft.com/office/officeart/2009/3/layout/HorizontalOrganizationChart"/>
    <dgm:cxn modelId="{8119ACBA-700F-439B-BA83-35A0E1422EF4}" type="presOf" srcId="{BF252F2E-E4FE-4F7F-8087-BF7BD8BA1590}" destId="{7DA9171F-510F-441B-90C7-03722D8BAA52}" srcOrd="1" destOrd="0" presId="urn:microsoft.com/office/officeart/2009/3/layout/HorizontalOrganizationChart"/>
    <dgm:cxn modelId="{BB2AB0BB-256B-4A06-9FE0-D1621D94E250}" type="presOf" srcId="{E87A09BF-0ABF-48DF-B44C-C8C0A4F69AFC}" destId="{DF7DB683-898F-47C1-82DA-14FE08F3F6FE}" srcOrd="0" destOrd="0" presId="urn:microsoft.com/office/officeart/2009/3/layout/HorizontalOrganizationChart"/>
    <dgm:cxn modelId="{E76735C3-4B3A-4BCC-83BD-79D79A3A82A6}" type="presOf" srcId="{6764332D-C132-4B73-BA40-121D6F87FF6C}" destId="{09D7C863-7823-4FC9-8244-3C5F644CB991}" srcOrd="0" destOrd="0" presId="urn:microsoft.com/office/officeart/2009/3/layout/HorizontalOrganizationChart"/>
    <dgm:cxn modelId="{43391EDA-0459-4201-B5A8-0DFB46947819}" srcId="{6764332D-C132-4B73-BA40-121D6F87FF6C}" destId="{DD67B62A-7DCD-4F68-801B-F696CC833BA1}" srcOrd="1" destOrd="0" parTransId="{6FBA8631-09D2-45D9-ABD0-C8E6167074A5}" sibTransId="{C5750A49-C51B-435E-B217-20EE7C03F64D}"/>
    <dgm:cxn modelId="{560182E9-1384-4376-BE4A-59131F188C99}" type="presOf" srcId="{2BBB6560-F8E5-4B65-9596-B2FE63C4C8CA}" destId="{AEDA0A5F-59DF-4676-A115-EC65FA5B3042}" srcOrd="0" destOrd="0" presId="urn:microsoft.com/office/officeart/2009/3/layout/HorizontalOrganizationChart"/>
    <dgm:cxn modelId="{A71208EB-019A-4683-8F40-B314A5D589DE}" type="presOf" srcId="{9FF88CAD-B78F-4EDA-9970-5F168D6E0D1B}" destId="{02B7B161-C3B8-46AB-AD9A-AFF4A5E43A91}" srcOrd="0" destOrd="0" presId="urn:microsoft.com/office/officeart/2009/3/layout/HorizontalOrganizationChart"/>
    <dgm:cxn modelId="{C2D6BFED-3840-4E0B-9E0E-AD80C27A7920}" type="presOf" srcId="{FE1EB040-B12A-4543-8C07-CF191C5870E5}" destId="{937463AD-7254-44BB-A50C-90FDAB0E230E}" srcOrd="0" destOrd="0" presId="urn:microsoft.com/office/officeart/2009/3/layout/HorizontalOrganizationChart"/>
    <dgm:cxn modelId="{37AA8FF6-472B-40B8-865D-4BDAE8E08710}" type="presOf" srcId="{6CF89E64-6B3C-4A1E-AD32-E0E298782BA5}" destId="{B58A14C1-0B44-407E-8986-D7EF7969CD9C}" srcOrd="1" destOrd="0" presId="urn:microsoft.com/office/officeart/2009/3/layout/HorizontalOrganizationChart"/>
    <dgm:cxn modelId="{96F133AF-70D1-46C2-A60A-0842B6C30E7D}" type="presParOf" srcId="{80FDAE29-4CA8-42DB-9BDD-4CD62D1C5EF9}" destId="{8D99BB65-7465-48EB-8865-70ABEB27AC9F}" srcOrd="0" destOrd="0" presId="urn:microsoft.com/office/officeart/2009/3/layout/HorizontalOrganizationChart"/>
    <dgm:cxn modelId="{22C902C5-355E-4066-A4C4-DE2E35FF6938}" type="presParOf" srcId="{8D99BB65-7465-48EB-8865-70ABEB27AC9F}" destId="{C117FB77-0409-4B75-89BE-C11F6CA9F3D2}" srcOrd="0" destOrd="0" presId="urn:microsoft.com/office/officeart/2009/3/layout/HorizontalOrganizationChart"/>
    <dgm:cxn modelId="{EC4D9E8B-13D0-42AE-82E2-8CD2F6C97124}" type="presParOf" srcId="{C117FB77-0409-4B75-89BE-C11F6CA9F3D2}" destId="{DF7DB683-898F-47C1-82DA-14FE08F3F6FE}" srcOrd="0" destOrd="0" presId="urn:microsoft.com/office/officeart/2009/3/layout/HorizontalOrganizationChart"/>
    <dgm:cxn modelId="{7591D337-3E3C-4FED-91D1-A7C331F15E77}" type="presParOf" srcId="{C117FB77-0409-4B75-89BE-C11F6CA9F3D2}" destId="{DB9D73E9-5598-4EEB-8DFC-B5B8E2E73CB4}" srcOrd="1" destOrd="0" presId="urn:microsoft.com/office/officeart/2009/3/layout/HorizontalOrganizationChart"/>
    <dgm:cxn modelId="{6D54F92F-4287-439D-9A6D-8E11F8377370}" type="presParOf" srcId="{8D99BB65-7465-48EB-8865-70ABEB27AC9F}" destId="{A149153E-7938-4D26-9894-964F62E348DA}" srcOrd="1" destOrd="0" presId="urn:microsoft.com/office/officeart/2009/3/layout/HorizontalOrganizationChart"/>
    <dgm:cxn modelId="{C92E6D22-100B-4C71-A7EA-C98E788DE688}" type="presParOf" srcId="{A149153E-7938-4D26-9894-964F62E348DA}" destId="{454A20CE-B88B-4E23-A5C1-904CC48928B2}" srcOrd="0" destOrd="0" presId="urn:microsoft.com/office/officeart/2009/3/layout/HorizontalOrganizationChart"/>
    <dgm:cxn modelId="{B067390B-CA56-4674-9005-3B87FD3ACD93}" type="presParOf" srcId="{A149153E-7938-4D26-9894-964F62E348DA}" destId="{40D7F846-1BAF-4124-A2FE-7E08DA183468}" srcOrd="1" destOrd="0" presId="urn:microsoft.com/office/officeart/2009/3/layout/HorizontalOrganizationChart"/>
    <dgm:cxn modelId="{4714ED22-41BF-4554-A982-BD697D9B03DC}" type="presParOf" srcId="{40D7F846-1BAF-4124-A2FE-7E08DA183468}" destId="{DEB1B149-6BCF-424F-9E1D-AD2EBA95B899}" srcOrd="0" destOrd="0" presId="urn:microsoft.com/office/officeart/2009/3/layout/HorizontalOrganizationChart"/>
    <dgm:cxn modelId="{CA40450F-02E2-485E-B539-D52C493F3704}" type="presParOf" srcId="{DEB1B149-6BCF-424F-9E1D-AD2EBA95B899}" destId="{AEDA0A5F-59DF-4676-A115-EC65FA5B3042}" srcOrd="0" destOrd="0" presId="urn:microsoft.com/office/officeart/2009/3/layout/HorizontalOrganizationChart"/>
    <dgm:cxn modelId="{8909CDD6-6837-4629-97D3-4B62FFE0203C}" type="presParOf" srcId="{DEB1B149-6BCF-424F-9E1D-AD2EBA95B899}" destId="{9E0F772F-6ECC-4C0C-A010-19C1CBF4442A}" srcOrd="1" destOrd="0" presId="urn:microsoft.com/office/officeart/2009/3/layout/HorizontalOrganizationChart"/>
    <dgm:cxn modelId="{625557E5-9997-4640-9968-2E29203076FA}" type="presParOf" srcId="{40D7F846-1BAF-4124-A2FE-7E08DA183468}" destId="{A81D1F4C-B528-485A-BDEC-F46BFBAF691F}" srcOrd="1" destOrd="0" presId="urn:microsoft.com/office/officeart/2009/3/layout/HorizontalOrganizationChart"/>
    <dgm:cxn modelId="{45EA5CC5-0EB7-4619-89C6-CC7784DF31F8}" type="presParOf" srcId="{A81D1F4C-B528-485A-BDEC-F46BFBAF691F}" destId="{F894FACC-A3F2-4E61-AEF5-D08F639B1D6A}" srcOrd="0" destOrd="0" presId="urn:microsoft.com/office/officeart/2009/3/layout/HorizontalOrganizationChart"/>
    <dgm:cxn modelId="{3018C995-77C0-4A0C-A21F-FC9B98EF5FD7}" type="presParOf" srcId="{A81D1F4C-B528-485A-BDEC-F46BFBAF691F}" destId="{1DF1A9C8-3711-4E61-9DE4-D4DFCFB434FC}" srcOrd="1" destOrd="0" presId="urn:microsoft.com/office/officeart/2009/3/layout/HorizontalOrganizationChart"/>
    <dgm:cxn modelId="{B09C67BC-E67D-4FDE-B6B5-83A9BF30C707}" type="presParOf" srcId="{1DF1A9C8-3711-4E61-9DE4-D4DFCFB434FC}" destId="{A62F877B-F74C-477B-9253-129E0E3688EE}" srcOrd="0" destOrd="0" presId="urn:microsoft.com/office/officeart/2009/3/layout/HorizontalOrganizationChart"/>
    <dgm:cxn modelId="{0BC3DB7A-573D-48E1-A149-B8BA4C98A725}" type="presParOf" srcId="{A62F877B-F74C-477B-9253-129E0E3688EE}" destId="{937463AD-7254-44BB-A50C-90FDAB0E230E}" srcOrd="0" destOrd="0" presId="urn:microsoft.com/office/officeart/2009/3/layout/HorizontalOrganizationChart"/>
    <dgm:cxn modelId="{C5F05D33-5729-416C-9464-46D2AD4CF1B5}" type="presParOf" srcId="{A62F877B-F74C-477B-9253-129E0E3688EE}" destId="{D3543A50-BBB2-4CCA-899B-8C65A6A01959}" srcOrd="1" destOrd="0" presId="urn:microsoft.com/office/officeart/2009/3/layout/HorizontalOrganizationChart"/>
    <dgm:cxn modelId="{6C3F59E6-5F82-420B-ACFD-9F48251D7CCF}" type="presParOf" srcId="{1DF1A9C8-3711-4E61-9DE4-D4DFCFB434FC}" destId="{4C5CEE29-8487-4351-A2E1-BD2869529B4E}" srcOrd="1" destOrd="0" presId="urn:microsoft.com/office/officeart/2009/3/layout/HorizontalOrganizationChart"/>
    <dgm:cxn modelId="{86F70582-813B-457F-9FE5-3183F1D9CF4A}" type="presParOf" srcId="{1DF1A9C8-3711-4E61-9DE4-D4DFCFB434FC}" destId="{CFA99D7E-9F7B-4FF4-9F85-9E15ADF75F01}" srcOrd="2" destOrd="0" presId="urn:microsoft.com/office/officeart/2009/3/layout/HorizontalOrganizationChart"/>
    <dgm:cxn modelId="{45EA19A3-DB9B-47CC-B760-3D8ECFB5E75D}" type="presParOf" srcId="{A81D1F4C-B528-485A-BDEC-F46BFBAF691F}" destId="{02B7B161-C3B8-46AB-AD9A-AFF4A5E43A91}" srcOrd="2" destOrd="0" presId="urn:microsoft.com/office/officeart/2009/3/layout/HorizontalOrganizationChart"/>
    <dgm:cxn modelId="{6FB55259-32FB-4831-9B25-8F4202123B20}" type="presParOf" srcId="{A81D1F4C-B528-485A-BDEC-F46BFBAF691F}" destId="{3EB5CB22-4BE8-4945-B81F-3681B92DC92E}" srcOrd="3" destOrd="0" presId="urn:microsoft.com/office/officeart/2009/3/layout/HorizontalOrganizationChart"/>
    <dgm:cxn modelId="{03EDFEE8-7B0E-43E4-8829-8EE51AE0E1E4}" type="presParOf" srcId="{3EB5CB22-4BE8-4945-B81F-3681B92DC92E}" destId="{DD5561C5-6292-40D5-B4D8-4EA56D44E638}" srcOrd="0" destOrd="0" presId="urn:microsoft.com/office/officeart/2009/3/layout/HorizontalOrganizationChart"/>
    <dgm:cxn modelId="{5F930951-4988-4AA9-BBF9-CD90120F95C1}" type="presParOf" srcId="{DD5561C5-6292-40D5-B4D8-4EA56D44E638}" destId="{AC83AB10-8AAB-4458-94E1-F7FCACBB5D96}" srcOrd="0" destOrd="0" presId="urn:microsoft.com/office/officeart/2009/3/layout/HorizontalOrganizationChart"/>
    <dgm:cxn modelId="{106ED16B-646F-4B9F-AD64-3BE17777968B}" type="presParOf" srcId="{DD5561C5-6292-40D5-B4D8-4EA56D44E638}" destId="{7DA9171F-510F-441B-90C7-03722D8BAA52}" srcOrd="1" destOrd="0" presId="urn:microsoft.com/office/officeart/2009/3/layout/HorizontalOrganizationChart"/>
    <dgm:cxn modelId="{FB0C33DF-58DC-4E54-A74F-4A962B2B2EBF}" type="presParOf" srcId="{3EB5CB22-4BE8-4945-B81F-3681B92DC92E}" destId="{9682A886-32F4-4184-AB9E-9C39EBCB039F}" srcOrd="1" destOrd="0" presId="urn:microsoft.com/office/officeart/2009/3/layout/HorizontalOrganizationChart"/>
    <dgm:cxn modelId="{F03AE6E0-6D40-4BEE-AA83-B09B6B18002B}" type="presParOf" srcId="{3EB5CB22-4BE8-4945-B81F-3681B92DC92E}" destId="{4020FCB7-071C-4FFA-9F8C-CD618A1DEF80}" srcOrd="2" destOrd="0" presId="urn:microsoft.com/office/officeart/2009/3/layout/HorizontalOrganizationChart"/>
    <dgm:cxn modelId="{F05626BE-0B63-4855-8710-068985DD96AA}" type="presParOf" srcId="{A81D1F4C-B528-485A-BDEC-F46BFBAF691F}" destId="{3385C272-FAAB-43CB-9AE1-6EDCDE24B0F6}" srcOrd="4" destOrd="0" presId="urn:microsoft.com/office/officeart/2009/3/layout/HorizontalOrganizationChart"/>
    <dgm:cxn modelId="{ED437747-4A91-474C-8D89-E261239A0065}" type="presParOf" srcId="{A81D1F4C-B528-485A-BDEC-F46BFBAF691F}" destId="{4D1238D1-4A11-4A39-8C9D-7407261EBF23}" srcOrd="5" destOrd="0" presId="urn:microsoft.com/office/officeart/2009/3/layout/HorizontalOrganizationChart"/>
    <dgm:cxn modelId="{96B16C84-42C5-42C2-83C3-FD3CF7EA332F}" type="presParOf" srcId="{4D1238D1-4A11-4A39-8C9D-7407261EBF23}" destId="{57531EE7-CF75-485F-B457-4C53634D2BA6}" srcOrd="0" destOrd="0" presId="urn:microsoft.com/office/officeart/2009/3/layout/HorizontalOrganizationChart"/>
    <dgm:cxn modelId="{7F2A76AD-EEAA-476E-AF7C-90CDF6A03197}" type="presParOf" srcId="{57531EE7-CF75-485F-B457-4C53634D2BA6}" destId="{7B7FF947-54F1-4CD5-968A-E4D2CEF1E235}" srcOrd="0" destOrd="0" presId="urn:microsoft.com/office/officeart/2009/3/layout/HorizontalOrganizationChart"/>
    <dgm:cxn modelId="{C260EFE0-8179-46AC-972E-72A03865B404}" type="presParOf" srcId="{57531EE7-CF75-485F-B457-4C53634D2BA6}" destId="{B58A14C1-0B44-407E-8986-D7EF7969CD9C}" srcOrd="1" destOrd="0" presId="urn:microsoft.com/office/officeart/2009/3/layout/HorizontalOrganizationChart"/>
    <dgm:cxn modelId="{B7B9DACA-EDB4-4B78-B31A-C351A5DC2136}" type="presParOf" srcId="{4D1238D1-4A11-4A39-8C9D-7407261EBF23}" destId="{C12079C8-893D-4C63-B312-2E2717788FC9}" srcOrd="1" destOrd="0" presId="urn:microsoft.com/office/officeart/2009/3/layout/HorizontalOrganizationChart"/>
    <dgm:cxn modelId="{AE95D64B-8BED-4F90-A85A-8D6F6693D81F}" type="presParOf" srcId="{4D1238D1-4A11-4A39-8C9D-7407261EBF23}" destId="{FF1E5AF8-A736-4370-ABE7-01D9C492F54A}" srcOrd="2" destOrd="0" presId="urn:microsoft.com/office/officeart/2009/3/layout/HorizontalOrganizationChart"/>
    <dgm:cxn modelId="{33FAAD56-363E-4BFF-A761-3E34B6F9F6D9}" type="presParOf" srcId="{40D7F846-1BAF-4124-A2FE-7E08DA183468}" destId="{6363CE09-C509-4BA9-949F-4C18C25887C6}" srcOrd="2" destOrd="0" presId="urn:microsoft.com/office/officeart/2009/3/layout/HorizontalOrganizationChart"/>
    <dgm:cxn modelId="{19607215-1460-4F12-952C-882BF5DD93CC}" type="presParOf" srcId="{A149153E-7938-4D26-9894-964F62E348DA}" destId="{9E652599-DDA5-4C11-87EB-CC53FA141E10}" srcOrd="2" destOrd="0" presId="urn:microsoft.com/office/officeart/2009/3/layout/HorizontalOrganizationChart"/>
    <dgm:cxn modelId="{F56D98D1-8205-4094-B88E-5D25140BFC8E}" type="presParOf" srcId="{A149153E-7938-4D26-9894-964F62E348DA}" destId="{B6EC9FE7-F381-4B46-B38B-36BC60F7B54B}" srcOrd="3" destOrd="0" presId="urn:microsoft.com/office/officeart/2009/3/layout/HorizontalOrganizationChart"/>
    <dgm:cxn modelId="{39561832-5726-4FE0-8F2E-1B3EEEC42E61}" type="presParOf" srcId="{B6EC9FE7-F381-4B46-B38B-36BC60F7B54B}" destId="{D243EC15-2751-4D9F-B92E-8511387807D7}" srcOrd="0" destOrd="0" presId="urn:microsoft.com/office/officeart/2009/3/layout/HorizontalOrganizationChart"/>
    <dgm:cxn modelId="{B6818118-A12D-4EF9-8789-446228C41797}" type="presParOf" srcId="{D243EC15-2751-4D9F-B92E-8511387807D7}" destId="{09D7C863-7823-4FC9-8244-3C5F644CB991}" srcOrd="0" destOrd="0" presId="urn:microsoft.com/office/officeart/2009/3/layout/HorizontalOrganizationChart"/>
    <dgm:cxn modelId="{901CC49E-5FF9-4E4C-B37A-599A3E6BC116}" type="presParOf" srcId="{D243EC15-2751-4D9F-B92E-8511387807D7}" destId="{92068146-B03A-4FC2-A950-9A4331681574}" srcOrd="1" destOrd="0" presId="urn:microsoft.com/office/officeart/2009/3/layout/HorizontalOrganizationChart"/>
    <dgm:cxn modelId="{FD7FC20E-41B6-4B1E-939D-EC4223A857B1}" type="presParOf" srcId="{B6EC9FE7-F381-4B46-B38B-36BC60F7B54B}" destId="{531336D0-4BED-487A-973A-4EFD9051AD64}" srcOrd="1" destOrd="0" presId="urn:microsoft.com/office/officeart/2009/3/layout/HorizontalOrganizationChart"/>
    <dgm:cxn modelId="{DCEF4E3E-7855-4702-BCA7-41C314E8A1AB}" type="presParOf" srcId="{531336D0-4BED-487A-973A-4EFD9051AD64}" destId="{601E9E43-D75A-42CC-BEEB-4666906C569D}" srcOrd="0" destOrd="0" presId="urn:microsoft.com/office/officeart/2009/3/layout/HorizontalOrganizationChart"/>
    <dgm:cxn modelId="{4EFFA55B-BF6E-4342-A122-5BC1C3D66E34}" type="presParOf" srcId="{531336D0-4BED-487A-973A-4EFD9051AD64}" destId="{B53C23CE-9B73-4CE9-AD53-621414B70BA9}" srcOrd="1" destOrd="0" presId="urn:microsoft.com/office/officeart/2009/3/layout/HorizontalOrganizationChart"/>
    <dgm:cxn modelId="{BF44A005-2A75-4D06-9E5D-B4D542535A03}" type="presParOf" srcId="{B53C23CE-9B73-4CE9-AD53-621414B70BA9}" destId="{F38DF199-F508-48CC-A417-BFD37E5E9D3A}" srcOrd="0" destOrd="0" presId="urn:microsoft.com/office/officeart/2009/3/layout/HorizontalOrganizationChart"/>
    <dgm:cxn modelId="{70A6BBDF-D6C8-4D4C-B143-F5E353434877}" type="presParOf" srcId="{F38DF199-F508-48CC-A417-BFD37E5E9D3A}" destId="{250452C1-33BA-4EEF-ACBE-16540349C699}" srcOrd="0" destOrd="0" presId="urn:microsoft.com/office/officeart/2009/3/layout/HorizontalOrganizationChart"/>
    <dgm:cxn modelId="{DE026C8D-CE9D-4C2D-8A20-45796087BD52}" type="presParOf" srcId="{F38DF199-F508-48CC-A417-BFD37E5E9D3A}" destId="{51320F34-890B-4B06-B0E9-93D0265E7FF0}" srcOrd="1" destOrd="0" presId="urn:microsoft.com/office/officeart/2009/3/layout/HorizontalOrganizationChart"/>
    <dgm:cxn modelId="{A6DE0E7D-D48F-4E14-9BE4-F7FBFAD88122}" type="presParOf" srcId="{B53C23CE-9B73-4CE9-AD53-621414B70BA9}" destId="{48E7CF33-F776-49EF-93B2-AD0CBA9E529D}" srcOrd="1" destOrd="0" presId="urn:microsoft.com/office/officeart/2009/3/layout/HorizontalOrganizationChart"/>
    <dgm:cxn modelId="{B3A1B48B-B307-4240-A89D-955E208252C3}" type="presParOf" srcId="{B53C23CE-9B73-4CE9-AD53-621414B70BA9}" destId="{7A3A085F-86A8-4F23-AF98-7E0AEE29C265}" srcOrd="2" destOrd="0" presId="urn:microsoft.com/office/officeart/2009/3/layout/HorizontalOrganizationChart"/>
    <dgm:cxn modelId="{6D0A3F90-ABB0-4497-8DE7-1FA3AA961255}" type="presParOf" srcId="{531336D0-4BED-487A-973A-4EFD9051AD64}" destId="{3B19C2D8-C480-4B4A-8613-EF3DD58F4B6B}" srcOrd="2" destOrd="0" presId="urn:microsoft.com/office/officeart/2009/3/layout/HorizontalOrganizationChart"/>
    <dgm:cxn modelId="{F7B7812C-7DF9-4AF3-8624-B4EF9E43ABC6}" type="presParOf" srcId="{531336D0-4BED-487A-973A-4EFD9051AD64}" destId="{87B3F7C4-08DC-4B50-958C-16B0E7566EAD}" srcOrd="3" destOrd="0" presId="urn:microsoft.com/office/officeart/2009/3/layout/HorizontalOrganizationChart"/>
    <dgm:cxn modelId="{BFC66433-DC44-4D5D-9E77-19EACF3A824A}" type="presParOf" srcId="{87B3F7C4-08DC-4B50-958C-16B0E7566EAD}" destId="{5B8FE8C0-99E8-4F65-B408-57A12AC64E5A}" srcOrd="0" destOrd="0" presId="urn:microsoft.com/office/officeart/2009/3/layout/HorizontalOrganizationChart"/>
    <dgm:cxn modelId="{1646F675-204D-4B88-BBAA-31D177E494E4}" type="presParOf" srcId="{5B8FE8C0-99E8-4F65-B408-57A12AC64E5A}" destId="{35B384EA-B756-4A87-8CC7-5804CBF7D397}" srcOrd="0" destOrd="0" presId="urn:microsoft.com/office/officeart/2009/3/layout/HorizontalOrganizationChart"/>
    <dgm:cxn modelId="{104072E5-0F42-4360-941E-6151457AF7D0}" type="presParOf" srcId="{5B8FE8C0-99E8-4F65-B408-57A12AC64E5A}" destId="{209ED18D-8BB5-4092-99B1-29B9C8A0283D}" srcOrd="1" destOrd="0" presId="urn:microsoft.com/office/officeart/2009/3/layout/HorizontalOrganizationChart"/>
    <dgm:cxn modelId="{82993903-3BD2-4B42-A93D-592F0FBC231B}" type="presParOf" srcId="{87B3F7C4-08DC-4B50-958C-16B0E7566EAD}" destId="{D2AEA11C-41E5-48EF-9D3B-DC02FB32D1D5}" srcOrd="1" destOrd="0" presId="urn:microsoft.com/office/officeart/2009/3/layout/HorizontalOrganizationChart"/>
    <dgm:cxn modelId="{8D34E453-73ED-4F57-976B-39D2B79F2958}" type="presParOf" srcId="{87B3F7C4-08DC-4B50-958C-16B0E7566EAD}" destId="{C2296D94-421E-443C-AEB5-5B4A65187180}" srcOrd="2" destOrd="0" presId="urn:microsoft.com/office/officeart/2009/3/layout/HorizontalOrganizationChart"/>
    <dgm:cxn modelId="{5229961F-65DC-40A0-BB0B-55FC0A01E6C7}" type="presParOf" srcId="{B6EC9FE7-F381-4B46-B38B-36BC60F7B54B}" destId="{FBC2CC2F-F687-4600-9285-9E778AADE2C3}" srcOrd="2" destOrd="0" presId="urn:microsoft.com/office/officeart/2009/3/layout/HorizontalOrganizationChart"/>
    <dgm:cxn modelId="{82E1411F-E09D-4536-B39C-E8FAC0664E11}" type="presParOf" srcId="{8D99BB65-7465-48EB-8865-70ABEB27AC9F}" destId="{2B93D71A-E2BF-42FA-8F62-C23E5FF0916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2F0B09-6291-4F88-96FC-F340D02DDDD2}" type="doc">
      <dgm:prSet loTypeId="urn:microsoft.com/office/officeart/2005/8/layout/orgChart1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fr-FR"/>
        </a:p>
      </dgm:t>
    </dgm:pt>
    <dgm:pt modelId="{9B571877-89CD-4738-AA00-690F979D2589}">
      <dgm:prSet phldrT="[Texte]"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r>
            <a:rPr lang="fr-FR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jeu</a:t>
          </a:r>
        </a:p>
      </dgm:t>
    </dgm:pt>
    <dgm:pt modelId="{2DC4808E-8CC7-4F53-9B53-92C22374E53A}" type="parTrans" cxnId="{F4A95755-D0B6-4B83-81D3-295149D36762}">
      <dgm:prSet/>
      <dgm:spPr/>
      <dgm:t>
        <a:bodyPr/>
        <a:lstStyle/>
        <a:p>
          <a:endParaRPr lang="fr-FR"/>
        </a:p>
      </dgm:t>
    </dgm:pt>
    <dgm:pt modelId="{58B38C92-E376-4FFE-B12B-983DB4C3B5AF}" type="sibTrans" cxnId="{F4A95755-D0B6-4B83-81D3-295149D36762}">
      <dgm:prSet/>
      <dgm:spPr/>
      <dgm:t>
        <a:bodyPr/>
        <a:lstStyle/>
        <a:p>
          <a:endParaRPr lang="fr-FR"/>
        </a:p>
      </dgm:t>
    </dgm:pt>
    <dgm:pt modelId="{6346CCD3-5F29-45D0-9C18-3EE8830E2312}">
      <dgm:prSet phldrT="[Texte]"/>
      <dgm:spPr>
        <a:solidFill>
          <a:srgbClr val="002060"/>
        </a:solidFill>
        <a:ln>
          <a:solidFill>
            <a:srgbClr val="002060"/>
          </a:solidFill>
        </a:ln>
      </dgm:spPr>
      <dgm:t>
        <a:bodyPr/>
        <a:lstStyle/>
        <a:p>
          <a:r>
            <a:rPr lang="fr-FR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Main</a:t>
          </a:r>
        </a:p>
      </dgm:t>
    </dgm:pt>
    <dgm:pt modelId="{BE223ADA-3EDC-4EE6-894F-FD988B649BBF}" type="parTrans" cxnId="{71A7AF32-D9ED-4A1C-B3F0-CB8E7762E2D3}">
      <dgm:prSet/>
      <dgm:spPr>
        <a:ln>
          <a:solidFill>
            <a:srgbClr val="0070C0"/>
          </a:solidFill>
        </a:ln>
      </dgm:spPr>
      <dgm:t>
        <a:bodyPr/>
        <a:lstStyle/>
        <a:p>
          <a:endParaRPr lang="fr-FR" b="1">
            <a:solidFill>
              <a:schemeClr val="accent3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rebuchet MS" panose="020B0603020202020204" pitchFamily="34" charset="0"/>
          </a:endParaRPr>
        </a:p>
      </dgm:t>
    </dgm:pt>
    <dgm:pt modelId="{3CFB1A63-1ED4-46FD-BEBC-237C26BDEB15}" type="sibTrans" cxnId="{71A7AF32-D9ED-4A1C-B3F0-CB8E7762E2D3}">
      <dgm:prSet/>
      <dgm:spPr/>
      <dgm:t>
        <a:bodyPr/>
        <a:lstStyle/>
        <a:p>
          <a:endParaRPr lang="fr-FR"/>
        </a:p>
      </dgm:t>
    </dgm:pt>
    <dgm:pt modelId="{7452A3C9-5FFC-4F2F-BC0C-8770938598C4}">
      <dgm:prSet phldrT="[Texte]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pPr algn="ctr"/>
          <a:r>
            <a:rPr lang="fr-FR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Cette classe permet de lancer le jeu et créer la classe </a:t>
          </a:r>
          <a:r>
            <a:rPr lang="fr-FR" b="1" dirty="0" err="1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Scene</a:t>
          </a:r>
          <a:r>
            <a:rPr lang="fr-FR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.</a:t>
          </a:r>
        </a:p>
      </dgm:t>
    </dgm:pt>
    <dgm:pt modelId="{E8EC7086-D5CE-4493-9956-306E11A6F834}" type="parTrans" cxnId="{F56027CA-8D8E-46A4-945E-FDE9D403E61B}">
      <dgm:prSet/>
      <dgm:spPr>
        <a:solidFill>
          <a:srgbClr val="002060"/>
        </a:solidFill>
        <a:ln>
          <a:solidFill>
            <a:srgbClr val="002060"/>
          </a:solidFill>
        </a:ln>
      </dgm:spPr>
      <dgm:t>
        <a:bodyPr/>
        <a:lstStyle/>
        <a:p>
          <a:endParaRPr lang="fr-FR" b="1">
            <a:solidFill>
              <a:schemeClr val="accent3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rebuchet MS" panose="020B0603020202020204" pitchFamily="34" charset="0"/>
          </a:endParaRPr>
        </a:p>
      </dgm:t>
    </dgm:pt>
    <dgm:pt modelId="{AACD4DB0-C843-4B8E-96EB-4F4BB092533A}" type="sibTrans" cxnId="{F56027CA-8D8E-46A4-945E-FDE9D403E61B}">
      <dgm:prSet/>
      <dgm:spPr/>
      <dgm:t>
        <a:bodyPr/>
        <a:lstStyle/>
        <a:p>
          <a:endParaRPr lang="fr-FR"/>
        </a:p>
      </dgm:t>
    </dgm:pt>
    <dgm:pt modelId="{F03B6478-E7D7-4F43-8757-1EDC0B2BBA84}">
      <dgm:prSet phldrT="[Texte]"/>
      <dgm:spPr>
        <a:solidFill>
          <a:srgbClr val="002060"/>
        </a:solidFill>
        <a:ln>
          <a:solidFill>
            <a:srgbClr val="002060"/>
          </a:solidFill>
        </a:ln>
      </dgm:spPr>
      <dgm:t>
        <a:bodyPr/>
        <a:lstStyle/>
        <a:p>
          <a:r>
            <a:rPr lang="fr-FR" b="1" dirty="0" err="1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Scene</a:t>
          </a:r>
          <a:endParaRPr lang="fr-FR" b="1" dirty="0">
            <a:solidFill>
              <a:schemeClr val="accent3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rebuchet MS" panose="020B0603020202020204" pitchFamily="34" charset="0"/>
          </a:endParaRPr>
        </a:p>
      </dgm:t>
    </dgm:pt>
    <dgm:pt modelId="{51B7CB44-4DED-4E40-86E9-4D2793C12E17}" type="parTrans" cxnId="{86F9B1F5-5043-4354-9AEF-3A44D339337C}">
      <dgm:prSet/>
      <dgm:spPr>
        <a:ln>
          <a:solidFill>
            <a:srgbClr val="0070C0"/>
          </a:solidFill>
        </a:ln>
      </dgm:spPr>
      <dgm:t>
        <a:bodyPr/>
        <a:lstStyle/>
        <a:p>
          <a:endParaRPr lang="fr-FR" b="1">
            <a:solidFill>
              <a:schemeClr val="accent3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rebuchet MS" panose="020B0603020202020204" pitchFamily="34" charset="0"/>
          </a:endParaRPr>
        </a:p>
      </dgm:t>
    </dgm:pt>
    <dgm:pt modelId="{F016CBF4-675C-4C54-872D-ADA546FDF238}" type="sibTrans" cxnId="{86F9B1F5-5043-4354-9AEF-3A44D339337C}">
      <dgm:prSet/>
      <dgm:spPr/>
      <dgm:t>
        <a:bodyPr/>
        <a:lstStyle/>
        <a:p>
          <a:endParaRPr lang="fr-FR"/>
        </a:p>
      </dgm:t>
    </dgm:pt>
    <dgm:pt modelId="{E7CEF32F-2199-48F2-9079-0B2A9689E080}">
      <dgm:prSet phldrT="[Texte]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fr-FR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c’est le panneau de la fenêtre du jeu dans la quelle on va créer les personnages (entités) du jeu.  </a:t>
          </a:r>
        </a:p>
      </dgm:t>
    </dgm:pt>
    <dgm:pt modelId="{6E84FD2B-A905-45BB-9477-D823AFDD4E97}" type="parTrans" cxnId="{7A70D1CC-FECB-4DDC-A9CA-0E010D897409}">
      <dgm:prSet/>
      <dgm:spPr>
        <a:solidFill>
          <a:srgbClr val="002060"/>
        </a:solidFill>
        <a:ln>
          <a:solidFill>
            <a:srgbClr val="002060"/>
          </a:solidFill>
        </a:ln>
      </dgm:spPr>
      <dgm:t>
        <a:bodyPr/>
        <a:lstStyle/>
        <a:p>
          <a:endParaRPr lang="fr-FR" b="1">
            <a:solidFill>
              <a:schemeClr val="accent3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rebuchet MS" panose="020B0603020202020204" pitchFamily="34" charset="0"/>
          </a:endParaRPr>
        </a:p>
      </dgm:t>
    </dgm:pt>
    <dgm:pt modelId="{EA19F630-CCBD-4F9B-ABB1-3652698E695B}" type="sibTrans" cxnId="{7A70D1CC-FECB-4DDC-A9CA-0E010D897409}">
      <dgm:prSet/>
      <dgm:spPr/>
      <dgm:t>
        <a:bodyPr/>
        <a:lstStyle/>
        <a:p>
          <a:endParaRPr lang="fr-FR"/>
        </a:p>
      </dgm:t>
    </dgm:pt>
    <dgm:pt modelId="{2D161710-ADFE-4A0C-9C5F-A5727C3DFE9F}" type="pres">
      <dgm:prSet presAssocID="{EA2F0B09-6291-4F88-96FC-F340D02DDDD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5B9ECFF-C3B5-4E5D-989F-8BF4EEB6A7C5}" type="pres">
      <dgm:prSet presAssocID="{9B571877-89CD-4738-AA00-690F979D2589}" presName="hierRoot1" presStyleCnt="0">
        <dgm:presLayoutVars>
          <dgm:hierBranch val="init"/>
        </dgm:presLayoutVars>
      </dgm:prSet>
      <dgm:spPr/>
    </dgm:pt>
    <dgm:pt modelId="{A4D29B80-91E7-40E6-A838-0A54967ADCF0}" type="pres">
      <dgm:prSet presAssocID="{9B571877-89CD-4738-AA00-690F979D2589}" presName="rootComposite1" presStyleCnt="0"/>
      <dgm:spPr/>
    </dgm:pt>
    <dgm:pt modelId="{9A74DD03-AE21-407A-84B7-2E96A9FF5356}" type="pres">
      <dgm:prSet presAssocID="{9B571877-89CD-4738-AA00-690F979D2589}" presName="rootText1" presStyleLbl="node0" presStyleIdx="0" presStyleCnt="1" custScaleX="86134" custScaleY="58701">
        <dgm:presLayoutVars>
          <dgm:chPref val="3"/>
        </dgm:presLayoutVars>
      </dgm:prSet>
      <dgm:spPr/>
    </dgm:pt>
    <dgm:pt modelId="{34A42000-29AB-477F-8AC4-37AFC2BAD53F}" type="pres">
      <dgm:prSet presAssocID="{9B571877-89CD-4738-AA00-690F979D2589}" presName="rootConnector1" presStyleLbl="node1" presStyleIdx="0" presStyleCnt="0"/>
      <dgm:spPr/>
    </dgm:pt>
    <dgm:pt modelId="{7EBB18B8-6F79-4738-BE19-ED02815A7430}" type="pres">
      <dgm:prSet presAssocID="{9B571877-89CD-4738-AA00-690F979D2589}" presName="hierChild2" presStyleCnt="0"/>
      <dgm:spPr/>
    </dgm:pt>
    <dgm:pt modelId="{6C3F8DBE-8C8D-4AEB-8B25-3D704554E3C4}" type="pres">
      <dgm:prSet presAssocID="{BE223ADA-3EDC-4EE6-894F-FD988B649BBF}" presName="Name37" presStyleLbl="parChTrans1D2" presStyleIdx="0" presStyleCnt="2"/>
      <dgm:spPr/>
    </dgm:pt>
    <dgm:pt modelId="{C68ECAD1-F0C5-44E3-85CB-B73979551D46}" type="pres">
      <dgm:prSet presAssocID="{6346CCD3-5F29-45D0-9C18-3EE8830E2312}" presName="hierRoot2" presStyleCnt="0">
        <dgm:presLayoutVars>
          <dgm:hierBranch val="init"/>
        </dgm:presLayoutVars>
      </dgm:prSet>
      <dgm:spPr/>
    </dgm:pt>
    <dgm:pt modelId="{6E3A0101-B631-4BED-9E8F-5BD6B2BF35EF}" type="pres">
      <dgm:prSet presAssocID="{6346CCD3-5F29-45D0-9C18-3EE8830E2312}" presName="rootComposite" presStyleCnt="0"/>
      <dgm:spPr/>
    </dgm:pt>
    <dgm:pt modelId="{44602C01-EA74-4CCB-A829-7E79CE3C5970}" type="pres">
      <dgm:prSet presAssocID="{6346CCD3-5F29-45D0-9C18-3EE8830E2312}" presName="rootText" presStyleLbl="node2" presStyleIdx="0" presStyleCnt="2" custScaleX="80465" custScaleY="58482">
        <dgm:presLayoutVars>
          <dgm:chPref val="3"/>
        </dgm:presLayoutVars>
      </dgm:prSet>
      <dgm:spPr/>
    </dgm:pt>
    <dgm:pt modelId="{DD7D2B5E-5407-49EB-8C1D-8D98CF8004E6}" type="pres">
      <dgm:prSet presAssocID="{6346CCD3-5F29-45D0-9C18-3EE8830E2312}" presName="rootConnector" presStyleLbl="node2" presStyleIdx="0" presStyleCnt="2"/>
      <dgm:spPr/>
    </dgm:pt>
    <dgm:pt modelId="{8FFC9DBA-D45C-461C-B1BB-D55CC10EED21}" type="pres">
      <dgm:prSet presAssocID="{6346CCD3-5F29-45D0-9C18-3EE8830E2312}" presName="hierChild4" presStyleCnt="0"/>
      <dgm:spPr/>
    </dgm:pt>
    <dgm:pt modelId="{362B10AC-351E-45CD-A1C8-8BA3F9D92653}" type="pres">
      <dgm:prSet presAssocID="{E8EC7086-D5CE-4493-9956-306E11A6F834}" presName="Name37" presStyleLbl="parChTrans1D3" presStyleIdx="0" presStyleCnt="2"/>
      <dgm:spPr/>
    </dgm:pt>
    <dgm:pt modelId="{6FC2B74B-AB07-449D-ABD8-AB884A00475D}" type="pres">
      <dgm:prSet presAssocID="{7452A3C9-5FFC-4F2F-BC0C-8770938598C4}" presName="hierRoot2" presStyleCnt="0">
        <dgm:presLayoutVars>
          <dgm:hierBranch val="init"/>
        </dgm:presLayoutVars>
      </dgm:prSet>
      <dgm:spPr/>
    </dgm:pt>
    <dgm:pt modelId="{046EEA06-5BF4-47A2-B4B6-4B7948FA0C8D}" type="pres">
      <dgm:prSet presAssocID="{7452A3C9-5FFC-4F2F-BC0C-8770938598C4}" presName="rootComposite" presStyleCnt="0"/>
      <dgm:spPr/>
    </dgm:pt>
    <dgm:pt modelId="{2863C574-187E-453A-BC73-45D38CF5D2EB}" type="pres">
      <dgm:prSet presAssocID="{7452A3C9-5FFC-4F2F-BC0C-8770938598C4}" presName="rootText" presStyleLbl="node3" presStyleIdx="0" presStyleCnt="2" custScaleY="141867" custLinFactNeighborX="147" custLinFactNeighborY="-29093">
        <dgm:presLayoutVars>
          <dgm:chPref val="3"/>
        </dgm:presLayoutVars>
      </dgm:prSet>
      <dgm:spPr/>
    </dgm:pt>
    <dgm:pt modelId="{020B498E-BFED-4E10-B597-BB8697693ACA}" type="pres">
      <dgm:prSet presAssocID="{7452A3C9-5FFC-4F2F-BC0C-8770938598C4}" presName="rootConnector" presStyleLbl="node3" presStyleIdx="0" presStyleCnt="2"/>
      <dgm:spPr/>
    </dgm:pt>
    <dgm:pt modelId="{F7B38FC7-0670-42E8-83D6-4E75E4B64DFF}" type="pres">
      <dgm:prSet presAssocID="{7452A3C9-5FFC-4F2F-BC0C-8770938598C4}" presName="hierChild4" presStyleCnt="0"/>
      <dgm:spPr/>
    </dgm:pt>
    <dgm:pt modelId="{46C79658-3A64-451A-AF1C-F8086965CF5F}" type="pres">
      <dgm:prSet presAssocID="{7452A3C9-5FFC-4F2F-BC0C-8770938598C4}" presName="hierChild5" presStyleCnt="0"/>
      <dgm:spPr/>
    </dgm:pt>
    <dgm:pt modelId="{9CC99879-DB0A-4FEA-A91C-107304ACBAE9}" type="pres">
      <dgm:prSet presAssocID="{6346CCD3-5F29-45D0-9C18-3EE8830E2312}" presName="hierChild5" presStyleCnt="0"/>
      <dgm:spPr/>
    </dgm:pt>
    <dgm:pt modelId="{E68DAC99-3E50-491C-B59A-BD4ACCE08AD8}" type="pres">
      <dgm:prSet presAssocID="{51B7CB44-4DED-4E40-86E9-4D2793C12E17}" presName="Name37" presStyleLbl="parChTrans1D2" presStyleIdx="1" presStyleCnt="2"/>
      <dgm:spPr/>
    </dgm:pt>
    <dgm:pt modelId="{09A502B3-95E5-44AA-B252-6AC3D52AF6B8}" type="pres">
      <dgm:prSet presAssocID="{F03B6478-E7D7-4F43-8757-1EDC0B2BBA84}" presName="hierRoot2" presStyleCnt="0">
        <dgm:presLayoutVars>
          <dgm:hierBranch val="init"/>
        </dgm:presLayoutVars>
      </dgm:prSet>
      <dgm:spPr/>
    </dgm:pt>
    <dgm:pt modelId="{31EDB19F-89B9-4805-9E64-B7B10E3164C5}" type="pres">
      <dgm:prSet presAssocID="{F03B6478-E7D7-4F43-8757-1EDC0B2BBA84}" presName="rootComposite" presStyleCnt="0"/>
      <dgm:spPr/>
    </dgm:pt>
    <dgm:pt modelId="{3D797DDC-C460-4EE8-82A9-C85FB63ECFB8}" type="pres">
      <dgm:prSet presAssocID="{F03B6478-E7D7-4F43-8757-1EDC0B2BBA84}" presName="rootText" presStyleLbl="node2" presStyleIdx="1" presStyleCnt="2" custScaleX="67260" custScaleY="58482">
        <dgm:presLayoutVars>
          <dgm:chPref val="3"/>
        </dgm:presLayoutVars>
      </dgm:prSet>
      <dgm:spPr/>
    </dgm:pt>
    <dgm:pt modelId="{C8D86458-344D-4504-AF8A-B21BE997E7A5}" type="pres">
      <dgm:prSet presAssocID="{F03B6478-E7D7-4F43-8757-1EDC0B2BBA84}" presName="rootConnector" presStyleLbl="node2" presStyleIdx="1" presStyleCnt="2"/>
      <dgm:spPr/>
    </dgm:pt>
    <dgm:pt modelId="{3816F217-53D6-4140-B424-82CFF82C740B}" type="pres">
      <dgm:prSet presAssocID="{F03B6478-E7D7-4F43-8757-1EDC0B2BBA84}" presName="hierChild4" presStyleCnt="0"/>
      <dgm:spPr/>
    </dgm:pt>
    <dgm:pt modelId="{ECB0237C-2B54-4ED7-A7EE-ADBE30ECF076}" type="pres">
      <dgm:prSet presAssocID="{6E84FD2B-A905-45BB-9477-D823AFDD4E97}" presName="Name37" presStyleLbl="parChTrans1D3" presStyleIdx="1" presStyleCnt="2"/>
      <dgm:spPr/>
    </dgm:pt>
    <dgm:pt modelId="{6A60E82F-A320-4CF1-83F5-283861962710}" type="pres">
      <dgm:prSet presAssocID="{E7CEF32F-2199-48F2-9079-0B2A9689E080}" presName="hierRoot2" presStyleCnt="0">
        <dgm:presLayoutVars>
          <dgm:hierBranch val="init"/>
        </dgm:presLayoutVars>
      </dgm:prSet>
      <dgm:spPr/>
    </dgm:pt>
    <dgm:pt modelId="{F434E373-3B32-4DD9-882E-B96FAADB08B1}" type="pres">
      <dgm:prSet presAssocID="{E7CEF32F-2199-48F2-9079-0B2A9689E080}" presName="rootComposite" presStyleCnt="0"/>
      <dgm:spPr/>
    </dgm:pt>
    <dgm:pt modelId="{492B8453-8B7C-4D84-BD01-EF4E6B980478}" type="pres">
      <dgm:prSet presAssocID="{E7CEF32F-2199-48F2-9079-0B2A9689E080}" presName="rootText" presStyleLbl="node3" presStyleIdx="1" presStyleCnt="2" custScaleY="147741" custLinFactNeighborX="1668" custLinFactNeighborY="-29093">
        <dgm:presLayoutVars>
          <dgm:chPref val="3"/>
        </dgm:presLayoutVars>
      </dgm:prSet>
      <dgm:spPr/>
    </dgm:pt>
    <dgm:pt modelId="{B0E042C4-0B0F-49EF-9846-B43E5F95B807}" type="pres">
      <dgm:prSet presAssocID="{E7CEF32F-2199-48F2-9079-0B2A9689E080}" presName="rootConnector" presStyleLbl="node3" presStyleIdx="1" presStyleCnt="2"/>
      <dgm:spPr/>
    </dgm:pt>
    <dgm:pt modelId="{48B9C64B-26E4-4404-BD0A-1E50A9CFE23F}" type="pres">
      <dgm:prSet presAssocID="{E7CEF32F-2199-48F2-9079-0B2A9689E080}" presName="hierChild4" presStyleCnt="0"/>
      <dgm:spPr/>
    </dgm:pt>
    <dgm:pt modelId="{64D409E1-E572-4A0D-82B6-4F5030A112EE}" type="pres">
      <dgm:prSet presAssocID="{E7CEF32F-2199-48F2-9079-0B2A9689E080}" presName="hierChild5" presStyleCnt="0"/>
      <dgm:spPr/>
    </dgm:pt>
    <dgm:pt modelId="{AFB1FA90-9AE1-43C3-B898-4755CCD828A7}" type="pres">
      <dgm:prSet presAssocID="{F03B6478-E7D7-4F43-8757-1EDC0B2BBA84}" presName="hierChild5" presStyleCnt="0"/>
      <dgm:spPr/>
    </dgm:pt>
    <dgm:pt modelId="{3CFACE0F-F839-4A3E-B0CB-14199C906DF8}" type="pres">
      <dgm:prSet presAssocID="{9B571877-89CD-4738-AA00-690F979D2589}" presName="hierChild3" presStyleCnt="0"/>
      <dgm:spPr/>
    </dgm:pt>
  </dgm:ptLst>
  <dgm:cxnLst>
    <dgm:cxn modelId="{71A7AF32-D9ED-4A1C-B3F0-CB8E7762E2D3}" srcId="{9B571877-89CD-4738-AA00-690F979D2589}" destId="{6346CCD3-5F29-45D0-9C18-3EE8830E2312}" srcOrd="0" destOrd="0" parTransId="{BE223ADA-3EDC-4EE6-894F-FD988B649BBF}" sibTransId="{3CFB1A63-1ED4-46FD-BEBC-237C26BDEB15}"/>
    <dgm:cxn modelId="{61489D40-7878-4232-B2CE-A4B80C78FCC8}" type="presOf" srcId="{7452A3C9-5FFC-4F2F-BC0C-8770938598C4}" destId="{020B498E-BFED-4E10-B597-BB8697693ACA}" srcOrd="1" destOrd="0" presId="urn:microsoft.com/office/officeart/2005/8/layout/orgChart1"/>
    <dgm:cxn modelId="{FE8FF466-E31E-40AC-BBD9-CABF1CE97335}" type="presOf" srcId="{6346CCD3-5F29-45D0-9C18-3EE8830E2312}" destId="{44602C01-EA74-4CCB-A829-7E79CE3C5970}" srcOrd="0" destOrd="0" presId="urn:microsoft.com/office/officeart/2005/8/layout/orgChart1"/>
    <dgm:cxn modelId="{3C531A6A-17A5-4FF8-9D2E-5243FDF2024B}" type="presOf" srcId="{BE223ADA-3EDC-4EE6-894F-FD988B649BBF}" destId="{6C3F8DBE-8C8D-4AEB-8B25-3D704554E3C4}" srcOrd="0" destOrd="0" presId="urn:microsoft.com/office/officeart/2005/8/layout/orgChart1"/>
    <dgm:cxn modelId="{B402144D-E4B6-4991-A921-6346E0A4E069}" type="presOf" srcId="{E7CEF32F-2199-48F2-9079-0B2A9689E080}" destId="{492B8453-8B7C-4D84-BD01-EF4E6B980478}" srcOrd="0" destOrd="0" presId="urn:microsoft.com/office/officeart/2005/8/layout/orgChart1"/>
    <dgm:cxn modelId="{F4A95755-D0B6-4B83-81D3-295149D36762}" srcId="{EA2F0B09-6291-4F88-96FC-F340D02DDDD2}" destId="{9B571877-89CD-4738-AA00-690F979D2589}" srcOrd="0" destOrd="0" parTransId="{2DC4808E-8CC7-4F53-9B53-92C22374E53A}" sibTransId="{58B38C92-E376-4FFE-B12B-983DB4C3B5AF}"/>
    <dgm:cxn modelId="{D587EF75-C080-490E-BAC5-9A1016F97C9F}" type="presOf" srcId="{9B571877-89CD-4738-AA00-690F979D2589}" destId="{9A74DD03-AE21-407A-84B7-2E96A9FF5356}" srcOrd="0" destOrd="0" presId="urn:microsoft.com/office/officeart/2005/8/layout/orgChart1"/>
    <dgm:cxn modelId="{D9292F7C-845A-472F-A09B-B65E6092AE82}" type="presOf" srcId="{E8EC7086-D5CE-4493-9956-306E11A6F834}" destId="{362B10AC-351E-45CD-A1C8-8BA3F9D92653}" srcOrd="0" destOrd="0" presId="urn:microsoft.com/office/officeart/2005/8/layout/orgChart1"/>
    <dgm:cxn modelId="{AB54E07D-319A-4F54-ACD0-E2AC59722D18}" type="presOf" srcId="{51B7CB44-4DED-4E40-86E9-4D2793C12E17}" destId="{E68DAC99-3E50-491C-B59A-BD4ACCE08AD8}" srcOrd="0" destOrd="0" presId="urn:microsoft.com/office/officeart/2005/8/layout/orgChart1"/>
    <dgm:cxn modelId="{5234FB82-F20F-4C18-A561-BDDF5E093996}" type="presOf" srcId="{F03B6478-E7D7-4F43-8757-1EDC0B2BBA84}" destId="{3D797DDC-C460-4EE8-82A9-C85FB63ECFB8}" srcOrd="0" destOrd="0" presId="urn:microsoft.com/office/officeart/2005/8/layout/orgChart1"/>
    <dgm:cxn modelId="{C6BE0B8C-FC11-4A21-8D73-18BCB2B75EE2}" type="presOf" srcId="{9B571877-89CD-4738-AA00-690F979D2589}" destId="{34A42000-29AB-477F-8AC4-37AFC2BAD53F}" srcOrd="1" destOrd="0" presId="urn:microsoft.com/office/officeart/2005/8/layout/orgChart1"/>
    <dgm:cxn modelId="{3A56649C-BBDA-4512-9B30-015A65A0EFF8}" type="presOf" srcId="{F03B6478-E7D7-4F43-8757-1EDC0B2BBA84}" destId="{C8D86458-344D-4504-AF8A-B21BE997E7A5}" srcOrd="1" destOrd="0" presId="urn:microsoft.com/office/officeart/2005/8/layout/orgChart1"/>
    <dgm:cxn modelId="{FC8579A3-45A7-424C-8F72-70D62B151586}" type="presOf" srcId="{EA2F0B09-6291-4F88-96FC-F340D02DDDD2}" destId="{2D161710-ADFE-4A0C-9C5F-A5727C3DFE9F}" srcOrd="0" destOrd="0" presId="urn:microsoft.com/office/officeart/2005/8/layout/orgChart1"/>
    <dgm:cxn modelId="{0EAAB0BF-F631-4489-9F46-0A525665D306}" type="presOf" srcId="{E7CEF32F-2199-48F2-9079-0B2A9689E080}" destId="{B0E042C4-0B0F-49EF-9846-B43E5F95B807}" srcOrd="1" destOrd="0" presId="urn:microsoft.com/office/officeart/2005/8/layout/orgChart1"/>
    <dgm:cxn modelId="{554F04C0-DBF8-4C05-8008-12033F4EEC24}" type="presOf" srcId="{7452A3C9-5FFC-4F2F-BC0C-8770938598C4}" destId="{2863C574-187E-453A-BC73-45D38CF5D2EB}" srcOrd="0" destOrd="0" presId="urn:microsoft.com/office/officeart/2005/8/layout/orgChart1"/>
    <dgm:cxn modelId="{F56027CA-8D8E-46A4-945E-FDE9D403E61B}" srcId="{6346CCD3-5F29-45D0-9C18-3EE8830E2312}" destId="{7452A3C9-5FFC-4F2F-BC0C-8770938598C4}" srcOrd="0" destOrd="0" parTransId="{E8EC7086-D5CE-4493-9956-306E11A6F834}" sibTransId="{AACD4DB0-C843-4B8E-96EB-4F4BB092533A}"/>
    <dgm:cxn modelId="{7A70D1CC-FECB-4DDC-A9CA-0E010D897409}" srcId="{F03B6478-E7D7-4F43-8757-1EDC0B2BBA84}" destId="{E7CEF32F-2199-48F2-9079-0B2A9689E080}" srcOrd="0" destOrd="0" parTransId="{6E84FD2B-A905-45BB-9477-D823AFDD4E97}" sibTransId="{EA19F630-CCBD-4F9B-ABB1-3652698E695B}"/>
    <dgm:cxn modelId="{B1E99ACF-08DE-42FE-ADE9-FBA403F04AFA}" type="presOf" srcId="{6346CCD3-5F29-45D0-9C18-3EE8830E2312}" destId="{DD7D2B5E-5407-49EB-8C1D-8D98CF8004E6}" srcOrd="1" destOrd="0" presId="urn:microsoft.com/office/officeart/2005/8/layout/orgChart1"/>
    <dgm:cxn modelId="{86F9B1F5-5043-4354-9AEF-3A44D339337C}" srcId="{9B571877-89CD-4738-AA00-690F979D2589}" destId="{F03B6478-E7D7-4F43-8757-1EDC0B2BBA84}" srcOrd="1" destOrd="0" parTransId="{51B7CB44-4DED-4E40-86E9-4D2793C12E17}" sibTransId="{F016CBF4-675C-4C54-872D-ADA546FDF238}"/>
    <dgm:cxn modelId="{C9814AFA-7773-4DD1-9F42-173F2D5D85A5}" type="presOf" srcId="{6E84FD2B-A905-45BB-9477-D823AFDD4E97}" destId="{ECB0237C-2B54-4ED7-A7EE-ADBE30ECF076}" srcOrd="0" destOrd="0" presId="urn:microsoft.com/office/officeart/2005/8/layout/orgChart1"/>
    <dgm:cxn modelId="{E0D0EB25-CA9F-476D-BF71-E6F8DDA0399F}" type="presParOf" srcId="{2D161710-ADFE-4A0C-9C5F-A5727C3DFE9F}" destId="{E5B9ECFF-C3B5-4E5D-989F-8BF4EEB6A7C5}" srcOrd="0" destOrd="0" presId="urn:microsoft.com/office/officeart/2005/8/layout/orgChart1"/>
    <dgm:cxn modelId="{2163D9C5-BDEC-430E-A6EA-92C894810927}" type="presParOf" srcId="{E5B9ECFF-C3B5-4E5D-989F-8BF4EEB6A7C5}" destId="{A4D29B80-91E7-40E6-A838-0A54967ADCF0}" srcOrd="0" destOrd="0" presId="urn:microsoft.com/office/officeart/2005/8/layout/orgChart1"/>
    <dgm:cxn modelId="{39D90DAB-9E5D-4FCD-A23F-9AF3669E8854}" type="presParOf" srcId="{A4D29B80-91E7-40E6-A838-0A54967ADCF0}" destId="{9A74DD03-AE21-407A-84B7-2E96A9FF5356}" srcOrd="0" destOrd="0" presId="urn:microsoft.com/office/officeart/2005/8/layout/orgChart1"/>
    <dgm:cxn modelId="{8197DAED-EE88-4231-B269-18BC3684E9AE}" type="presParOf" srcId="{A4D29B80-91E7-40E6-A838-0A54967ADCF0}" destId="{34A42000-29AB-477F-8AC4-37AFC2BAD53F}" srcOrd="1" destOrd="0" presId="urn:microsoft.com/office/officeart/2005/8/layout/orgChart1"/>
    <dgm:cxn modelId="{DADAD929-2B0F-4FF4-A80B-3694517AA8D2}" type="presParOf" srcId="{E5B9ECFF-C3B5-4E5D-989F-8BF4EEB6A7C5}" destId="{7EBB18B8-6F79-4738-BE19-ED02815A7430}" srcOrd="1" destOrd="0" presId="urn:microsoft.com/office/officeart/2005/8/layout/orgChart1"/>
    <dgm:cxn modelId="{A101CF5E-59D9-49DC-A739-3588E5F2A9B1}" type="presParOf" srcId="{7EBB18B8-6F79-4738-BE19-ED02815A7430}" destId="{6C3F8DBE-8C8D-4AEB-8B25-3D704554E3C4}" srcOrd="0" destOrd="0" presId="urn:microsoft.com/office/officeart/2005/8/layout/orgChart1"/>
    <dgm:cxn modelId="{8C490A5C-6C3A-46C1-A8D2-33137F0BEF7B}" type="presParOf" srcId="{7EBB18B8-6F79-4738-BE19-ED02815A7430}" destId="{C68ECAD1-F0C5-44E3-85CB-B73979551D46}" srcOrd="1" destOrd="0" presId="urn:microsoft.com/office/officeart/2005/8/layout/orgChart1"/>
    <dgm:cxn modelId="{FD7C6339-215A-4151-9C89-418A8193D27E}" type="presParOf" srcId="{C68ECAD1-F0C5-44E3-85CB-B73979551D46}" destId="{6E3A0101-B631-4BED-9E8F-5BD6B2BF35EF}" srcOrd="0" destOrd="0" presId="urn:microsoft.com/office/officeart/2005/8/layout/orgChart1"/>
    <dgm:cxn modelId="{73832137-32AF-45D2-966F-B4650B660D7C}" type="presParOf" srcId="{6E3A0101-B631-4BED-9E8F-5BD6B2BF35EF}" destId="{44602C01-EA74-4CCB-A829-7E79CE3C5970}" srcOrd="0" destOrd="0" presId="urn:microsoft.com/office/officeart/2005/8/layout/orgChart1"/>
    <dgm:cxn modelId="{4039CD62-76A8-4F5E-BEFD-92191C274DFC}" type="presParOf" srcId="{6E3A0101-B631-4BED-9E8F-5BD6B2BF35EF}" destId="{DD7D2B5E-5407-49EB-8C1D-8D98CF8004E6}" srcOrd="1" destOrd="0" presId="urn:microsoft.com/office/officeart/2005/8/layout/orgChart1"/>
    <dgm:cxn modelId="{2A2DDD94-4F89-4911-B66A-329AE0D59713}" type="presParOf" srcId="{C68ECAD1-F0C5-44E3-85CB-B73979551D46}" destId="{8FFC9DBA-D45C-461C-B1BB-D55CC10EED21}" srcOrd="1" destOrd="0" presId="urn:microsoft.com/office/officeart/2005/8/layout/orgChart1"/>
    <dgm:cxn modelId="{A024C71B-8600-4ECD-BC53-B4FD1C495671}" type="presParOf" srcId="{8FFC9DBA-D45C-461C-B1BB-D55CC10EED21}" destId="{362B10AC-351E-45CD-A1C8-8BA3F9D92653}" srcOrd="0" destOrd="0" presId="urn:microsoft.com/office/officeart/2005/8/layout/orgChart1"/>
    <dgm:cxn modelId="{B3F0A299-7A96-4932-8C9C-47C53EC8AD37}" type="presParOf" srcId="{8FFC9DBA-D45C-461C-B1BB-D55CC10EED21}" destId="{6FC2B74B-AB07-449D-ABD8-AB884A00475D}" srcOrd="1" destOrd="0" presId="urn:microsoft.com/office/officeart/2005/8/layout/orgChart1"/>
    <dgm:cxn modelId="{41B3CA99-B686-4FB6-A3A6-AACAFBB24412}" type="presParOf" srcId="{6FC2B74B-AB07-449D-ABD8-AB884A00475D}" destId="{046EEA06-5BF4-47A2-B4B6-4B7948FA0C8D}" srcOrd="0" destOrd="0" presId="urn:microsoft.com/office/officeart/2005/8/layout/orgChart1"/>
    <dgm:cxn modelId="{D5087016-2D52-42D0-AE9D-881053C622D8}" type="presParOf" srcId="{046EEA06-5BF4-47A2-B4B6-4B7948FA0C8D}" destId="{2863C574-187E-453A-BC73-45D38CF5D2EB}" srcOrd="0" destOrd="0" presId="urn:microsoft.com/office/officeart/2005/8/layout/orgChart1"/>
    <dgm:cxn modelId="{1B4B4A25-6733-4910-A4FF-81804822BE03}" type="presParOf" srcId="{046EEA06-5BF4-47A2-B4B6-4B7948FA0C8D}" destId="{020B498E-BFED-4E10-B597-BB8697693ACA}" srcOrd="1" destOrd="0" presId="urn:microsoft.com/office/officeart/2005/8/layout/orgChart1"/>
    <dgm:cxn modelId="{E43AF95B-9671-4DD6-90C2-4E6D22432772}" type="presParOf" srcId="{6FC2B74B-AB07-449D-ABD8-AB884A00475D}" destId="{F7B38FC7-0670-42E8-83D6-4E75E4B64DFF}" srcOrd="1" destOrd="0" presId="urn:microsoft.com/office/officeart/2005/8/layout/orgChart1"/>
    <dgm:cxn modelId="{D624AAF1-B3AD-405C-93D6-2A014D2C17C6}" type="presParOf" srcId="{6FC2B74B-AB07-449D-ABD8-AB884A00475D}" destId="{46C79658-3A64-451A-AF1C-F8086965CF5F}" srcOrd="2" destOrd="0" presId="urn:microsoft.com/office/officeart/2005/8/layout/orgChart1"/>
    <dgm:cxn modelId="{654CC3E8-D772-4036-BAF2-897E9E8BF013}" type="presParOf" srcId="{C68ECAD1-F0C5-44E3-85CB-B73979551D46}" destId="{9CC99879-DB0A-4FEA-A91C-107304ACBAE9}" srcOrd="2" destOrd="0" presId="urn:microsoft.com/office/officeart/2005/8/layout/orgChart1"/>
    <dgm:cxn modelId="{6F8A2388-7EBF-4CE3-938E-571338B340F9}" type="presParOf" srcId="{7EBB18B8-6F79-4738-BE19-ED02815A7430}" destId="{E68DAC99-3E50-491C-B59A-BD4ACCE08AD8}" srcOrd="2" destOrd="0" presId="urn:microsoft.com/office/officeart/2005/8/layout/orgChart1"/>
    <dgm:cxn modelId="{64D5E7CF-7607-4FCD-BD84-9607A85F200A}" type="presParOf" srcId="{7EBB18B8-6F79-4738-BE19-ED02815A7430}" destId="{09A502B3-95E5-44AA-B252-6AC3D52AF6B8}" srcOrd="3" destOrd="0" presId="urn:microsoft.com/office/officeart/2005/8/layout/orgChart1"/>
    <dgm:cxn modelId="{90EEA7D1-128E-4438-BBF8-C9B7F7810AAA}" type="presParOf" srcId="{09A502B3-95E5-44AA-B252-6AC3D52AF6B8}" destId="{31EDB19F-89B9-4805-9E64-B7B10E3164C5}" srcOrd="0" destOrd="0" presId="urn:microsoft.com/office/officeart/2005/8/layout/orgChart1"/>
    <dgm:cxn modelId="{87B8EC87-88E7-42E1-91F5-94E13EC2CF34}" type="presParOf" srcId="{31EDB19F-89B9-4805-9E64-B7B10E3164C5}" destId="{3D797DDC-C460-4EE8-82A9-C85FB63ECFB8}" srcOrd="0" destOrd="0" presId="urn:microsoft.com/office/officeart/2005/8/layout/orgChart1"/>
    <dgm:cxn modelId="{5591F5E0-6BFF-4F9B-83DC-8F9A42A2F7DD}" type="presParOf" srcId="{31EDB19F-89B9-4805-9E64-B7B10E3164C5}" destId="{C8D86458-344D-4504-AF8A-B21BE997E7A5}" srcOrd="1" destOrd="0" presId="urn:microsoft.com/office/officeart/2005/8/layout/orgChart1"/>
    <dgm:cxn modelId="{1281EFAB-D2FD-4F4E-A4DD-7F1C938F5063}" type="presParOf" srcId="{09A502B3-95E5-44AA-B252-6AC3D52AF6B8}" destId="{3816F217-53D6-4140-B424-82CFF82C740B}" srcOrd="1" destOrd="0" presId="urn:microsoft.com/office/officeart/2005/8/layout/orgChart1"/>
    <dgm:cxn modelId="{838C4931-FBA6-465A-9762-684561F7FC2A}" type="presParOf" srcId="{3816F217-53D6-4140-B424-82CFF82C740B}" destId="{ECB0237C-2B54-4ED7-A7EE-ADBE30ECF076}" srcOrd="0" destOrd="0" presId="urn:microsoft.com/office/officeart/2005/8/layout/orgChart1"/>
    <dgm:cxn modelId="{821383A9-76EE-4791-AA8E-2BEA9CA221BF}" type="presParOf" srcId="{3816F217-53D6-4140-B424-82CFF82C740B}" destId="{6A60E82F-A320-4CF1-83F5-283861962710}" srcOrd="1" destOrd="0" presId="urn:microsoft.com/office/officeart/2005/8/layout/orgChart1"/>
    <dgm:cxn modelId="{2010A5EB-8B0B-4895-B744-A17B679E3006}" type="presParOf" srcId="{6A60E82F-A320-4CF1-83F5-283861962710}" destId="{F434E373-3B32-4DD9-882E-B96FAADB08B1}" srcOrd="0" destOrd="0" presId="urn:microsoft.com/office/officeart/2005/8/layout/orgChart1"/>
    <dgm:cxn modelId="{ACB2A810-0E73-4436-BD95-881F542FF1CA}" type="presParOf" srcId="{F434E373-3B32-4DD9-882E-B96FAADB08B1}" destId="{492B8453-8B7C-4D84-BD01-EF4E6B980478}" srcOrd="0" destOrd="0" presId="urn:microsoft.com/office/officeart/2005/8/layout/orgChart1"/>
    <dgm:cxn modelId="{13B28DFB-EC51-4F11-867F-762420B9E84E}" type="presParOf" srcId="{F434E373-3B32-4DD9-882E-B96FAADB08B1}" destId="{B0E042C4-0B0F-49EF-9846-B43E5F95B807}" srcOrd="1" destOrd="0" presId="urn:microsoft.com/office/officeart/2005/8/layout/orgChart1"/>
    <dgm:cxn modelId="{65F09EC5-91C7-4D98-8FC7-EA91D3EAB165}" type="presParOf" srcId="{6A60E82F-A320-4CF1-83F5-283861962710}" destId="{48B9C64B-26E4-4404-BD0A-1E50A9CFE23F}" srcOrd="1" destOrd="0" presId="urn:microsoft.com/office/officeart/2005/8/layout/orgChart1"/>
    <dgm:cxn modelId="{33E0AFC7-834A-438D-98FA-2A781996CE82}" type="presParOf" srcId="{6A60E82F-A320-4CF1-83F5-283861962710}" destId="{64D409E1-E572-4A0D-82B6-4F5030A112EE}" srcOrd="2" destOrd="0" presId="urn:microsoft.com/office/officeart/2005/8/layout/orgChart1"/>
    <dgm:cxn modelId="{7A5BD35A-121D-4649-AA0E-553F7DB6CEAF}" type="presParOf" srcId="{09A502B3-95E5-44AA-B252-6AC3D52AF6B8}" destId="{AFB1FA90-9AE1-43C3-B898-4755CCD828A7}" srcOrd="2" destOrd="0" presId="urn:microsoft.com/office/officeart/2005/8/layout/orgChart1"/>
    <dgm:cxn modelId="{FBE6ADAC-DF9C-476A-A53B-1632AFADA320}" type="presParOf" srcId="{E5B9ECFF-C3B5-4E5D-989F-8BF4EEB6A7C5}" destId="{3CFACE0F-F839-4A3E-B0CB-14199C906DF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2F9289-F705-40E0-A444-69076C19E15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fr-FR"/>
        </a:p>
      </dgm:t>
    </dgm:pt>
    <dgm:pt modelId="{3306A275-743F-4ADA-A0C2-FF7197C35C4F}">
      <dgm:prSet phldrT="[Texte]"/>
      <dgm:spPr>
        <a:solidFill>
          <a:srgbClr val="00B0F0"/>
        </a:solidFill>
      </dgm:spPr>
      <dgm:t>
        <a:bodyPr/>
        <a:lstStyle/>
        <a:p>
          <a:r>
            <a: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ressources</a:t>
          </a:r>
        </a:p>
      </dgm:t>
    </dgm:pt>
    <dgm:pt modelId="{2C42CDC3-C591-48B8-B852-9C7EAD1605F2}" type="parTrans" cxnId="{C83D4AF1-1A6A-48FA-AEB3-ECF4076EF40A}">
      <dgm:prSet/>
      <dgm:spPr/>
      <dgm:t>
        <a:bodyPr/>
        <a:lstStyle/>
        <a:p>
          <a:endParaRPr lang="fr-FR"/>
        </a:p>
      </dgm:t>
    </dgm:pt>
    <dgm:pt modelId="{59D6BA93-3AB5-45E1-8160-1B0E81808473}" type="sibTrans" cxnId="{C83D4AF1-1A6A-48FA-AEB3-ECF4076EF40A}">
      <dgm:prSet/>
      <dgm:spPr/>
      <dgm:t>
        <a:bodyPr/>
        <a:lstStyle/>
        <a:p>
          <a:endParaRPr lang="fr-FR"/>
        </a:p>
      </dgm:t>
    </dgm:pt>
    <dgm:pt modelId="{D1A71251-7C7E-42D3-A3B5-DF9B5854B11E}">
      <dgm:prSet phldrT="[Texte]"/>
      <dgm:spPr>
        <a:solidFill>
          <a:srgbClr val="0070C0"/>
        </a:solidFill>
      </dgm:spPr>
      <dgm:t>
        <a:bodyPr/>
        <a:lstStyle/>
        <a:p>
          <a:r>
            <a: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Audio</a:t>
          </a:r>
        </a:p>
      </dgm:t>
    </dgm:pt>
    <dgm:pt modelId="{FE6A74C5-F5F9-498C-A97B-CFD9786DA7C6}" type="parTrans" cxnId="{343EC4C8-53D4-446E-B504-90CABA0AEE6E}">
      <dgm:prSet/>
      <dgm:spPr/>
      <dgm:t>
        <a:bodyPr/>
        <a:lstStyle/>
        <a:p>
          <a:endParaRPr lang="fr-FR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rebuchet MS" panose="020B0603020202020204" pitchFamily="34" charset="0"/>
          </a:endParaRPr>
        </a:p>
      </dgm:t>
    </dgm:pt>
    <dgm:pt modelId="{446E6722-FB40-46FD-83FC-26B8084E2110}" type="sibTrans" cxnId="{343EC4C8-53D4-446E-B504-90CABA0AEE6E}">
      <dgm:prSet/>
      <dgm:spPr/>
      <dgm:t>
        <a:bodyPr/>
        <a:lstStyle/>
        <a:p>
          <a:endParaRPr lang="fr-FR"/>
        </a:p>
      </dgm:t>
    </dgm:pt>
    <dgm:pt modelId="{6833EB31-D65C-4772-9E43-327922F2CFE4}">
      <dgm:prSet phldrT="[Texte]"/>
      <dgm:spPr>
        <a:solidFill>
          <a:srgbClr val="0070C0"/>
        </a:solidFill>
      </dgm:spPr>
      <dgm:t>
        <a:bodyPr/>
        <a:lstStyle/>
        <a:p>
          <a:r>
            <a: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Chrono</a:t>
          </a:r>
        </a:p>
      </dgm:t>
    </dgm:pt>
    <dgm:pt modelId="{BA4E4451-8E6B-43AE-95FA-80E22DF8651C}" type="parTrans" cxnId="{12DD96F8-D298-47B0-B708-05746D13F6C9}">
      <dgm:prSet/>
      <dgm:spPr/>
      <dgm:t>
        <a:bodyPr/>
        <a:lstStyle/>
        <a:p>
          <a:endParaRPr lang="fr-FR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rebuchet MS" panose="020B0603020202020204" pitchFamily="34" charset="0"/>
          </a:endParaRPr>
        </a:p>
      </dgm:t>
    </dgm:pt>
    <dgm:pt modelId="{5E7A1D48-1EB2-446A-A85F-17B390E74592}" type="sibTrans" cxnId="{12DD96F8-D298-47B0-B708-05746D13F6C9}">
      <dgm:prSet/>
      <dgm:spPr/>
      <dgm:t>
        <a:bodyPr/>
        <a:lstStyle/>
        <a:p>
          <a:endParaRPr lang="fr-FR"/>
        </a:p>
      </dgm:t>
    </dgm:pt>
    <dgm:pt modelId="{754335E2-2C17-4D81-8490-99DB097F8AE2}">
      <dgm:prSet phldrT="[Texte]"/>
      <dgm:spPr>
        <a:solidFill>
          <a:srgbClr val="0070C0"/>
        </a:solidFill>
      </dgm:spPr>
      <dgm:t>
        <a:bodyPr/>
        <a:lstStyle/>
        <a:p>
          <a:r>
            <a: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Clavier</a:t>
          </a:r>
        </a:p>
      </dgm:t>
    </dgm:pt>
    <dgm:pt modelId="{46B2A296-6251-4385-AB45-69B5B5F3A556}" type="parTrans" cxnId="{9EC8659E-BC38-4F70-AADC-A3B4CF37937F}">
      <dgm:prSet/>
      <dgm:spPr/>
      <dgm:t>
        <a:bodyPr/>
        <a:lstStyle/>
        <a:p>
          <a:endParaRPr lang="fr-FR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rebuchet MS" panose="020B0603020202020204" pitchFamily="34" charset="0"/>
          </a:endParaRPr>
        </a:p>
      </dgm:t>
    </dgm:pt>
    <dgm:pt modelId="{4612E09B-51C0-4F50-BD02-FC17CD11B21C}" type="sibTrans" cxnId="{9EC8659E-BC38-4F70-AADC-A3B4CF37937F}">
      <dgm:prSet/>
      <dgm:spPr/>
      <dgm:t>
        <a:bodyPr/>
        <a:lstStyle/>
        <a:p>
          <a:endParaRPr lang="fr-FR"/>
        </a:p>
      </dgm:t>
    </dgm:pt>
    <dgm:pt modelId="{68A44BF5-1ACD-4EC8-80E5-113432C6AF5F}">
      <dgm:prSet/>
      <dgm:spPr>
        <a:solidFill>
          <a:srgbClr val="0070C0"/>
        </a:solidFill>
      </dgm:spPr>
      <dgm:t>
        <a:bodyPr/>
        <a:lstStyle/>
        <a:p>
          <a:r>
            <a: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Constantes</a:t>
          </a:r>
        </a:p>
      </dgm:t>
    </dgm:pt>
    <dgm:pt modelId="{8D86D958-CF81-477D-A776-1C24422BEEE4}" type="parTrans" cxnId="{D2683DA7-6655-46BC-9533-585EB9CFF0D9}">
      <dgm:prSet/>
      <dgm:spPr/>
      <dgm:t>
        <a:bodyPr/>
        <a:lstStyle/>
        <a:p>
          <a:endParaRPr lang="fr-FR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rebuchet MS" panose="020B0603020202020204" pitchFamily="34" charset="0"/>
          </a:endParaRPr>
        </a:p>
      </dgm:t>
    </dgm:pt>
    <dgm:pt modelId="{35138F4A-FA90-4B30-8448-259D99CFAAB3}" type="sibTrans" cxnId="{D2683DA7-6655-46BC-9533-585EB9CFF0D9}">
      <dgm:prSet/>
      <dgm:spPr/>
      <dgm:t>
        <a:bodyPr/>
        <a:lstStyle/>
        <a:p>
          <a:endParaRPr lang="fr-FR"/>
        </a:p>
      </dgm:t>
    </dgm:pt>
    <dgm:pt modelId="{7DB908B6-8C84-473F-A1F7-5E20B9335C35}" type="pres">
      <dgm:prSet presAssocID="{F02F9289-F705-40E0-A444-69076C19E15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A838524-2414-4380-B82E-1FDB98EB4885}" type="pres">
      <dgm:prSet presAssocID="{3306A275-743F-4ADA-A0C2-FF7197C35C4F}" presName="root1" presStyleCnt="0"/>
      <dgm:spPr/>
    </dgm:pt>
    <dgm:pt modelId="{E2FECD42-2A2A-4ABF-8CF3-0E90DCEA766A}" type="pres">
      <dgm:prSet presAssocID="{3306A275-743F-4ADA-A0C2-FF7197C35C4F}" presName="LevelOneTextNode" presStyleLbl="node0" presStyleIdx="0" presStyleCnt="1">
        <dgm:presLayoutVars>
          <dgm:chPref val="3"/>
        </dgm:presLayoutVars>
      </dgm:prSet>
      <dgm:spPr/>
    </dgm:pt>
    <dgm:pt modelId="{A0813569-35F4-413D-B7B8-598203461ED6}" type="pres">
      <dgm:prSet presAssocID="{3306A275-743F-4ADA-A0C2-FF7197C35C4F}" presName="level2hierChild" presStyleCnt="0"/>
      <dgm:spPr/>
    </dgm:pt>
    <dgm:pt modelId="{284CF68F-0465-42DB-A89A-4F6BD5B24697}" type="pres">
      <dgm:prSet presAssocID="{FE6A74C5-F5F9-498C-A97B-CFD9786DA7C6}" presName="conn2-1" presStyleLbl="parChTrans1D2" presStyleIdx="0" presStyleCnt="4"/>
      <dgm:spPr/>
    </dgm:pt>
    <dgm:pt modelId="{7CE83806-E511-45BF-887F-D39A8282C1EB}" type="pres">
      <dgm:prSet presAssocID="{FE6A74C5-F5F9-498C-A97B-CFD9786DA7C6}" presName="connTx" presStyleLbl="parChTrans1D2" presStyleIdx="0" presStyleCnt="4"/>
      <dgm:spPr/>
    </dgm:pt>
    <dgm:pt modelId="{0B247882-AA8A-40EE-8944-518B4314EF50}" type="pres">
      <dgm:prSet presAssocID="{D1A71251-7C7E-42D3-A3B5-DF9B5854B11E}" presName="root2" presStyleCnt="0"/>
      <dgm:spPr/>
    </dgm:pt>
    <dgm:pt modelId="{5FCAB94C-03B1-4E81-A2CC-6E797FDE1A3E}" type="pres">
      <dgm:prSet presAssocID="{D1A71251-7C7E-42D3-A3B5-DF9B5854B11E}" presName="LevelTwoTextNode" presStyleLbl="node2" presStyleIdx="0" presStyleCnt="4">
        <dgm:presLayoutVars>
          <dgm:chPref val="3"/>
        </dgm:presLayoutVars>
      </dgm:prSet>
      <dgm:spPr/>
    </dgm:pt>
    <dgm:pt modelId="{581198EC-BF40-4154-B8A9-7322BEE2BFE2}" type="pres">
      <dgm:prSet presAssocID="{D1A71251-7C7E-42D3-A3B5-DF9B5854B11E}" presName="level3hierChild" presStyleCnt="0"/>
      <dgm:spPr/>
    </dgm:pt>
    <dgm:pt modelId="{E716B6C2-5B66-45F2-80A2-DE93220A22CB}" type="pres">
      <dgm:prSet presAssocID="{BA4E4451-8E6B-43AE-95FA-80E22DF8651C}" presName="conn2-1" presStyleLbl="parChTrans1D2" presStyleIdx="1" presStyleCnt="4"/>
      <dgm:spPr/>
    </dgm:pt>
    <dgm:pt modelId="{F707B8A4-68A2-404E-A055-D338FACB7F66}" type="pres">
      <dgm:prSet presAssocID="{BA4E4451-8E6B-43AE-95FA-80E22DF8651C}" presName="connTx" presStyleLbl="parChTrans1D2" presStyleIdx="1" presStyleCnt="4"/>
      <dgm:spPr/>
    </dgm:pt>
    <dgm:pt modelId="{01CD5A57-1FBA-4BD7-9EFA-EC8A7556EA61}" type="pres">
      <dgm:prSet presAssocID="{6833EB31-D65C-4772-9E43-327922F2CFE4}" presName="root2" presStyleCnt="0"/>
      <dgm:spPr/>
    </dgm:pt>
    <dgm:pt modelId="{9B4A6762-8BD5-4BCB-83B2-0B85C6B0F011}" type="pres">
      <dgm:prSet presAssocID="{6833EB31-D65C-4772-9E43-327922F2CFE4}" presName="LevelTwoTextNode" presStyleLbl="node2" presStyleIdx="1" presStyleCnt="4">
        <dgm:presLayoutVars>
          <dgm:chPref val="3"/>
        </dgm:presLayoutVars>
      </dgm:prSet>
      <dgm:spPr/>
    </dgm:pt>
    <dgm:pt modelId="{A7BEC698-D935-460A-B08C-EBB8858D64F6}" type="pres">
      <dgm:prSet presAssocID="{6833EB31-D65C-4772-9E43-327922F2CFE4}" presName="level3hierChild" presStyleCnt="0"/>
      <dgm:spPr/>
    </dgm:pt>
    <dgm:pt modelId="{DC0D70B9-7683-4B02-B563-C919E19792F6}" type="pres">
      <dgm:prSet presAssocID="{46B2A296-6251-4385-AB45-69B5B5F3A556}" presName="conn2-1" presStyleLbl="parChTrans1D2" presStyleIdx="2" presStyleCnt="4"/>
      <dgm:spPr/>
    </dgm:pt>
    <dgm:pt modelId="{3A4B9F65-4680-4C1E-8C19-F6FD69BBB7B6}" type="pres">
      <dgm:prSet presAssocID="{46B2A296-6251-4385-AB45-69B5B5F3A556}" presName="connTx" presStyleLbl="parChTrans1D2" presStyleIdx="2" presStyleCnt="4"/>
      <dgm:spPr/>
    </dgm:pt>
    <dgm:pt modelId="{98E6037F-C601-4D0B-BA3B-4B8E82D4FAAF}" type="pres">
      <dgm:prSet presAssocID="{754335E2-2C17-4D81-8490-99DB097F8AE2}" presName="root2" presStyleCnt="0"/>
      <dgm:spPr/>
    </dgm:pt>
    <dgm:pt modelId="{F96715ED-A4E3-45B5-B7BC-5FDD49BE1358}" type="pres">
      <dgm:prSet presAssocID="{754335E2-2C17-4D81-8490-99DB097F8AE2}" presName="LevelTwoTextNode" presStyleLbl="node2" presStyleIdx="2" presStyleCnt="4">
        <dgm:presLayoutVars>
          <dgm:chPref val="3"/>
        </dgm:presLayoutVars>
      </dgm:prSet>
      <dgm:spPr/>
    </dgm:pt>
    <dgm:pt modelId="{3272A9DB-3341-44B6-92F9-B40F2A38EF61}" type="pres">
      <dgm:prSet presAssocID="{754335E2-2C17-4D81-8490-99DB097F8AE2}" presName="level3hierChild" presStyleCnt="0"/>
      <dgm:spPr/>
    </dgm:pt>
    <dgm:pt modelId="{C51E60FE-250F-44D9-B65E-552EEDB4A953}" type="pres">
      <dgm:prSet presAssocID="{8D86D958-CF81-477D-A776-1C24422BEEE4}" presName="conn2-1" presStyleLbl="parChTrans1D2" presStyleIdx="3" presStyleCnt="4"/>
      <dgm:spPr/>
    </dgm:pt>
    <dgm:pt modelId="{A469618C-9F47-4A64-A000-23E827AED0AB}" type="pres">
      <dgm:prSet presAssocID="{8D86D958-CF81-477D-A776-1C24422BEEE4}" presName="connTx" presStyleLbl="parChTrans1D2" presStyleIdx="3" presStyleCnt="4"/>
      <dgm:spPr/>
    </dgm:pt>
    <dgm:pt modelId="{D7D17CC5-D427-458A-8983-D51538EC30C3}" type="pres">
      <dgm:prSet presAssocID="{68A44BF5-1ACD-4EC8-80E5-113432C6AF5F}" presName="root2" presStyleCnt="0"/>
      <dgm:spPr/>
    </dgm:pt>
    <dgm:pt modelId="{E31B8B71-80D9-4DAE-A01A-5DFEDCE3BBF4}" type="pres">
      <dgm:prSet presAssocID="{68A44BF5-1ACD-4EC8-80E5-113432C6AF5F}" presName="LevelTwoTextNode" presStyleLbl="node2" presStyleIdx="3" presStyleCnt="4">
        <dgm:presLayoutVars>
          <dgm:chPref val="3"/>
        </dgm:presLayoutVars>
      </dgm:prSet>
      <dgm:spPr/>
    </dgm:pt>
    <dgm:pt modelId="{7504AC72-9D16-4701-AED7-BED44148C8FF}" type="pres">
      <dgm:prSet presAssocID="{68A44BF5-1ACD-4EC8-80E5-113432C6AF5F}" presName="level3hierChild" presStyleCnt="0"/>
      <dgm:spPr/>
    </dgm:pt>
  </dgm:ptLst>
  <dgm:cxnLst>
    <dgm:cxn modelId="{2CB99F0F-86FA-464C-8784-2C7EF5B0F85D}" type="presOf" srcId="{FE6A74C5-F5F9-498C-A97B-CFD9786DA7C6}" destId="{284CF68F-0465-42DB-A89A-4F6BD5B24697}" srcOrd="0" destOrd="0" presId="urn:microsoft.com/office/officeart/2008/layout/HorizontalMultiLevelHierarchy"/>
    <dgm:cxn modelId="{F9F76B11-CDB4-4EDC-904B-04D357B62703}" type="presOf" srcId="{754335E2-2C17-4D81-8490-99DB097F8AE2}" destId="{F96715ED-A4E3-45B5-B7BC-5FDD49BE1358}" srcOrd="0" destOrd="0" presId="urn:microsoft.com/office/officeart/2008/layout/HorizontalMultiLevelHierarchy"/>
    <dgm:cxn modelId="{D832C51E-F20A-422A-B0CC-2FACC1A8F060}" type="presOf" srcId="{46B2A296-6251-4385-AB45-69B5B5F3A556}" destId="{DC0D70B9-7683-4B02-B563-C919E19792F6}" srcOrd="0" destOrd="0" presId="urn:microsoft.com/office/officeart/2008/layout/HorizontalMultiLevelHierarchy"/>
    <dgm:cxn modelId="{1106EB22-CAFA-40BF-BCC5-18BB2AF9AA2C}" type="presOf" srcId="{F02F9289-F705-40E0-A444-69076C19E150}" destId="{7DB908B6-8C84-473F-A1F7-5E20B9335C35}" srcOrd="0" destOrd="0" presId="urn:microsoft.com/office/officeart/2008/layout/HorizontalMultiLevelHierarchy"/>
    <dgm:cxn modelId="{0A0F5D34-4EA3-4823-93BB-947E52449189}" type="presOf" srcId="{8D86D958-CF81-477D-A776-1C24422BEEE4}" destId="{C51E60FE-250F-44D9-B65E-552EEDB4A953}" srcOrd="0" destOrd="0" presId="urn:microsoft.com/office/officeart/2008/layout/HorizontalMultiLevelHierarchy"/>
    <dgm:cxn modelId="{31EF1060-1956-4CFB-8F88-AF99F9C3E182}" type="presOf" srcId="{FE6A74C5-F5F9-498C-A97B-CFD9786DA7C6}" destId="{7CE83806-E511-45BF-887F-D39A8282C1EB}" srcOrd="1" destOrd="0" presId="urn:microsoft.com/office/officeart/2008/layout/HorizontalMultiLevelHierarchy"/>
    <dgm:cxn modelId="{41D7AD4A-6BF9-496E-BAD6-FE78F281A22D}" type="presOf" srcId="{D1A71251-7C7E-42D3-A3B5-DF9B5854B11E}" destId="{5FCAB94C-03B1-4E81-A2CC-6E797FDE1A3E}" srcOrd="0" destOrd="0" presId="urn:microsoft.com/office/officeart/2008/layout/HorizontalMultiLevelHierarchy"/>
    <dgm:cxn modelId="{9ECBE86B-A27D-4367-9DBD-F1DA8D715B07}" type="presOf" srcId="{3306A275-743F-4ADA-A0C2-FF7197C35C4F}" destId="{E2FECD42-2A2A-4ABF-8CF3-0E90DCEA766A}" srcOrd="0" destOrd="0" presId="urn:microsoft.com/office/officeart/2008/layout/HorizontalMultiLevelHierarchy"/>
    <dgm:cxn modelId="{92675654-7979-4653-887A-640E3CC4F70C}" type="presOf" srcId="{68A44BF5-1ACD-4EC8-80E5-113432C6AF5F}" destId="{E31B8B71-80D9-4DAE-A01A-5DFEDCE3BBF4}" srcOrd="0" destOrd="0" presId="urn:microsoft.com/office/officeart/2008/layout/HorizontalMultiLevelHierarchy"/>
    <dgm:cxn modelId="{72357459-2CDF-4FAB-B64D-1BF60B9DE661}" type="presOf" srcId="{BA4E4451-8E6B-43AE-95FA-80E22DF8651C}" destId="{F707B8A4-68A2-404E-A055-D338FACB7F66}" srcOrd="1" destOrd="0" presId="urn:microsoft.com/office/officeart/2008/layout/HorizontalMultiLevelHierarchy"/>
    <dgm:cxn modelId="{5818D19C-2C8A-4F63-86FA-62624641759E}" type="presOf" srcId="{BA4E4451-8E6B-43AE-95FA-80E22DF8651C}" destId="{E716B6C2-5B66-45F2-80A2-DE93220A22CB}" srcOrd="0" destOrd="0" presId="urn:microsoft.com/office/officeart/2008/layout/HorizontalMultiLevelHierarchy"/>
    <dgm:cxn modelId="{9EC8659E-BC38-4F70-AADC-A3B4CF37937F}" srcId="{3306A275-743F-4ADA-A0C2-FF7197C35C4F}" destId="{754335E2-2C17-4D81-8490-99DB097F8AE2}" srcOrd="2" destOrd="0" parTransId="{46B2A296-6251-4385-AB45-69B5B5F3A556}" sibTransId="{4612E09B-51C0-4F50-BD02-FC17CD11B21C}"/>
    <dgm:cxn modelId="{E70AB2A0-F200-4441-82CB-9DBD334E45BE}" type="presOf" srcId="{46B2A296-6251-4385-AB45-69B5B5F3A556}" destId="{3A4B9F65-4680-4C1E-8C19-F6FD69BBB7B6}" srcOrd="1" destOrd="0" presId="urn:microsoft.com/office/officeart/2008/layout/HorizontalMultiLevelHierarchy"/>
    <dgm:cxn modelId="{D2683DA7-6655-46BC-9533-585EB9CFF0D9}" srcId="{3306A275-743F-4ADA-A0C2-FF7197C35C4F}" destId="{68A44BF5-1ACD-4EC8-80E5-113432C6AF5F}" srcOrd="3" destOrd="0" parTransId="{8D86D958-CF81-477D-A776-1C24422BEEE4}" sibTransId="{35138F4A-FA90-4B30-8448-259D99CFAAB3}"/>
    <dgm:cxn modelId="{41058FA7-EEE1-4345-9C43-74404454C35C}" type="presOf" srcId="{6833EB31-D65C-4772-9E43-327922F2CFE4}" destId="{9B4A6762-8BD5-4BCB-83B2-0B85C6B0F011}" srcOrd="0" destOrd="0" presId="urn:microsoft.com/office/officeart/2008/layout/HorizontalMultiLevelHierarchy"/>
    <dgm:cxn modelId="{343EC4C8-53D4-446E-B504-90CABA0AEE6E}" srcId="{3306A275-743F-4ADA-A0C2-FF7197C35C4F}" destId="{D1A71251-7C7E-42D3-A3B5-DF9B5854B11E}" srcOrd="0" destOrd="0" parTransId="{FE6A74C5-F5F9-498C-A97B-CFD9786DA7C6}" sibTransId="{446E6722-FB40-46FD-83FC-26B8084E2110}"/>
    <dgm:cxn modelId="{C83D4AF1-1A6A-48FA-AEB3-ECF4076EF40A}" srcId="{F02F9289-F705-40E0-A444-69076C19E150}" destId="{3306A275-743F-4ADA-A0C2-FF7197C35C4F}" srcOrd="0" destOrd="0" parTransId="{2C42CDC3-C591-48B8-B852-9C7EAD1605F2}" sibTransId="{59D6BA93-3AB5-45E1-8160-1B0E81808473}"/>
    <dgm:cxn modelId="{84171FF3-676D-4BD8-B421-C7A9D83855B7}" type="presOf" srcId="{8D86D958-CF81-477D-A776-1C24422BEEE4}" destId="{A469618C-9F47-4A64-A000-23E827AED0AB}" srcOrd="1" destOrd="0" presId="urn:microsoft.com/office/officeart/2008/layout/HorizontalMultiLevelHierarchy"/>
    <dgm:cxn modelId="{12DD96F8-D298-47B0-B708-05746D13F6C9}" srcId="{3306A275-743F-4ADA-A0C2-FF7197C35C4F}" destId="{6833EB31-D65C-4772-9E43-327922F2CFE4}" srcOrd="1" destOrd="0" parTransId="{BA4E4451-8E6B-43AE-95FA-80E22DF8651C}" sibTransId="{5E7A1D48-1EB2-446A-A85F-17B390E74592}"/>
    <dgm:cxn modelId="{B10FBBF3-40D1-4852-8564-827B83DBC789}" type="presParOf" srcId="{7DB908B6-8C84-473F-A1F7-5E20B9335C35}" destId="{0A838524-2414-4380-B82E-1FDB98EB4885}" srcOrd="0" destOrd="0" presId="urn:microsoft.com/office/officeart/2008/layout/HorizontalMultiLevelHierarchy"/>
    <dgm:cxn modelId="{35C92D62-A278-4290-954F-7049E9FB48D5}" type="presParOf" srcId="{0A838524-2414-4380-B82E-1FDB98EB4885}" destId="{E2FECD42-2A2A-4ABF-8CF3-0E90DCEA766A}" srcOrd="0" destOrd="0" presId="urn:microsoft.com/office/officeart/2008/layout/HorizontalMultiLevelHierarchy"/>
    <dgm:cxn modelId="{216A852C-9799-4CE8-9984-40E9B7624717}" type="presParOf" srcId="{0A838524-2414-4380-B82E-1FDB98EB4885}" destId="{A0813569-35F4-413D-B7B8-598203461ED6}" srcOrd="1" destOrd="0" presId="urn:microsoft.com/office/officeart/2008/layout/HorizontalMultiLevelHierarchy"/>
    <dgm:cxn modelId="{1265FC63-63DD-4061-BA8C-5838B5548504}" type="presParOf" srcId="{A0813569-35F4-413D-B7B8-598203461ED6}" destId="{284CF68F-0465-42DB-A89A-4F6BD5B24697}" srcOrd="0" destOrd="0" presId="urn:microsoft.com/office/officeart/2008/layout/HorizontalMultiLevelHierarchy"/>
    <dgm:cxn modelId="{5AD58A9A-C5A7-4C3A-A6CC-7C037D994954}" type="presParOf" srcId="{284CF68F-0465-42DB-A89A-4F6BD5B24697}" destId="{7CE83806-E511-45BF-887F-D39A8282C1EB}" srcOrd="0" destOrd="0" presId="urn:microsoft.com/office/officeart/2008/layout/HorizontalMultiLevelHierarchy"/>
    <dgm:cxn modelId="{F04F8ECE-277A-4C3C-BB30-D0A46B19188A}" type="presParOf" srcId="{A0813569-35F4-413D-B7B8-598203461ED6}" destId="{0B247882-AA8A-40EE-8944-518B4314EF50}" srcOrd="1" destOrd="0" presId="urn:microsoft.com/office/officeart/2008/layout/HorizontalMultiLevelHierarchy"/>
    <dgm:cxn modelId="{83CFBAB2-8BFB-4A51-B30D-B3FF14EE70CD}" type="presParOf" srcId="{0B247882-AA8A-40EE-8944-518B4314EF50}" destId="{5FCAB94C-03B1-4E81-A2CC-6E797FDE1A3E}" srcOrd="0" destOrd="0" presId="urn:microsoft.com/office/officeart/2008/layout/HorizontalMultiLevelHierarchy"/>
    <dgm:cxn modelId="{DCC44122-820F-4300-9624-1FE15E9C9B97}" type="presParOf" srcId="{0B247882-AA8A-40EE-8944-518B4314EF50}" destId="{581198EC-BF40-4154-B8A9-7322BEE2BFE2}" srcOrd="1" destOrd="0" presId="urn:microsoft.com/office/officeart/2008/layout/HorizontalMultiLevelHierarchy"/>
    <dgm:cxn modelId="{99D56A4C-4F18-4CB4-B509-C7903897767C}" type="presParOf" srcId="{A0813569-35F4-413D-B7B8-598203461ED6}" destId="{E716B6C2-5B66-45F2-80A2-DE93220A22CB}" srcOrd="2" destOrd="0" presId="urn:microsoft.com/office/officeart/2008/layout/HorizontalMultiLevelHierarchy"/>
    <dgm:cxn modelId="{520CF65C-D8AF-4933-8D27-E89110CF2533}" type="presParOf" srcId="{E716B6C2-5B66-45F2-80A2-DE93220A22CB}" destId="{F707B8A4-68A2-404E-A055-D338FACB7F66}" srcOrd="0" destOrd="0" presId="urn:microsoft.com/office/officeart/2008/layout/HorizontalMultiLevelHierarchy"/>
    <dgm:cxn modelId="{1928FD93-FEE7-45CA-BBEB-D92DB868E71F}" type="presParOf" srcId="{A0813569-35F4-413D-B7B8-598203461ED6}" destId="{01CD5A57-1FBA-4BD7-9EFA-EC8A7556EA61}" srcOrd="3" destOrd="0" presId="urn:microsoft.com/office/officeart/2008/layout/HorizontalMultiLevelHierarchy"/>
    <dgm:cxn modelId="{D7D88F03-CE53-423A-996F-38FA5E3F658A}" type="presParOf" srcId="{01CD5A57-1FBA-4BD7-9EFA-EC8A7556EA61}" destId="{9B4A6762-8BD5-4BCB-83B2-0B85C6B0F011}" srcOrd="0" destOrd="0" presId="urn:microsoft.com/office/officeart/2008/layout/HorizontalMultiLevelHierarchy"/>
    <dgm:cxn modelId="{88F1CDF6-8F45-4694-A09D-E5445BD5C458}" type="presParOf" srcId="{01CD5A57-1FBA-4BD7-9EFA-EC8A7556EA61}" destId="{A7BEC698-D935-460A-B08C-EBB8858D64F6}" srcOrd="1" destOrd="0" presId="urn:microsoft.com/office/officeart/2008/layout/HorizontalMultiLevelHierarchy"/>
    <dgm:cxn modelId="{D8EA76C1-EECE-4682-930A-B1F5CE8F2B49}" type="presParOf" srcId="{A0813569-35F4-413D-B7B8-598203461ED6}" destId="{DC0D70B9-7683-4B02-B563-C919E19792F6}" srcOrd="4" destOrd="0" presId="urn:microsoft.com/office/officeart/2008/layout/HorizontalMultiLevelHierarchy"/>
    <dgm:cxn modelId="{E6E9D316-BF53-4939-82EA-25FF03560347}" type="presParOf" srcId="{DC0D70B9-7683-4B02-B563-C919E19792F6}" destId="{3A4B9F65-4680-4C1E-8C19-F6FD69BBB7B6}" srcOrd="0" destOrd="0" presId="urn:microsoft.com/office/officeart/2008/layout/HorizontalMultiLevelHierarchy"/>
    <dgm:cxn modelId="{7CA070DF-815E-486A-830A-B02244A925E6}" type="presParOf" srcId="{A0813569-35F4-413D-B7B8-598203461ED6}" destId="{98E6037F-C601-4D0B-BA3B-4B8E82D4FAAF}" srcOrd="5" destOrd="0" presId="urn:microsoft.com/office/officeart/2008/layout/HorizontalMultiLevelHierarchy"/>
    <dgm:cxn modelId="{68290304-85DE-4D0A-8CAA-C0B54BDC7BE5}" type="presParOf" srcId="{98E6037F-C601-4D0B-BA3B-4B8E82D4FAAF}" destId="{F96715ED-A4E3-45B5-B7BC-5FDD49BE1358}" srcOrd="0" destOrd="0" presId="urn:microsoft.com/office/officeart/2008/layout/HorizontalMultiLevelHierarchy"/>
    <dgm:cxn modelId="{11404A35-4FF2-4971-82D5-05AF25C7A33D}" type="presParOf" srcId="{98E6037F-C601-4D0B-BA3B-4B8E82D4FAAF}" destId="{3272A9DB-3341-44B6-92F9-B40F2A38EF61}" srcOrd="1" destOrd="0" presId="urn:microsoft.com/office/officeart/2008/layout/HorizontalMultiLevelHierarchy"/>
    <dgm:cxn modelId="{FF50D678-39F2-45E0-B048-ED90099CD443}" type="presParOf" srcId="{A0813569-35F4-413D-B7B8-598203461ED6}" destId="{C51E60FE-250F-44D9-B65E-552EEDB4A953}" srcOrd="6" destOrd="0" presId="urn:microsoft.com/office/officeart/2008/layout/HorizontalMultiLevelHierarchy"/>
    <dgm:cxn modelId="{A745934A-C6FC-4A41-AF79-EA6BED529020}" type="presParOf" srcId="{C51E60FE-250F-44D9-B65E-552EEDB4A953}" destId="{A469618C-9F47-4A64-A000-23E827AED0AB}" srcOrd="0" destOrd="0" presId="urn:microsoft.com/office/officeart/2008/layout/HorizontalMultiLevelHierarchy"/>
    <dgm:cxn modelId="{3BB38FE8-21B1-478C-93F9-3D001F32AEE2}" type="presParOf" srcId="{A0813569-35F4-413D-B7B8-598203461ED6}" destId="{D7D17CC5-D427-458A-8983-D51538EC30C3}" srcOrd="7" destOrd="0" presId="urn:microsoft.com/office/officeart/2008/layout/HorizontalMultiLevelHierarchy"/>
    <dgm:cxn modelId="{9F8C93B5-EDA3-4CB2-8B87-590CE3C72849}" type="presParOf" srcId="{D7D17CC5-D427-458A-8983-D51538EC30C3}" destId="{E31B8B71-80D9-4DAE-A01A-5DFEDCE3BBF4}" srcOrd="0" destOrd="0" presId="urn:microsoft.com/office/officeart/2008/layout/HorizontalMultiLevelHierarchy"/>
    <dgm:cxn modelId="{5335AF45-FBEF-4CC5-A198-60CD23035CD9}" type="presParOf" srcId="{D7D17CC5-D427-458A-8983-D51538EC30C3}" destId="{7504AC72-9D16-4701-AED7-BED44148C8F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9C2D8-C480-4B4A-8613-EF3DD58F4B6B}">
      <dsp:nvSpPr>
        <dsp:cNvPr id="0" name=""/>
        <dsp:cNvSpPr/>
      </dsp:nvSpPr>
      <dsp:spPr>
        <a:xfrm>
          <a:off x="5267566" y="3822058"/>
          <a:ext cx="461106" cy="495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0553" y="0"/>
              </a:lnTo>
              <a:lnTo>
                <a:pt x="230553" y="495689"/>
              </a:lnTo>
              <a:lnTo>
                <a:pt x="461106" y="49568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E9E43-D75A-42CC-BEEB-4666906C569D}">
      <dsp:nvSpPr>
        <dsp:cNvPr id="0" name=""/>
        <dsp:cNvSpPr/>
      </dsp:nvSpPr>
      <dsp:spPr>
        <a:xfrm>
          <a:off x="5267566" y="3326368"/>
          <a:ext cx="461106" cy="495689"/>
        </a:xfrm>
        <a:custGeom>
          <a:avLst/>
          <a:gdLst/>
          <a:ahLst/>
          <a:cxnLst/>
          <a:rect l="0" t="0" r="0" b="0"/>
          <a:pathLst>
            <a:path>
              <a:moveTo>
                <a:pt x="0" y="495689"/>
              </a:moveTo>
              <a:lnTo>
                <a:pt x="230553" y="495689"/>
              </a:lnTo>
              <a:lnTo>
                <a:pt x="230553" y="0"/>
              </a:lnTo>
              <a:lnTo>
                <a:pt x="461106" y="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652599-DDA5-4C11-87EB-CC53FA141E10}">
      <dsp:nvSpPr>
        <dsp:cNvPr id="0" name=""/>
        <dsp:cNvSpPr/>
      </dsp:nvSpPr>
      <dsp:spPr>
        <a:xfrm>
          <a:off x="2500926" y="2582834"/>
          <a:ext cx="461106" cy="1239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0553" y="0"/>
              </a:lnTo>
              <a:lnTo>
                <a:pt x="230553" y="1239224"/>
              </a:lnTo>
              <a:lnTo>
                <a:pt x="461106" y="123922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5C272-FAAB-43CB-9AE1-6EDCDE24B0F6}">
      <dsp:nvSpPr>
        <dsp:cNvPr id="0" name=""/>
        <dsp:cNvSpPr/>
      </dsp:nvSpPr>
      <dsp:spPr>
        <a:xfrm>
          <a:off x="5267566" y="1343610"/>
          <a:ext cx="461106" cy="991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0553" y="0"/>
              </a:lnTo>
              <a:lnTo>
                <a:pt x="230553" y="991379"/>
              </a:lnTo>
              <a:lnTo>
                <a:pt x="461106" y="99137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B7B161-C3B8-46AB-AD9A-AFF4A5E43A91}">
      <dsp:nvSpPr>
        <dsp:cNvPr id="0" name=""/>
        <dsp:cNvSpPr/>
      </dsp:nvSpPr>
      <dsp:spPr>
        <a:xfrm>
          <a:off x="5267566" y="1297890"/>
          <a:ext cx="4611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1106" y="4572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94FACC-A3F2-4E61-AEF5-D08F639B1D6A}">
      <dsp:nvSpPr>
        <dsp:cNvPr id="0" name=""/>
        <dsp:cNvSpPr/>
      </dsp:nvSpPr>
      <dsp:spPr>
        <a:xfrm>
          <a:off x="5267566" y="352230"/>
          <a:ext cx="461106" cy="991379"/>
        </a:xfrm>
        <a:custGeom>
          <a:avLst/>
          <a:gdLst/>
          <a:ahLst/>
          <a:cxnLst/>
          <a:rect l="0" t="0" r="0" b="0"/>
          <a:pathLst>
            <a:path>
              <a:moveTo>
                <a:pt x="0" y="991379"/>
              </a:moveTo>
              <a:lnTo>
                <a:pt x="230553" y="991379"/>
              </a:lnTo>
              <a:lnTo>
                <a:pt x="230553" y="0"/>
              </a:lnTo>
              <a:lnTo>
                <a:pt x="461106" y="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4A20CE-B88B-4E23-A5C1-904CC48928B2}">
      <dsp:nvSpPr>
        <dsp:cNvPr id="0" name=""/>
        <dsp:cNvSpPr/>
      </dsp:nvSpPr>
      <dsp:spPr>
        <a:xfrm>
          <a:off x="2500926" y="1343610"/>
          <a:ext cx="461106" cy="1239224"/>
        </a:xfrm>
        <a:custGeom>
          <a:avLst/>
          <a:gdLst/>
          <a:ahLst/>
          <a:cxnLst/>
          <a:rect l="0" t="0" r="0" b="0"/>
          <a:pathLst>
            <a:path>
              <a:moveTo>
                <a:pt x="0" y="1239224"/>
              </a:moveTo>
              <a:lnTo>
                <a:pt x="230553" y="1239224"/>
              </a:lnTo>
              <a:lnTo>
                <a:pt x="230553" y="0"/>
              </a:lnTo>
              <a:lnTo>
                <a:pt x="46110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7DB683-898F-47C1-82DA-14FE08F3F6FE}">
      <dsp:nvSpPr>
        <dsp:cNvPr id="0" name=""/>
        <dsp:cNvSpPr/>
      </dsp:nvSpPr>
      <dsp:spPr>
        <a:xfrm>
          <a:off x="195392" y="2231240"/>
          <a:ext cx="2305533" cy="7031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noProof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Scape invaders</a:t>
          </a:r>
        </a:p>
      </dsp:txBody>
      <dsp:txXfrm>
        <a:off x="195392" y="2231240"/>
        <a:ext cx="2305533" cy="703187"/>
      </dsp:txXfrm>
    </dsp:sp>
    <dsp:sp modelId="{AEDA0A5F-59DF-4676-A115-EC65FA5B3042}">
      <dsp:nvSpPr>
        <dsp:cNvPr id="0" name=""/>
        <dsp:cNvSpPr/>
      </dsp:nvSpPr>
      <dsp:spPr>
        <a:xfrm>
          <a:off x="2962033" y="992016"/>
          <a:ext cx="2305533" cy="7031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3 packages</a:t>
          </a:r>
        </a:p>
      </dsp:txBody>
      <dsp:txXfrm>
        <a:off x="2962033" y="992016"/>
        <a:ext cx="2305533" cy="703187"/>
      </dsp:txXfrm>
    </dsp:sp>
    <dsp:sp modelId="{937463AD-7254-44BB-A50C-90FDAB0E230E}">
      <dsp:nvSpPr>
        <dsp:cNvPr id="0" name=""/>
        <dsp:cNvSpPr/>
      </dsp:nvSpPr>
      <dsp:spPr>
        <a:xfrm>
          <a:off x="5728673" y="636"/>
          <a:ext cx="2305533" cy="7031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kern="12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ressources</a:t>
          </a:r>
        </a:p>
      </dsp:txBody>
      <dsp:txXfrm>
        <a:off x="5728673" y="636"/>
        <a:ext cx="2305533" cy="703187"/>
      </dsp:txXfrm>
    </dsp:sp>
    <dsp:sp modelId="{AC83AB10-8AAB-4458-94E1-F7FCACBB5D96}">
      <dsp:nvSpPr>
        <dsp:cNvPr id="0" name=""/>
        <dsp:cNvSpPr/>
      </dsp:nvSpPr>
      <dsp:spPr>
        <a:xfrm>
          <a:off x="5728673" y="992016"/>
          <a:ext cx="2305533" cy="7031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kern="12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jeu</a:t>
          </a:r>
        </a:p>
      </dsp:txBody>
      <dsp:txXfrm>
        <a:off x="5728673" y="992016"/>
        <a:ext cx="2305533" cy="703187"/>
      </dsp:txXfrm>
    </dsp:sp>
    <dsp:sp modelId="{7B7FF947-54F1-4CD5-968A-E4D2CEF1E235}">
      <dsp:nvSpPr>
        <dsp:cNvPr id="0" name=""/>
        <dsp:cNvSpPr/>
      </dsp:nvSpPr>
      <dsp:spPr>
        <a:xfrm>
          <a:off x="5728673" y="1983395"/>
          <a:ext cx="2305533" cy="7031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kern="12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entités</a:t>
          </a:r>
        </a:p>
      </dsp:txBody>
      <dsp:txXfrm>
        <a:off x="5728673" y="1983395"/>
        <a:ext cx="2305533" cy="703187"/>
      </dsp:txXfrm>
    </dsp:sp>
    <dsp:sp modelId="{09D7C863-7823-4FC9-8244-3C5F644CB991}">
      <dsp:nvSpPr>
        <dsp:cNvPr id="0" name=""/>
        <dsp:cNvSpPr/>
      </dsp:nvSpPr>
      <dsp:spPr>
        <a:xfrm>
          <a:off x="2962033" y="3470464"/>
          <a:ext cx="2305533" cy="7031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2 fichiers</a:t>
          </a:r>
        </a:p>
      </dsp:txBody>
      <dsp:txXfrm>
        <a:off x="2962033" y="3470464"/>
        <a:ext cx="2305533" cy="703187"/>
      </dsp:txXfrm>
    </dsp:sp>
    <dsp:sp modelId="{250452C1-33BA-4EEF-ACBE-16540349C699}">
      <dsp:nvSpPr>
        <dsp:cNvPr id="0" name=""/>
        <dsp:cNvSpPr/>
      </dsp:nvSpPr>
      <dsp:spPr>
        <a:xfrm>
          <a:off x="5728673" y="2974775"/>
          <a:ext cx="2305533" cy="7031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kern="12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sons</a:t>
          </a:r>
        </a:p>
      </dsp:txBody>
      <dsp:txXfrm>
        <a:off x="5728673" y="2974775"/>
        <a:ext cx="2305533" cy="703187"/>
      </dsp:txXfrm>
    </dsp:sp>
    <dsp:sp modelId="{35B384EA-B756-4A87-8CC7-5804CBF7D397}">
      <dsp:nvSpPr>
        <dsp:cNvPr id="0" name=""/>
        <dsp:cNvSpPr/>
      </dsp:nvSpPr>
      <dsp:spPr>
        <a:xfrm>
          <a:off x="5728673" y="3966154"/>
          <a:ext cx="2305533" cy="7031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kern="12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images</a:t>
          </a:r>
        </a:p>
      </dsp:txBody>
      <dsp:txXfrm>
        <a:off x="5728673" y="3966154"/>
        <a:ext cx="2305533" cy="7031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B0237C-2B54-4ED7-A7EE-ADBE30ECF076}">
      <dsp:nvSpPr>
        <dsp:cNvPr id="0" name=""/>
        <dsp:cNvSpPr/>
      </dsp:nvSpPr>
      <dsp:spPr>
        <a:xfrm>
          <a:off x="4386143" y="2064977"/>
          <a:ext cx="304722" cy="1124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4567"/>
              </a:lnTo>
              <a:lnTo>
                <a:pt x="304722" y="1124567"/>
              </a:lnTo>
            </a:path>
          </a:pathLst>
        </a:cu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8DAC99-3E50-491C-B59A-BD4ACCE08AD8}">
      <dsp:nvSpPr>
        <dsp:cNvPr id="0" name=""/>
        <dsp:cNvSpPr/>
      </dsp:nvSpPr>
      <dsp:spPr>
        <a:xfrm>
          <a:off x="3472606" y="762810"/>
          <a:ext cx="1610845" cy="544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143"/>
              </a:lnTo>
              <a:lnTo>
                <a:pt x="1610845" y="272143"/>
              </a:lnTo>
              <a:lnTo>
                <a:pt x="1610845" y="544286"/>
              </a:lnTo>
            </a:path>
          </a:pathLst>
        </a:cu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2B10AC-351E-45CD-A1C8-8BA3F9D92653}">
      <dsp:nvSpPr>
        <dsp:cNvPr id="0" name=""/>
        <dsp:cNvSpPr/>
      </dsp:nvSpPr>
      <dsp:spPr>
        <a:xfrm>
          <a:off x="1198676" y="2064977"/>
          <a:ext cx="316638" cy="1086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6506"/>
              </a:lnTo>
              <a:lnTo>
                <a:pt x="316638" y="1086506"/>
              </a:lnTo>
            </a:path>
          </a:pathLst>
        </a:cu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F8DBE-8C8D-4AEB-8B25-3D704554E3C4}">
      <dsp:nvSpPr>
        <dsp:cNvPr id="0" name=""/>
        <dsp:cNvSpPr/>
      </dsp:nvSpPr>
      <dsp:spPr>
        <a:xfrm>
          <a:off x="2032886" y="762810"/>
          <a:ext cx="1439719" cy="544286"/>
        </a:xfrm>
        <a:custGeom>
          <a:avLst/>
          <a:gdLst/>
          <a:ahLst/>
          <a:cxnLst/>
          <a:rect l="0" t="0" r="0" b="0"/>
          <a:pathLst>
            <a:path>
              <a:moveTo>
                <a:pt x="1439719" y="0"/>
              </a:moveTo>
              <a:lnTo>
                <a:pt x="1439719" y="272143"/>
              </a:lnTo>
              <a:lnTo>
                <a:pt x="0" y="272143"/>
              </a:lnTo>
              <a:lnTo>
                <a:pt x="0" y="544286"/>
              </a:lnTo>
            </a:path>
          </a:pathLst>
        </a:cu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4DD03-AE21-407A-84B7-2E96A9FF5356}">
      <dsp:nvSpPr>
        <dsp:cNvPr id="0" name=""/>
        <dsp:cNvSpPr/>
      </dsp:nvSpPr>
      <dsp:spPr>
        <a:xfrm>
          <a:off x="2356377" y="2091"/>
          <a:ext cx="2232457" cy="760718"/>
        </a:xfrm>
        <a:prstGeom prst="rect">
          <a:avLst/>
        </a:prstGeom>
        <a:solidFill>
          <a:srgbClr val="0070C0"/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1" kern="1200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jeu</a:t>
          </a:r>
        </a:p>
      </dsp:txBody>
      <dsp:txXfrm>
        <a:off x="2356377" y="2091"/>
        <a:ext cx="2232457" cy="760718"/>
      </dsp:txXfrm>
    </dsp:sp>
    <dsp:sp modelId="{44602C01-EA74-4CCB-A829-7E79CE3C5970}">
      <dsp:nvSpPr>
        <dsp:cNvPr id="0" name=""/>
        <dsp:cNvSpPr/>
      </dsp:nvSpPr>
      <dsp:spPr>
        <a:xfrm>
          <a:off x="990124" y="1307097"/>
          <a:ext cx="2085525" cy="757880"/>
        </a:xfrm>
        <a:prstGeom prst="rect">
          <a:avLst/>
        </a:prstGeom>
        <a:solidFill>
          <a:srgbClr val="002060"/>
        </a:solidFill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1" kern="1200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Main</a:t>
          </a:r>
        </a:p>
      </dsp:txBody>
      <dsp:txXfrm>
        <a:off x="990124" y="1307097"/>
        <a:ext cx="2085525" cy="757880"/>
      </dsp:txXfrm>
    </dsp:sp>
    <dsp:sp modelId="{2863C574-187E-453A-BC73-45D38CF5D2EB}">
      <dsp:nvSpPr>
        <dsp:cNvPr id="0" name=""/>
        <dsp:cNvSpPr/>
      </dsp:nvSpPr>
      <dsp:spPr>
        <a:xfrm>
          <a:off x="1515315" y="2232242"/>
          <a:ext cx="2591841" cy="1838484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1" kern="1200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Cette classe permet de lancer le jeu et créer la classe </a:t>
          </a:r>
          <a:r>
            <a:rPr lang="fr-FR" sz="2300" b="1" kern="1200" dirty="0" err="1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Scene</a:t>
          </a:r>
          <a:r>
            <a:rPr lang="fr-FR" sz="2300" b="1" kern="1200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.</a:t>
          </a:r>
        </a:p>
      </dsp:txBody>
      <dsp:txXfrm>
        <a:off x="1515315" y="2232242"/>
        <a:ext cx="2591841" cy="1838484"/>
      </dsp:txXfrm>
    </dsp:sp>
    <dsp:sp modelId="{3D797DDC-C460-4EE8-82A9-C85FB63ECFB8}">
      <dsp:nvSpPr>
        <dsp:cNvPr id="0" name=""/>
        <dsp:cNvSpPr/>
      </dsp:nvSpPr>
      <dsp:spPr>
        <a:xfrm>
          <a:off x="4211815" y="1307097"/>
          <a:ext cx="1743272" cy="757880"/>
        </a:xfrm>
        <a:prstGeom prst="rect">
          <a:avLst/>
        </a:prstGeom>
        <a:solidFill>
          <a:srgbClr val="002060"/>
        </a:solidFill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1" kern="1200" dirty="0" err="1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Scene</a:t>
          </a:r>
          <a:endParaRPr lang="fr-FR" sz="2300" b="1" kern="1200" dirty="0">
            <a:solidFill>
              <a:schemeClr val="accent3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rebuchet MS" panose="020B0603020202020204" pitchFamily="34" charset="0"/>
          </a:endParaRPr>
        </a:p>
      </dsp:txBody>
      <dsp:txXfrm>
        <a:off x="4211815" y="1307097"/>
        <a:ext cx="1743272" cy="757880"/>
      </dsp:txXfrm>
    </dsp:sp>
    <dsp:sp modelId="{492B8453-8B7C-4D84-BD01-EF4E6B980478}">
      <dsp:nvSpPr>
        <dsp:cNvPr id="0" name=""/>
        <dsp:cNvSpPr/>
      </dsp:nvSpPr>
      <dsp:spPr>
        <a:xfrm>
          <a:off x="4690865" y="2232242"/>
          <a:ext cx="2591841" cy="1914606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1" kern="1200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c’est le panneau de la fenêtre du jeu dans la quelle on va créer les personnages (entités) du jeu.  </a:t>
          </a:r>
        </a:p>
      </dsp:txBody>
      <dsp:txXfrm>
        <a:off x="4690865" y="2232242"/>
        <a:ext cx="2591841" cy="19146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E60FE-250F-44D9-B65E-552EEDB4A953}">
      <dsp:nvSpPr>
        <dsp:cNvPr id="0" name=""/>
        <dsp:cNvSpPr/>
      </dsp:nvSpPr>
      <dsp:spPr>
        <a:xfrm>
          <a:off x="2829393" y="2304256"/>
          <a:ext cx="574404" cy="1641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7202" y="0"/>
              </a:lnTo>
              <a:lnTo>
                <a:pt x="287202" y="1641782"/>
              </a:lnTo>
              <a:lnTo>
                <a:pt x="574404" y="1641782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rebuchet MS" panose="020B0603020202020204" pitchFamily="34" charset="0"/>
          </a:endParaRPr>
        </a:p>
      </dsp:txBody>
      <dsp:txXfrm>
        <a:off x="3073112" y="3081663"/>
        <a:ext cx="86968" cy="86968"/>
      </dsp:txXfrm>
    </dsp:sp>
    <dsp:sp modelId="{DC0D70B9-7683-4B02-B563-C919E19792F6}">
      <dsp:nvSpPr>
        <dsp:cNvPr id="0" name=""/>
        <dsp:cNvSpPr/>
      </dsp:nvSpPr>
      <dsp:spPr>
        <a:xfrm>
          <a:off x="2829393" y="2304256"/>
          <a:ext cx="574404" cy="5472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7202" y="0"/>
              </a:lnTo>
              <a:lnTo>
                <a:pt x="287202" y="547260"/>
              </a:lnTo>
              <a:lnTo>
                <a:pt x="574404" y="54726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rebuchet MS" panose="020B0603020202020204" pitchFamily="34" charset="0"/>
          </a:endParaRPr>
        </a:p>
      </dsp:txBody>
      <dsp:txXfrm>
        <a:off x="3096762" y="2558052"/>
        <a:ext cx="39668" cy="39668"/>
      </dsp:txXfrm>
    </dsp:sp>
    <dsp:sp modelId="{E716B6C2-5B66-45F2-80A2-DE93220A22CB}">
      <dsp:nvSpPr>
        <dsp:cNvPr id="0" name=""/>
        <dsp:cNvSpPr/>
      </dsp:nvSpPr>
      <dsp:spPr>
        <a:xfrm>
          <a:off x="2829393" y="1756995"/>
          <a:ext cx="574404" cy="547260"/>
        </a:xfrm>
        <a:custGeom>
          <a:avLst/>
          <a:gdLst/>
          <a:ahLst/>
          <a:cxnLst/>
          <a:rect l="0" t="0" r="0" b="0"/>
          <a:pathLst>
            <a:path>
              <a:moveTo>
                <a:pt x="0" y="547260"/>
              </a:moveTo>
              <a:lnTo>
                <a:pt x="287202" y="547260"/>
              </a:lnTo>
              <a:lnTo>
                <a:pt x="287202" y="0"/>
              </a:lnTo>
              <a:lnTo>
                <a:pt x="574404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rebuchet MS" panose="020B0603020202020204" pitchFamily="34" charset="0"/>
          </a:endParaRPr>
        </a:p>
      </dsp:txBody>
      <dsp:txXfrm>
        <a:off x="3096762" y="2010791"/>
        <a:ext cx="39668" cy="39668"/>
      </dsp:txXfrm>
    </dsp:sp>
    <dsp:sp modelId="{284CF68F-0465-42DB-A89A-4F6BD5B24697}">
      <dsp:nvSpPr>
        <dsp:cNvPr id="0" name=""/>
        <dsp:cNvSpPr/>
      </dsp:nvSpPr>
      <dsp:spPr>
        <a:xfrm>
          <a:off x="2829393" y="662473"/>
          <a:ext cx="574404" cy="1641782"/>
        </a:xfrm>
        <a:custGeom>
          <a:avLst/>
          <a:gdLst/>
          <a:ahLst/>
          <a:cxnLst/>
          <a:rect l="0" t="0" r="0" b="0"/>
          <a:pathLst>
            <a:path>
              <a:moveTo>
                <a:pt x="0" y="1641782"/>
              </a:moveTo>
              <a:lnTo>
                <a:pt x="287202" y="1641782"/>
              </a:lnTo>
              <a:lnTo>
                <a:pt x="287202" y="0"/>
              </a:lnTo>
              <a:lnTo>
                <a:pt x="574404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rebuchet MS" panose="020B0603020202020204" pitchFamily="34" charset="0"/>
          </a:endParaRPr>
        </a:p>
      </dsp:txBody>
      <dsp:txXfrm>
        <a:off x="3073112" y="1439880"/>
        <a:ext cx="86968" cy="86968"/>
      </dsp:txXfrm>
    </dsp:sp>
    <dsp:sp modelId="{E2FECD42-2A2A-4ABF-8CF3-0E90DCEA766A}">
      <dsp:nvSpPr>
        <dsp:cNvPr id="0" name=""/>
        <dsp:cNvSpPr/>
      </dsp:nvSpPr>
      <dsp:spPr>
        <a:xfrm rot="16200000">
          <a:off x="87329" y="1866447"/>
          <a:ext cx="4608512" cy="875617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ressources</a:t>
          </a:r>
        </a:p>
      </dsp:txBody>
      <dsp:txXfrm>
        <a:off x="87329" y="1866447"/>
        <a:ext cx="4608512" cy="875617"/>
      </dsp:txXfrm>
    </dsp:sp>
    <dsp:sp modelId="{5FCAB94C-03B1-4E81-A2CC-6E797FDE1A3E}">
      <dsp:nvSpPr>
        <dsp:cNvPr id="0" name=""/>
        <dsp:cNvSpPr/>
      </dsp:nvSpPr>
      <dsp:spPr>
        <a:xfrm>
          <a:off x="3403798" y="224664"/>
          <a:ext cx="2872024" cy="875617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Audio</a:t>
          </a:r>
        </a:p>
      </dsp:txBody>
      <dsp:txXfrm>
        <a:off x="3403798" y="224664"/>
        <a:ext cx="2872024" cy="875617"/>
      </dsp:txXfrm>
    </dsp:sp>
    <dsp:sp modelId="{9B4A6762-8BD5-4BCB-83B2-0B85C6B0F011}">
      <dsp:nvSpPr>
        <dsp:cNvPr id="0" name=""/>
        <dsp:cNvSpPr/>
      </dsp:nvSpPr>
      <dsp:spPr>
        <a:xfrm>
          <a:off x="3403798" y="1319186"/>
          <a:ext cx="2872024" cy="875617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Chrono</a:t>
          </a:r>
        </a:p>
      </dsp:txBody>
      <dsp:txXfrm>
        <a:off x="3403798" y="1319186"/>
        <a:ext cx="2872024" cy="875617"/>
      </dsp:txXfrm>
    </dsp:sp>
    <dsp:sp modelId="{F96715ED-A4E3-45B5-B7BC-5FDD49BE1358}">
      <dsp:nvSpPr>
        <dsp:cNvPr id="0" name=""/>
        <dsp:cNvSpPr/>
      </dsp:nvSpPr>
      <dsp:spPr>
        <a:xfrm>
          <a:off x="3403798" y="2413708"/>
          <a:ext cx="2872024" cy="875617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Clavier</a:t>
          </a:r>
        </a:p>
      </dsp:txBody>
      <dsp:txXfrm>
        <a:off x="3403798" y="2413708"/>
        <a:ext cx="2872024" cy="875617"/>
      </dsp:txXfrm>
    </dsp:sp>
    <dsp:sp modelId="{E31B8B71-80D9-4DAE-A01A-5DFEDCE3BBF4}">
      <dsp:nvSpPr>
        <dsp:cNvPr id="0" name=""/>
        <dsp:cNvSpPr/>
      </dsp:nvSpPr>
      <dsp:spPr>
        <a:xfrm>
          <a:off x="3403798" y="3508229"/>
          <a:ext cx="2872024" cy="875617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Constantes</a:t>
          </a:r>
        </a:p>
      </dsp:txBody>
      <dsp:txXfrm>
        <a:off x="3403798" y="3508229"/>
        <a:ext cx="2872024" cy="8756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706B74C-4692-407B-AAE7-EC00DE13A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449E1B-E9F2-4D91-B99F-DBF17CF7904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AC60F38-CBC4-404D-894F-8DB1C0C93D19}" type="datetimeFigureOut">
              <a:rPr lang="fr-FR"/>
              <a:pPr>
                <a:defRPr/>
              </a:pPr>
              <a:t>14/09/2020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1B88EDA4-C196-428B-8761-D784931582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F84430DC-F6CB-4587-A1FF-4E20C30BD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B38CA5-9EF5-49B3-8EED-DF83924F9D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91AE7C-2A6B-473E-83C3-A5FF364839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7E5EA16-8611-4A19-90D0-DEBD08C073F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821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E5EA16-8611-4A19-90D0-DEBD08C073F3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472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E5EA16-8611-4A19-90D0-DEBD08C073F3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10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FA5F8F-D632-4E14-8677-55EB9484A8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13C0C8-5497-4D7C-9CA0-AD68DEB274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fr-F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126A0F-E277-4A76-B1A2-BA69C557B4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88AED-6020-4EA3-859E-55F0D46F43E2}" type="slidenum">
              <a:rPr lang="es-ES" altLang="fr-FR"/>
              <a:pPr>
                <a:defRPr/>
              </a:pPr>
              <a:t>‹N°›</a:t>
            </a:fld>
            <a:endParaRPr lang="es-ES" altLang="fr-FR"/>
          </a:p>
        </p:txBody>
      </p:sp>
    </p:spTree>
    <p:extLst>
      <p:ext uri="{BB962C8B-B14F-4D97-AF65-F5344CB8AC3E}">
        <p14:creationId xmlns:p14="http://schemas.microsoft.com/office/powerpoint/2010/main" val="267572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99DD72-B53A-476E-B59F-8368A4952B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D99C0B-DE4C-43AB-9B64-10AEA7C54C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fr-F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2717BB-5874-48C1-9687-CD46B7B87B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A936E-4805-48E2-BBBB-4BE09DCA3BA4}" type="slidenum">
              <a:rPr lang="es-ES" altLang="fr-FR"/>
              <a:pPr>
                <a:defRPr/>
              </a:pPr>
              <a:t>‹N°›</a:t>
            </a:fld>
            <a:endParaRPr lang="es-ES" altLang="fr-FR"/>
          </a:p>
        </p:txBody>
      </p:sp>
    </p:spTree>
    <p:extLst>
      <p:ext uri="{BB962C8B-B14F-4D97-AF65-F5344CB8AC3E}">
        <p14:creationId xmlns:p14="http://schemas.microsoft.com/office/powerpoint/2010/main" val="390511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C357B6-BE97-4565-B474-E1DBFAFAA8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8D9293B-8068-4157-A745-87F4C38734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fr-F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4157FF5-AF98-4F11-BEA4-BDD1A4E197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0EE05-4488-4074-818F-FA4557AA0FD6}" type="slidenum">
              <a:rPr lang="es-ES" altLang="fr-FR"/>
              <a:pPr>
                <a:defRPr/>
              </a:pPr>
              <a:t>‹N°›</a:t>
            </a:fld>
            <a:endParaRPr lang="es-ES" altLang="fr-FR"/>
          </a:p>
        </p:txBody>
      </p:sp>
    </p:spTree>
    <p:extLst>
      <p:ext uri="{BB962C8B-B14F-4D97-AF65-F5344CB8AC3E}">
        <p14:creationId xmlns:p14="http://schemas.microsoft.com/office/powerpoint/2010/main" val="189941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46D6F5-52F7-4C5C-8BAE-C20311FAD8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F68AD31-C9C8-4BA4-8C38-3B67D968EE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fr-F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F386DE2-3F5F-4B89-8C32-E6D52D99E7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C7FB0-1591-4679-9AB8-CFAAF8D003AB}" type="slidenum">
              <a:rPr lang="es-ES" altLang="fr-FR"/>
              <a:pPr>
                <a:defRPr/>
              </a:pPr>
              <a:t>‹N°›</a:t>
            </a:fld>
            <a:endParaRPr lang="es-ES" altLang="fr-FR"/>
          </a:p>
        </p:txBody>
      </p:sp>
    </p:spTree>
    <p:extLst>
      <p:ext uri="{BB962C8B-B14F-4D97-AF65-F5344CB8AC3E}">
        <p14:creationId xmlns:p14="http://schemas.microsoft.com/office/powerpoint/2010/main" val="348031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6FD5E-D0BB-4FB6-A09A-36CF29FA61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D82289-F48E-412B-82A7-0199AB943F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fr-F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8C04C54-CAC4-4026-A421-37C49F9C6C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D9D47-BF10-41B0-A1DD-6FF43F862CEA}" type="slidenum">
              <a:rPr lang="es-ES" altLang="fr-FR"/>
              <a:pPr>
                <a:defRPr/>
              </a:pPr>
              <a:t>‹N°›</a:t>
            </a:fld>
            <a:endParaRPr lang="es-ES" altLang="fr-FR"/>
          </a:p>
        </p:txBody>
      </p:sp>
    </p:spTree>
    <p:extLst>
      <p:ext uri="{BB962C8B-B14F-4D97-AF65-F5344CB8AC3E}">
        <p14:creationId xmlns:p14="http://schemas.microsoft.com/office/powerpoint/2010/main" val="84310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2CDFF2-BA04-4A9C-83C8-06FB2B3818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20B05A-4286-4E99-B854-8800BD54B0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17BDC5-6ECC-453E-8201-E3A2D11A30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12A3C-CA55-43F9-AA6C-B5FE4FAD914D}" type="slidenum">
              <a:rPr lang="es-ES" altLang="fr-FR"/>
              <a:pPr>
                <a:defRPr/>
              </a:pPr>
              <a:t>‹N°›</a:t>
            </a:fld>
            <a:endParaRPr lang="es-ES" altLang="fr-FR"/>
          </a:p>
        </p:txBody>
      </p:sp>
    </p:spTree>
    <p:extLst>
      <p:ext uri="{BB962C8B-B14F-4D97-AF65-F5344CB8AC3E}">
        <p14:creationId xmlns:p14="http://schemas.microsoft.com/office/powerpoint/2010/main" val="131236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993EE9-1865-4CFA-9C8F-B8D3CB7D96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fr-F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C57BD77-24D0-4661-B941-3844CE853B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fr-F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ADA4E2C-C92C-4367-B0E0-567377FC00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53FE6-F4AC-4FE0-90E2-F0D58C52D3B2}" type="slidenum">
              <a:rPr lang="es-ES" altLang="fr-FR"/>
              <a:pPr>
                <a:defRPr/>
              </a:pPr>
              <a:t>‹N°›</a:t>
            </a:fld>
            <a:endParaRPr lang="es-ES" altLang="fr-FR"/>
          </a:p>
        </p:txBody>
      </p:sp>
    </p:spTree>
    <p:extLst>
      <p:ext uri="{BB962C8B-B14F-4D97-AF65-F5344CB8AC3E}">
        <p14:creationId xmlns:p14="http://schemas.microsoft.com/office/powerpoint/2010/main" val="200316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3B78A90-58FA-4EE0-B71E-847ABC95E0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fr-F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C264FD-2FE0-4A4D-AE2E-02A26FDCE5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fr-F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D705E52-47B3-452E-B40B-E9A6DC5FF5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C1229-C7B3-4E27-9DAF-469142DB1FFD}" type="slidenum">
              <a:rPr lang="es-ES" altLang="fr-FR"/>
              <a:pPr>
                <a:defRPr/>
              </a:pPr>
              <a:t>‹N°›</a:t>
            </a:fld>
            <a:endParaRPr lang="es-ES" altLang="fr-FR"/>
          </a:p>
        </p:txBody>
      </p:sp>
    </p:spTree>
    <p:extLst>
      <p:ext uri="{BB962C8B-B14F-4D97-AF65-F5344CB8AC3E}">
        <p14:creationId xmlns:p14="http://schemas.microsoft.com/office/powerpoint/2010/main" val="58039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FF9FEDF-71E1-4F3F-8A3E-8AE1845FFD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fr-F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5B89871-CE08-460E-B26F-F2328C3D6B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fr-F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C4B6449-0480-4641-988C-134F6A1C3B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5B2F8-26E4-4F99-A925-695802C76D54}" type="slidenum">
              <a:rPr lang="es-ES" altLang="fr-FR"/>
              <a:pPr>
                <a:defRPr/>
              </a:pPr>
              <a:t>‹N°›</a:t>
            </a:fld>
            <a:endParaRPr lang="es-ES" altLang="fr-FR"/>
          </a:p>
        </p:txBody>
      </p:sp>
    </p:spTree>
    <p:extLst>
      <p:ext uri="{BB962C8B-B14F-4D97-AF65-F5344CB8AC3E}">
        <p14:creationId xmlns:p14="http://schemas.microsoft.com/office/powerpoint/2010/main" val="283050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129E3D-AA07-47CF-BE34-19946D7464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0AAB69-583B-486E-9A5A-F5CDFF182B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7ECCBC-B190-4E24-9F11-8D43BA24A5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176F6-3F01-47B5-BDBB-8E424DDF9E8A}" type="slidenum">
              <a:rPr lang="es-ES" altLang="fr-FR"/>
              <a:pPr>
                <a:defRPr/>
              </a:pPr>
              <a:t>‹N°›</a:t>
            </a:fld>
            <a:endParaRPr lang="es-ES" altLang="fr-FR"/>
          </a:p>
        </p:txBody>
      </p:sp>
    </p:spTree>
    <p:extLst>
      <p:ext uri="{BB962C8B-B14F-4D97-AF65-F5344CB8AC3E}">
        <p14:creationId xmlns:p14="http://schemas.microsoft.com/office/powerpoint/2010/main" val="270277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36B738-5130-439E-A3EF-0CC3FFF99C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83BC92-CD1F-40A7-9C1C-618B298AEB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1AE6E9-F184-4619-8A65-80917ABB05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C7D8E-8CB4-44CF-BEDE-0D6A5DC70363}" type="slidenum">
              <a:rPr lang="es-ES" altLang="fr-FR"/>
              <a:pPr>
                <a:defRPr/>
              </a:pPr>
              <a:t>‹N°›</a:t>
            </a:fld>
            <a:endParaRPr lang="es-ES" altLang="fr-FR"/>
          </a:p>
        </p:txBody>
      </p:sp>
    </p:spTree>
    <p:extLst>
      <p:ext uri="{BB962C8B-B14F-4D97-AF65-F5344CB8AC3E}">
        <p14:creationId xmlns:p14="http://schemas.microsoft.com/office/powerpoint/2010/main" val="176181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D29EAD3-0AAD-4648-B9A8-3FC492F081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fr-F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7F2143D-5557-4A8C-8514-49E3E81D8B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fr-FR"/>
              <a:t>Haga clic para modificar el estilo de texto del patrón</a:t>
            </a:r>
          </a:p>
          <a:p>
            <a:pPr lvl="1"/>
            <a:r>
              <a:rPr lang="es-ES" altLang="fr-FR"/>
              <a:t>Segundo nivel</a:t>
            </a:r>
          </a:p>
          <a:p>
            <a:pPr lvl="2"/>
            <a:r>
              <a:rPr lang="es-ES" altLang="fr-FR"/>
              <a:t>Tercer nivel</a:t>
            </a:r>
          </a:p>
          <a:p>
            <a:pPr lvl="3"/>
            <a:r>
              <a:rPr lang="es-ES" altLang="fr-FR"/>
              <a:t>Cuarto nivel</a:t>
            </a:r>
          </a:p>
          <a:p>
            <a:pPr lvl="4"/>
            <a:r>
              <a:rPr lang="es-ES" altLang="fr-F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2AE614-D592-4DCF-87B5-C2F3BD28E72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s-ES" altLang="fr-F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92101C6-75CD-4F19-ADA2-74642DA19FD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s-ES" altLang="fr-F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C0516CD-7674-4156-A9BE-3CEF813C559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6AF125C-863A-4AEB-92B3-5E330994E667}" type="slidenum">
              <a:rPr lang="es-ES" altLang="fr-FR"/>
              <a:pPr>
                <a:defRPr/>
              </a:pPr>
              <a:t>‹N°›</a:t>
            </a:fld>
            <a:endParaRPr lang="es-ES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f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openxmlformats.org/officeDocument/2006/relationships/image" Target="../media/image32.png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notesSlide" Target="../notesSlides/notesSlide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slideLayout" Target="../slideLayouts/slideLayout2.xml"/><Relationship Id="rId5" Type="http://schemas.microsoft.com/office/2007/relationships/media" Target="../media/media3.WAV"/><Relationship Id="rId10" Type="http://schemas.openxmlformats.org/officeDocument/2006/relationships/audio" Target="../media/media5.WAV"/><Relationship Id="rId4" Type="http://schemas.openxmlformats.org/officeDocument/2006/relationships/audio" Target="../media/media2.WAV"/><Relationship Id="rId9" Type="http://schemas.microsoft.com/office/2007/relationships/media" Target="../media/media5.WAV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microsoft.com/office/2007/relationships/media" Target="../media/media7.wav"/><Relationship Id="rId7" Type="http://schemas.openxmlformats.org/officeDocument/2006/relationships/image" Target="../media/image32.png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6" Type="http://schemas.openxmlformats.org/officeDocument/2006/relationships/image" Target="../media/image37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7.wav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>
            <a:extLst>
              <a:ext uri="{FF2B5EF4-FFF2-40B4-BE49-F238E27FC236}">
                <a16:creationId xmlns:a16="http://schemas.microsoft.com/office/drawing/2014/main" id="{B405E735-00C1-422D-826B-4D1888FE612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16238" y="1552575"/>
            <a:ext cx="6516687" cy="1584325"/>
          </a:xfrm>
        </p:spPr>
        <p:txBody>
          <a:bodyPr anchor="ctr"/>
          <a:lstStyle/>
          <a:p>
            <a:pPr eaLnBrk="1" hangingPunct="1">
              <a:defRPr/>
            </a:pPr>
            <a:r>
              <a:rPr lang="fr-FR" altLang="fr-FR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Projet JAVA :</a:t>
            </a:r>
            <a:br>
              <a:rPr lang="es-ES" altLang="fr-FR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</a:br>
            <a:r>
              <a:rPr lang="es-ES" altLang="fr-FR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“ </a:t>
            </a:r>
            <a:r>
              <a:rPr lang="en-GB" altLang="fr-FR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Space Invaders </a:t>
            </a:r>
            <a:r>
              <a:rPr lang="es-ES" altLang="fr-FR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”</a:t>
            </a:r>
          </a:p>
        </p:txBody>
      </p:sp>
      <p:sp>
        <p:nvSpPr>
          <p:cNvPr id="2215" name="Rectangle 167">
            <a:extLst>
              <a:ext uri="{FF2B5EF4-FFF2-40B4-BE49-F238E27FC236}">
                <a16:creationId xmlns:a16="http://schemas.microsoft.com/office/drawing/2014/main" id="{5D6B0B55-9D9D-40AB-8831-26850A67D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863" y="3976688"/>
            <a:ext cx="4402137" cy="26368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742950" lvl="1" indent="-285750" algn="l" eaLnBrk="1" hangingPunct="1">
              <a:buFont typeface="Arial" panose="020B0604020202020204" pitchFamily="34" charset="0"/>
              <a:buChar char="•"/>
              <a:defRPr/>
            </a:pPr>
            <a:r>
              <a:rPr lang="fr-FR" altLang="fr-FR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Réalisé par :</a:t>
            </a:r>
          </a:p>
          <a:p>
            <a:pPr marL="1257300" lvl="2" indent="-342900" algn="l" eaLnBrk="1" hangingPunct="1">
              <a:buFont typeface="Wingdings" panose="05000000000000000000" pitchFamily="2" charset="2"/>
              <a:buChar char="Ø"/>
              <a:defRPr/>
            </a:pPr>
            <a:r>
              <a:rPr lang="fr-FR" altLang="fr-FR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rebuchet MS" panose="020B0603020202020204" pitchFamily="34" charset="0"/>
              </a:rPr>
              <a:t>BITTA  Mehdi.</a:t>
            </a:r>
          </a:p>
          <a:p>
            <a:pPr marL="1257300" lvl="2" indent="-342900" algn="l" eaLnBrk="1" hangingPunct="1">
              <a:buFont typeface="Wingdings" panose="05000000000000000000" pitchFamily="2" charset="2"/>
              <a:buChar char="Ø"/>
              <a:defRPr/>
            </a:pPr>
            <a:r>
              <a:rPr lang="fr-FR" altLang="fr-FR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rebuchet MS" panose="020B0603020202020204" pitchFamily="34" charset="0"/>
              </a:rPr>
              <a:t>MIKOU Badr.</a:t>
            </a:r>
          </a:p>
          <a:p>
            <a:pPr marL="1257300" lvl="2" indent="-342900" algn="l" eaLnBrk="1" hangingPunct="1">
              <a:buFont typeface="Wingdings" panose="05000000000000000000" pitchFamily="2" charset="2"/>
              <a:buChar char="Ø"/>
              <a:defRPr/>
            </a:pPr>
            <a:r>
              <a:rPr lang="fr-FR" altLang="fr-FR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rebuchet MS" panose="020B0603020202020204" pitchFamily="34" charset="0"/>
              </a:rPr>
              <a:t>KHAYYI MOHAMED.</a:t>
            </a:r>
          </a:p>
          <a:p>
            <a:pPr marL="742950" lvl="1" indent="-285750" algn="l" eaLnBrk="1" hangingPunct="1">
              <a:buFont typeface="Arial" panose="020B0604020202020204" pitchFamily="34" charset="0"/>
              <a:buChar char="•"/>
              <a:defRPr/>
            </a:pPr>
            <a:r>
              <a:rPr lang="fr-FR" altLang="fr-FR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Encadré par :</a:t>
            </a:r>
          </a:p>
          <a:p>
            <a:pPr marL="1257300" lvl="2" indent="-342900" algn="l" eaLnBrk="1" hangingPunct="1">
              <a:buFont typeface="Wingdings" panose="05000000000000000000" pitchFamily="2" charset="2"/>
              <a:buChar char="Ø"/>
              <a:defRPr/>
            </a:pPr>
            <a:r>
              <a:rPr lang="fr-FR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rebuchet MS" panose="020B0603020202020204" pitchFamily="34" charset="0"/>
              </a:rPr>
              <a:t>Pr. KHAMLICHI Y. I.</a:t>
            </a:r>
            <a:endParaRPr lang="fr-FR" altLang="fr-FR" sz="2400" b="1" dirty="0">
              <a:solidFill>
                <a:schemeClr val="accent6">
                  <a:lumMod val="20000"/>
                  <a:lumOff val="80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3076" name="Image 2">
            <a:extLst>
              <a:ext uri="{FF2B5EF4-FFF2-40B4-BE49-F238E27FC236}">
                <a16:creationId xmlns:a16="http://schemas.microsoft.com/office/drawing/2014/main" id="{29EF2127-0A52-46D9-B133-360849120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55838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F9C45A9-6691-45F5-A8BF-548E0CB3A118}"/>
              </a:ext>
            </a:extLst>
          </p:cNvPr>
          <p:cNvSpPr/>
          <p:nvPr/>
        </p:nvSpPr>
        <p:spPr>
          <a:xfrm>
            <a:off x="34925" y="6597650"/>
            <a:ext cx="792163" cy="244475"/>
          </a:xfrm>
          <a:prstGeom prst="rect">
            <a:avLst/>
          </a:prstGeom>
          <a:solidFill>
            <a:srgbClr val="114C76"/>
          </a:solidFill>
          <a:ln>
            <a:solidFill>
              <a:srgbClr val="114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n>
                <a:solidFill>
                  <a:srgbClr val="114C76"/>
                </a:solidFill>
              </a:ln>
              <a:solidFill>
                <a:srgbClr val="114C7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675224-ADDD-4469-99A2-BC09CCBE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Clavier :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5DAF4C5-5F3F-4672-A1BC-DE2B336C3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627" y="2492896"/>
            <a:ext cx="3133914" cy="302433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D6ADC12-71DC-4F8A-ABA7-27FD8C367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52" y="2924944"/>
            <a:ext cx="4538695" cy="190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4D59BA5-D2A2-4491-A483-62EDE3F0F7B7}"/>
              </a:ext>
            </a:extLst>
          </p:cNvPr>
          <p:cNvSpPr/>
          <p:nvPr/>
        </p:nvSpPr>
        <p:spPr>
          <a:xfrm>
            <a:off x="34925" y="6597650"/>
            <a:ext cx="792163" cy="244475"/>
          </a:xfrm>
          <a:prstGeom prst="rect">
            <a:avLst/>
          </a:prstGeom>
          <a:solidFill>
            <a:srgbClr val="113652"/>
          </a:solidFill>
          <a:ln>
            <a:solidFill>
              <a:srgbClr val="1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ln>
                <a:solidFill>
                  <a:srgbClr val="114C76"/>
                </a:solidFill>
              </a:ln>
              <a:solidFill>
                <a:srgbClr val="114C76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F2D17D9-1A4F-4164-83AA-F0F43598B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Constantes :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E63D63D-DD3E-4B94-B2E3-4533C43B1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41" y="2636912"/>
            <a:ext cx="4353117" cy="2418399"/>
          </a:xfrm>
        </p:spPr>
      </p:pic>
    </p:spTree>
    <p:extLst>
      <p:ext uri="{BB962C8B-B14F-4D97-AF65-F5344CB8AC3E}">
        <p14:creationId xmlns:p14="http://schemas.microsoft.com/office/powerpoint/2010/main" val="203684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4D59BA5-D2A2-4491-A483-62EDE3F0F7B7}"/>
              </a:ext>
            </a:extLst>
          </p:cNvPr>
          <p:cNvSpPr/>
          <p:nvPr/>
        </p:nvSpPr>
        <p:spPr>
          <a:xfrm>
            <a:off x="34925" y="6597650"/>
            <a:ext cx="792163" cy="244475"/>
          </a:xfrm>
          <a:prstGeom prst="rect">
            <a:avLst/>
          </a:prstGeom>
          <a:solidFill>
            <a:srgbClr val="113652"/>
          </a:solidFill>
          <a:ln>
            <a:solidFill>
              <a:srgbClr val="1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ln>
                <a:solidFill>
                  <a:srgbClr val="114C76"/>
                </a:solidFill>
              </a:ln>
              <a:solidFill>
                <a:srgbClr val="114C76"/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9E005D50-1659-4B59-84F5-86CAB6565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0"/>
            <a:ext cx="8229600" cy="1143000"/>
          </a:xfrm>
          <a:solidFill>
            <a:schemeClr val="accent1"/>
          </a:solidFill>
        </p:spPr>
        <p:txBody>
          <a:bodyPr/>
          <a:lstStyle/>
          <a:p>
            <a:pPr>
              <a:defRPr/>
            </a:pPr>
            <a:r>
              <a:rPr lang="fr-FR" sz="6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Entitées</a:t>
            </a:r>
            <a:r>
              <a:rPr lang="fr-FR" sz="6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endParaRPr lang="fr-FR" sz="6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12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1F7028-7F7B-4D96-A881-5603FACB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entité :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D7F8A13-BB89-4A80-9B78-7DF4FE93A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924944"/>
            <a:ext cx="4665370" cy="164208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722B112-7C10-473F-ACF3-E17BF70EE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060848"/>
            <a:ext cx="2896004" cy="380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7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Espace réservé du contenu 2">
            <a:extLst>
              <a:ext uri="{FF2B5EF4-FFF2-40B4-BE49-F238E27FC236}">
                <a16:creationId xmlns:a16="http://schemas.microsoft.com/office/drawing/2014/main" id="{79C11C8D-321E-496B-8388-E9ABDD2ADD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8356" y="1844824"/>
            <a:ext cx="8507288" cy="4536504"/>
          </a:xfrm>
        </p:spPr>
        <p:txBody>
          <a:bodyPr/>
          <a:lstStyle/>
          <a:p>
            <a:r>
              <a:rPr lang="fr-FR" altLang="fr-FR" sz="2000" dirty="0">
                <a:latin typeface="Trebuchet MS" panose="020B0603020202020204" pitchFamily="34" charset="0"/>
                <a:cs typeface="Traditional Arabic" panose="02020603050405020304" pitchFamily="18" charset="-78"/>
              </a:rPr>
              <a:t>Cette partie est consacre pour le vaisseau , et puisqu'il est une entité donc il hérite tous ces variables et méthodes.</a:t>
            </a:r>
          </a:p>
          <a:p>
            <a:endParaRPr lang="fr-FR" altLang="fr-FR" sz="2000" dirty="0">
              <a:latin typeface="Trebuchet MS" panose="020B0603020202020204" pitchFamily="34" charset="0"/>
              <a:cs typeface="Traditional Arabic" panose="02020603050405020304" pitchFamily="18" charset="-78"/>
            </a:endParaRPr>
          </a:p>
          <a:p>
            <a:endParaRPr lang="fr-FR" altLang="fr-FR" sz="2000" dirty="0">
              <a:latin typeface="Trebuchet MS" panose="020B0603020202020204" pitchFamily="34" charset="0"/>
              <a:cs typeface="Traditional Arabic" panose="02020603050405020304" pitchFamily="18" charset="-78"/>
            </a:endParaRPr>
          </a:p>
          <a:p>
            <a:endParaRPr lang="fr-FR" altLang="fr-FR" sz="2000" dirty="0">
              <a:latin typeface="Trebuchet MS" panose="020B0603020202020204" pitchFamily="34" charset="0"/>
              <a:cs typeface="Traditional Arabic" panose="02020603050405020304" pitchFamily="18" charset="-78"/>
            </a:endParaRPr>
          </a:p>
          <a:p>
            <a:endParaRPr lang="fr-FR" altLang="fr-FR" sz="2000" dirty="0">
              <a:latin typeface="Trebuchet MS" panose="020B0603020202020204" pitchFamily="34" charset="0"/>
              <a:cs typeface="Traditional Arabic" panose="02020603050405020304" pitchFamily="18" charset="-78"/>
            </a:endParaRPr>
          </a:p>
          <a:p>
            <a:endParaRPr lang="fr-FR" altLang="fr-FR" sz="28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D59BA5-D2A2-4491-A483-62EDE3F0F7B7}"/>
              </a:ext>
            </a:extLst>
          </p:cNvPr>
          <p:cNvSpPr/>
          <p:nvPr/>
        </p:nvSpPr>
        <p:spPr>
          <a:xfrm>
            <a:off x="34925" y="6597650"/>
            <a:ext cx="792163" cy="244475"/>
          </a:xfrm>
          <a:prstGeom prst="rect">
            <a:avLst/>
          </a:prstGeom>
          <a:solidFill>
            <a:srgbClr val="113652"/>
          </a:solidFill>
          <a:ln>
            <a:solidFill>
              <a:srgbClr val="1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ln>
                <a:solidFill>
                  <a:srgbClr val="114C76"/>
                </a:solidFill>
              </a:ln>
              <a:solidFill>
                <a:srgbClr val="114C76"/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9E005D50-1659-4B59-84F5-86CAB6565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Vaisseau: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298045-090F-4552-AE80-79C80BDA5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555" y="2710544"/>
            <a:ext cx="1823946" cy="112242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A4DDFDC-46B7-467C-995A-4C7F2C3C3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446" y="3185452"/>
            <a:ext cx="2521041" cy="291495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231F682-B250-4B55-89EF-9506EDA15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07" y="4147456"/>
            <a:ext cx="2610214" cy="17052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A26BF4-5B83-49D5-A449-BA3DD69DC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fr-FR" altLang="fr-FR" dirty="0">
                <a:latin typeface="Trebuchet MS" panose="020B0603020202020204" pitchFamily="34" charset="0"/>
                <a:cs typeface="Traditional Arabic" panose="02020603050405020304" pitchFamily="18" charset="-78"/>
              </a:rPr>
              <a:t>Quand il est détruit le jeu est fini et il y a une sorte d’animation sous forme d’une succession d’affichage des deux images suivantes : 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FB35141-057A-428E-A023-04F77C59A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780" y="4326941"/>
            <a:ext cx="2192228" cy="134906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08BA32E-0110-42AF-817A-5CA588300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993" y="4326942"/>
            <a:ext cx="2192228" cy="134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7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Espace réservé du contenu 2">
            <a:extLst>
              <a:ext uri="{FF2B5EF4-FFF2-40B4-BE49-F238E27FC236}">
                <a16:creationId xmlns:a16="http://schemas.microsoft.com/office/drawing/2014/main" id="{79C11C8D-321E-496B-8388-E9ABDD2ADD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r>
              <a:rPr lang="fr-FR" altLang="fr-FR" sz="2400" dirty="0">
                <a:latin typeface="Trebuchet MS" panose="020B0603020202020204" pitchFamily="34" charset="0"/>
              </a:rPr>
              <a:t>il se déplace et tire a l'aide de </a:t>
            </a:r>
            <a:r>
              <a:rPr lang="fr-FR" altLang="fr-FR" sz="2400" dirty="0" err="1">
                <a:latin typeface="Trebuchet MS" panose="020B0603020202020204" pitchFamily="34" charset="0"/>
              </a:rPr>
              <a:t>keylistener</a:t>
            </a:r>
            <a:r>
              <a:rPr lang="fr-FR" altLang="fr-FR" sz="2400" dirty="0">
                <a:latin typeface="Trebuchet MS" panose="020B0603020202020204" pitchFamily="34" charset="0"/>
              </a:rPr>
              <a:t> ce qui mène a utiliser un clavier il tire a l'aide de l'espace, le </a:t>
            </a:r>
            <a:r>
              <a:rPr lang="fr-FR" altLang="fr-FR" sz="2400" dirty="0" err="1">
                <a:latin typeface="Trebuchet MS" panose="020B0603020202020204" pitchFamily="34" charset="0"/>
              </a:rPr>
              <a:t>tirvaisseau</a:t>
            </a:r>
            <a:r>
              <a:rPr lang="fr-FR" altLang="fr-FR" sz="2400" dirty="0">
                <a:latin typeface="Trebuchet MS" panose="020B0603020202020204" pitchFamily="34" charset="0"/>
              </a:rPr>
              <a:t> aussi est une classe fille de entité.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D59BA5-D2A2-4491-A483-62EDE3F0F7B7}"/>
              </a:ext>
            </a:extLst>
          </p:cNvPr>
          <p:cNvSpPr/>
          <p:nvPr/>
        </p:nvSpPr>
        <p:spPr>
          <a:xfrm>
            <a:off x="34925" y="6597650"/>
            <a:ext cx="792163" cy="244475"/>
          </a:xfrm>
          <a:prstGeom prst="rect">
            <a:avLst/>
          </a:prstGeom>
          <a:solidFill>
            <a:srgbClr val="113652"/>
          </a:solidFill>
          <a:ln>
            <a:solidFill>
              <a:srgbClr val="1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ln>
                <a:solidFill>
                  <a:srgbClr val="114C76"/>
                </a:solidFill>
              </a:ln>
              <a:solidFill>
                <a:srgbClr val="114C76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0D67DEF-FCED-4183-8F99-BF2FDA33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Tire Vaisseau: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6374908-18C3-4DE7-8897-2D219798D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156" y="3717031"/>
            <a:ext cx="302318" cy="131006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5490698-C0FB-4ABF-802D-D748162BE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289" y="3477579"/>
            <a:ext cx="2883511" cy="286633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E454636-DC1E-4A0E-8525-FEEC01362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87" y="4372066"/>
            <a:ext cx="2686425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1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>
            <a:extLst>
              <a:ext uri="{FF2B5EF4-FFF2-40B4-BE49-F238E27FC236}">
                <a16:creationId xmlns:a16="http://schemas.microsoft.com/office/drawing/2014/main" id="{08F1416F-373F-4B16-8026-6F74A6A26E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4025" y="266700"/>
            <a:ext cx="8229600" cy="1143000"/>
          </a:xfrm>
        </p:spPr>
        <p:txBody>
          <a:bodyPr/>
          <a:lstStyle/>
          <a:p>
            <a:r>
              <a:rPr lang="fr-FR" alt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Le château</a:t>
            </a:r>
            <a:endParaRPr lang="fr-FR" alt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D59BA5-D2A2-4491-A483-62EDE3F0F7B7}"/>
              </a:ext>
            </a:extLst>
          </p:cNvPr>
          <p:cNvSpPr/>
          <p:nvPr/>
        </p:nvSpPr>
        <p:spPr>
          <a:xfrm>
            <a:off x="34925" y="6597650"/>
            <a:ext cx="792163" cy="244475"/>
          </a:xfrm>
          <a:prstGeom prst="rect">
            <a:avLst/>
          </a:prstGeom>
          <a:solidFill>
            <a:srgbClr val="113652"/>
          </a:solidFill>
          <a:ln>
            <a:solidFill>
              <a:srgbClr val="1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ln>
                <a:solidFill>
                  <a:srgbClr val="114C76"/>
                </a:solidFill>
              </a:ln>
              <a:solidFill>
                <a:srgbClr val="114C76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7736" y="1856914"/>
            <a:ext cx="2960496" cy="22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blob:https://web.whatsapp.com/c5e31582-495c-40f2-99d4-85853d114859"/>
          <p:cNvSpPr>
            <a:spLocks noChangeAspect="1" noChangeArrowheads="1"/>
          </p:cNvSpPr>
          <p:nvPr/>
        </p:nvSpPr>
        <p:spPr bwMode="auto">
          <a:xfrm>
            <a:off x="152400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904529" y="4564976"/>
            <a:ext cx="5328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 château est un tableau de booléien , et puisque il </a:t>
            </a:r>
            <a:r>
              <a:rPr lang="fr-FR" b="1" dirty="0">
                <a:latin typeface="Trebuchet MS" panose="020B0603020202020204" pitchFamily="34" charset="0"/>
              </a:rPr>
              <a:t>£</a:t>
            </a:r>
            <a:r>
              <a:rPr lang="fr-FR" b="1" dirty="0"/>
              <a:t>est composé des briques il va se détruire à cause de tirs de vaisseau ou des </a:t>
            </a:r>
            <a:r>
              <a:rPr lang="fr-FR" b="1" dirty="0" err="1"/>
              <a:t>aliens</a:t>
            </a:r>
            <a:r>
              <a:rPr lang="fr-FR" b="1" dirty="0"/>
              <a:t> </a:t>
            </a:r>
            <a:r>
              <a:rPr lang="fr-FR" altLang="fr-FR" b="1" dirty="0">
                <a:latin typeface="Trebuchet MS" panose="020B0603020202020204" pitchFamily="34" charset="0"/>
                <a:cs typeface="Traditional Arabic" panose="02020603050405020304" pitchFamily="18" charset="-78"/>
              </a:rPr>
              <a:t>et puisqu'il est une entité donc il hérite tous ces variables et méthodes</a:t>
            </a:r>
            <a:r>
              <a:rPr lang="fr-FR" altLang="fr-FR" dirty="0">
                <a:latin typeface="Trebuchet MS" panose="020B0603020202020204" pitchFamily="34" charset="0"/>
                <a:cs typeface="Traditional Arabic" panose="02020603050405020304" pitchFamily="18" charset="-78"/>
              </a:rPr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456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Construction du 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chateau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805" y="1988840"/>
            <a:ext cx="2268390" cy="4320744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36C6B0A-A3F2-4D85-B76C-35EF7DBC3F99}"/>
              </a:ext>
            </a:extLst>
          </p:cNvPr>
          <p:cNvSpPr/>
          <p:nvPr/>
        </p:nvSpPr>
        <p:spPr>
          <a:xfrm>
            <a:off x="34925" y="6597650"/>
            <a:ext cx="792163" cy="244475"/>
          </a:xfrm>
          <a:prstGeom prst="rect">
            <a:avLst/>
          </a:prstGeom>
          <a:solidFill>
            <a:srgbClr val="113652"/>
          </a:solidFill>
          <a:ln>
            <a:solidFill>
              <a:srgbClr val="1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ln>
                <a:solidFill>
                  <a:srgbClr val="114C76"/>
                </a:solidFill>
              </a:ln>
              <a:solidFill>
                <a:srgbClr val="114C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83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Destruction des châteaux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6" y="1700808"/>
            <a:ext cx="4038600" cy="372427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355976" y="2060848"/>
            <a:ext cx="4330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destruction des châteaux se fait par 6 briques , le moment ou le tire du vaisseau ou des </a:t>
            </a:r>
            <a:r>
              <a:rPr lang="fr-FR" dirty="0" err="1"/>
              <a:t>aliens</a:t>
            </a:r>
            <a:r>
              <a:rPr lang="fr-FR" dirty="0"/>
              <a:t> touche le château d’en haut ou d’en bas , donc il faut déterminer la colonne ou le tire va arriver et ensuite détruire 6 briques a partir du premier bloc touché 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BF9F41-A6BE-42FC-BF5B-54FA401D0618}"/>
              </a:ext>
            </a:extLst>
          </p:cNvPr>
          <p:cNvSpPr/>
          <p:nvPr/>
        </p:nvSpPr>
        <p:spPr>
          <a:xfrm>
            <a:off x="34925" y="6597650"/>
            <a:ext cx="792163" cy="244475"/>
          </a:xfrm>
          <a:prstGeom prst="rect">
            <a:avLst/>
          </a:prstGeom>
          <a:solidFill>
            <a:srgbClr val="113652"/>
          </a:solidFill>
          <a:ln>
            <a:solidFill>
              <a:srgbClr val="1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ln>
                <a:solidFill>
                  <a:srgbClr val="114C76"/>
                </a:solidFill>
              </a:ln>
              <a:solidFill>
                <a:srgbClr val="114C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32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B3804FF6-AB33-4354-AD26-6D2453619840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" r="2509"/>
          <a:stretch>
            <a:fillRect/>
          </a:stretch>
        </p:blipFill>
        <p:spPr>
          <a:xfrm>
            <a:off x="4616450" y="1852613"/>
            <a:ext cx="4516438" cy="4562475"/>
          </a:xfr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B05203E-A214-4F83-AD47-F7D115DBA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925" y="1819275"/>
            <a:ext cx="4392613" cy="4562475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fr-FR" sz="2200" dirty="0">
                <a:latin typeface="Trebuchet MS" panose="020B0603020202020204" pitchFamily="34" charset="0"/>
              </a:rPr>
              <a:t>C’est un jeu qui a mit son apparition au Japan en </a:t>
            </a:r>
            <a:r>
              <a:rPr lang="fr-FR" sz="2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1978</a:t>
            </a:r>
            <a:r>
              <a:rPr lang="fr-FR" sz="2200" dirty="0">
                <a:latin typeface="Trebuchet MS" panose="020B0603020202020204" pitchFamily="34" charset="0"/>
              </a:rPr>
              <a:t> sur une </a:t>
            </a:r>
            <a:r>
              <a:rPr lang="fr-FR" sz="2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borne d’arcade</a:t>
            </a:r>
            <a:r>
              <a:rPr lang="fr-FR" sz="2200" dirty="0">
                <a:latin typeface="Trebuchet MS" panose="020B0603020202020204" pitchFamily="34" charset="0"/>
              </a:rPr>
              <a:t>. Il s'agit d’un </a:t>
            </a:r>
            <a:r>
              <a:rPr lang="en-GB" sz="2200" b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shoot’em</a:t>
            </a:r>
            <a:r>
              <a:rPr lang="en-GB" sz="2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up </a:t>
            </a:r>
            <a:r>
              <a:rPr lang="fr-FR" sz="2200" dirty="0">
                <a:latin typeface="Trebuchet MS" panose="020B0603020202020204" pitchFamily="34" charset="0"/>
              </a:rPr>
              <a:t>fixe.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fr-FR" sz="2200" dirty="0">
                <a:latin typeface="Trebuchet MS" panose="020B0603020202020204" pitchFamily="34" charset="0"/>
              </a:rPr>
              <a:t>Le principe est de détruire des vagues d’</a:t>
            </a:r>
            <a:r>
              <a:rPr lang="fr-FR" sz="2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aliens</a:t>
            </a:r>
            <a:r>
              <a:rPr lang="fr-FR" sz="2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2200" dirty="0">
                <a:latin typeface="Trebuchet MS" panose="020B0603020202020204" pitchFamily="34" charset="0"/>
              </a:rPr>
              <a:t>au moyen d'un canon laser en se déplaçant horizontalement sur l'écran. Il fait partie des </a:t>
            </a:r>
            <a:r>
              <a:rPr lang="fr-FR" sz="2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« classique » </a:t>
            </a:r>
            <a:r>
              <a:rPr lang="fr-FR" sz="2200" dirty="0">
                <a:latin typeface="Trebuchet MS" panose="020B0603020202020204" pitchFamily="34" charset="0"/>
              </a:rPr>
              <a:t>du jeu vidéo au même titre que </a:t>
            </a:r>
            <a:r>
              <a:rPr lang="fr-FR" sz="2200" b="1" i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« PAC MAN »</a:t>
            </a:r>
            <a:r>
              <a:rPr lang="fr-FR" sz="2200" dirty="0">
                <a:solidFill>
                  <a:schemeClr val="accent1">
                    <a:lumMod val="2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fr-FR" sz="2200" dirty="0">
                <a:latin typeface="Trebuchet MS" panose="020B0603020202020204" pitchFamily="34" charset="0"/>
              </a:rPr>
              <a:t>et d'autres de ses contemporains.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AD2792-D296-4F18-BB56-F177DACDE5E5}"/>
              </a:ext>
            </a:extLst>
          </p:cNvPr>
          <p:cNvSpPr/>
          <p:nvPr/>
        </p:nvSpPr>
        <p:spPr>
          <a:xfrm>
            <a:off x="34925" y="6597650"/>
            <a:ext cx="792163" cy="244475"/>
          </a:xfrm>
          <a:prstGeom prst="rect">
            <a:avLst/>
          </a:prstGeom>
          <a:solidFill>
            <a:srgbClr val="113652"/>
          </a:solidFill>
          <a:ln>
            <a:solidFill>
              <a:srgbClr val="1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ln>
                <a:solidFill>
                  <a:srgbClr val="114C76"/>
                </a:solidFill>
              </a:ln>
              <a:solidFill>
                <a:srgbClr val="114C76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93CFE0D-970C-411F-99F3-1D682361B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fr-FR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Présentation du projet:</a:t>
            </a:r>
            <a:endParaRPr lang="fr-FR" alt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Espace réservé du contenu 2">
            <a:extLst>
              <a:ext uri="{FF2B5EF4-FFF2-40B4-BE49-F238E27FC236}">
                <a16:creationId xmlns:a16="http://schemas.microsoft.com/office/drawing/2014/main" id="{A579470B-C373-4604-BF6E-76FDEC5623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57213"/>
            <a:ext cx="8229600" cy="4536504"/>
          </a:xfrm>
        </p:spPr>
        <p:txBody>
          <a:bodyPr/>
          <a:lstStyle/>
          <a:p>
            <a:r>
              <a:rPr lang="fr-FR" altLang="fr-FR" sz="2400" dirty="0">
                <a:latin typeface="Trebuchet MS" panose="020B0603020202020204" pitchFamily="34" charset="0"/>
              </a:rPr>
              <a:t>Les images utiliser pour dessiner les alien: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618F11-0DB7-4A43-869E-8F88577E0529}"/>
              </a:ext>
            </a:extLst>
          </p:cNvPr>
          <p:cNvSpPr/>
          <p:nvPr/>
        </p:nvSpPr>
        <p:spPr>
          <a:xfrm>
            <a:off x="116950" y="2440324"/>
            <a:ext cx="2601674" cy="1790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42" name="Titre 1">
            <a:extLst>
              <a:ext uri="{FF2B5EF4-FFF2-40B4-BE49-F238E27FC236}">
                <a16:creationId xmlns:a16="http://schemas.microsoft.com/office/drawing/2014/main" id="{849000C5-AFFB-4B29-A3B5-0741867C19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Alien (1/2) : </a:t>
            </a:r>
            <a:endParaRPr lang="fr-FR" alt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B6E2EB-147F-4876-9268-E5C7DD8CFECC}"/>
              </a:ext>
            </a:extLst>
          </p:cNvPr>
          <p:cNvSpPr/>
          <p:nvPr/>
        </p:nvSpPr>
        <p:spPr>
          <a:xfrm>
            <a:off x="34925" y="6597650"/>
            <a:ext cx="792163" cy="244475"/>
          </a:xfrm>
          <a:prstGeom prst="rect">
            <a:avLst/>
          </a:prstGeom>
          <a:solidFill>
            <a:srgbClr val="113652"/>
          </a:solidFill>
          <a:ln>
            <a:solidFill>
              <a:srgbClr val="1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ln>
                <a:solidFill>
                  <a:srgbClr val="114C76"/>
                </a:solidFill>
              </a:ln>
              <a:solidFill>
                <a:srgbClr val="114C76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C896EDE-011F-4FFF-91C6-E3457F191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12" y="2568664"/>
            <a:ext cx="1134475" cy="859450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74F1864-2D7F-4E15-B30C-F0D8D96A6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787" y="2568664"/>
            <a:ext cx="1134476" cy="8594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78E89DC-4EA1-4CA2-A11C-15937AB1013E}"/>
              </a:ext>
            </a:extLst>
          </p:cNvPr>
          <p:cNvSpPr txBox="1"/>
          <p:nvPr/>
        </p:nvSpPr>
        <p:spPr>
          <a:xfrm>
            <a:off x="167207" y="3667748"/>
            <a:ext cx="250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Alien Haut</a:t>
            </a:r>
          </a:p>
          <a:p>
            <a:pPr algn="ctr"/>
            <a:r>
              <a:rPr lang="fr-F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Sa valeur : 50 pts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7B7380-0E51-4C83-ADC3-EFAF6C80DBBD}"/>
              </a:ext>
            </a:extLst>
          </p:cNvPr>
          <p:cNvSpPr/>
          <p:nvPr/>
        </p:nvSpPr>
        <p:spPr>
          <a:xfrm>
            <a:off x="3271163" y="2430176"/>
            <a:ext cx="2601674" cy="1790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620C9F-6500-4BB6-9D38-ACCB59C52113}"/>
              </a:ext>
            </a:extLst>
          </p:cNvPr>
          <p:cNvSpPr/>
          <p:nvPr/>
        </p:nvSpPr>
        <p:spPr>
          <a:xfrm>
            <a:off x="6425376" y="2430176"/>
            <a:ext cx="2601674" cy="1790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A0D639C-B1C7-4265-AFC6-590EEF527D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524" y="2562577"/>
            <a:ext cx="1134476" cy="85945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26D7748-48DB-4431-B922-62D525CBF2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002" y="2569550"/>
            <a:ext cx="1134476" cy="85945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BD6D03D-F4BD-4A90-885D-1213E4481AA0}"/>
              </a:ext>
            </a:extLst>
          </p:cNvPr>
          <p:cNvSpPr txBox="1"/>
          <p:nvPr/>
        </p:nvSpPr>
        <p:spPr>
          <a:xfrm>
            <a:off x="3319524" y="3656133"/>
            <a:ext cx="250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Alien Milieu</a:t>
            </a:r>
          </a:p>
          <a:p>
            <a:pPr algn="ctr"/>
            <a:r>
              <a:rPr lang="fr-F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Sa valeur : 40 pts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BC287465-26E7-498C-A3E1-C191649F10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442" y="2562577"/>
            <a:ext cx="1130682" cy="856576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B0636705-2EA9-4A4A-91EA-F4E6A2C94C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368" y="2580052"/>
            <a:ext cx="1130682" cy="856576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0DA097D1-FC99-4054-A507-A2FA1CBF6B18}"/>
              </a:ext>
            </a:extLst>
          </p:cNvPr>
          <p:cNvSpPr txBox="1"/>
          <p:nvPr/>
        </p:nvSpPr>
        <p:spPr>
          <a:xfrm>
            <a:off x="6606226" y="3667748"/>
            <a:ext cx="250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Alien Bas</a:t>
            </a:r>
          </a:p>
          <a:p>
            <a:pPr algn="ctr"/>
            <a:r>
              <a:rPr lang="fr-F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Sa valeur : 20 pts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F40EBF-E09B-49F2-B52B-D0CCBCA7FC64}"/>
              </a:ext>
            </a:extLst>
          </p:cNvPr>
          <p:cNvSpPr/>
          <p:nvPr/>
        </p:nvSpPr>
        <p:spPr>
          <a:xfrm>
            <a:off x="3271163" y="4551279"/>
            <a:ext cx="2601674" cy="1790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ADC7E066-C09C-40BC-B1A1-1E40014BD6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814" y="4647984"/>
            <a:ext cx="988372" cy="748765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390368DE-F74F-4351-B9E5-ED4C549C55FD}"/>
              </a:ext>
            </a:extLst>
          </p:cNvPr>
          <p:cNvSpPr txBox="1"/>
          <p:nvPr/>
        </p:nvSpPr>
        <p:spPr>
          <a:xfrm>
            <a:off x="3319524" y="5905124"/>
            <a:ext cx="250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Alien Meurt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50B30B39-D868-4977-9DF5-18A8A471D52C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>
            <a:off x="4572000" y="4220469"/>
            <a:ext cx="0" cy="33081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D0A909C9-768B-43AB-A1DD-11D10DC369C0}"/>
              </a:ext>
            </a:extLst>
          </p:cNvPr>
          <p:cNvCxnSpPr>
            <a:cxnSpLocks/>
            <a:stCxn id="8" idx="2"/>
            <a:endCxn id="25" idx="1"/>
          </p:cNvCxnSpPr>
          <p:nvPr/>
        </p:nvCxnSpPr>
        <p:spPr>
          <a:xfrm rot="16200000" flipH="1">
            <a:off x="1736571" y="3911833"/>
            <a:ext cx="1215809" cy="185337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44" name="Connecteur : en angle 10243">
            <a:extLst>
              <a:ext uri="{FF2B5EF4-FFF2-40B4-BE49-F238E27FC236}">
                <a16:creationId xmlns:a16="http://schemas.microsoft.com/office/drawing/2014/main" id="{8CE52BD0-5DA7-4FA9-B2D5-2756A97F6F4F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6186547" y="3906759"/>
            <a:ext cx="1225956" cy="185337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8" grpId="0" animBg="1"/>
      <p:bldP spid="10242" grpId="0"/>
      <p:bldP spid="7" grpId="0"/>
      <p:bldP spid="11" grpId="0" animBg="1"/>
      <p:bldP spid="12" grpId="0" animBg="1"/>
      <p:bldP spid="17" grpId="0"/>
      <p:bldP spid="24" grpId="0"/>
      <p:bldP spid="25" grpId="0" animBg="1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8A4925-0AC4-4069-A0A2-1F67560E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Alien (2/2) : 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AFF9C-473C-4661-9B21-051F8A95C492}"/>
              </a:ext>
            </a:extLst>
          </p:cNvPr>
          <p:cNvSpPr/>
          <p:nvPr/>
        </p:nvSpPr>
        <p:spPr>
          <a:xfrm>
            <a:off x="34925" y="6597650"/>
            <a:ext cx="792163" cy="244475"/>
          </a:xfrm>
          <a:prstGeom prst="rect">
            <a:avLst/>
          </a:prstGeom>
          <a:solidFill>
            <a:srgbClr val="113652"/>
          </a:solidFill>
          <a:ln>
            <a:solidFill>
              <a:srgbClr val="1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ln>
                <a:solidFill>
                  <a:srgbClr val="114C76"/>
                </a:solidFill>
              </a:ln>
              <a:solidFill>
                <a:srgbClr val="114C76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F8CE021-8103-45C3-B6D7-B71784713DE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247995"/>
            <a:ext cx="2781599" cy="285329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13ACF93-5B55-4500-B323-9D98958D32A4}"/>
              </a:ext>
            </a:extLst>
          </p:cNvPr>
          <p:cNvSpPr txBox="1"/>
          <p:nvPr/>
        </p:nvSpPr>
        <p:spPr>
          <a:xfrm>
            <a:off x="431006" y="3084314"/>
            <a:ext cx="389877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800" dirty="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fr-FR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javax</a:t>
            </a:r>
            <a:r>
              <a:rPr lang="fr-FR" sz="18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swing</a:t>
            </a:r>
            <a:r>
              <a:rPr lang="fr-FR" sz="18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ImageIcon</a:t>
            </a:r>
            <a:r>
              <a:rPr lang="fr-FR" sz="1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fr-FR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ressources</a:t>
            </a:r>
            <a:r>
              <a:rPr lang="fr-FR" sz="18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Constantes</a:t>
            </a:r>
            <a:r>
              <a:rPr lang="fr-FR" sz="1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898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2D1EF0-861F-49ED-90C8-87C270DFF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r>
              <a:rPr lang="fr-FR" sz="2400" dirty="0">
                <a:latin typeface="Trebuchet MS" panose="020B0603020202020204" pitchFamily="34" charset="0"/>
              </a:rPr>
              <a:t>Le groupe d’alien est composé d’une matrice [5,10] comme suite :</a:t>
            </a:r>
          </a:p>
          <a:p>
            <a:endParaRPr lang="fr-FR" sz="2400" dirty="0">
              <a:latin typeface="Trebuchet MS" panose="020B0603020202020204" pitchFamily="34" charset="0"/>
            </a:endParaRPr>
          </a:p>
          <a:p>
            <a:endParaRPr lang="fr-FR" sz="2400" dirty="0">
              <a:latin typeface="Trebuchet MS" panose="020B0603020202020204" pitchFamily="34" charset="0"/>
            </a:endParaRPr>
          </a:p>
          <a:p>
            <a:endParaRPr lang="fr-FR" sz="2400" dirty="0">
              <a:latin typeface="Trebuchet MS" panose="020B0603020202020204" pitchFamily="34" charset="0"/>
            </a:endParaRPr>
          </a:p>
          <a:p>
            <a:endParaRPr lang="fr-FR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fr-FR" sz="2400" dirty="0">
              <a:latin typeface="Trebuchet MS" panose="020B0603020202020204" pitchFamily="34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1D47CC8-74D7-40B6-B4F6-CBFFC34FB0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Groupe d’Alien (1/4) :</a:t>
            </a:r>
            <a:endParaRPr lang="fr-FR" altLang="fr-FR" sz="32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8D6D6BB-DF68-4AF5-A360-1B752B1AC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373" y="3140968"/>
            <a:ext cx="4863253" cy="228911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B7D6455-DCB9-44DB-AA19-AA4BD22FC6CF}"/>
              </a:ext>
            </a:extLst>
          </p:cNvPr>
          <p:cNvSpPr/>
          <p:nvPr/>
        </p:nvSpPr>
        <p:spPr>
          <a:xfrm>
            <a:off x="34925" y="6597650"/>
            <a:ext cx="792163" cy="244475"/>
          </a:xfrm>
          <a:prstGeom prst="rect">
            <a:avLst/>
          </a:prstGeom>
          <a:solidFill>
            <a:srgbClr val="113652"/>
          </a:solidFill>
          <a:ln>
            <a:solidFill>
              <a:srgbClr val="1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ln>
                <a:solidFill>
                  <a:srgbClr val="114C76"/>
                </a:solidFill>
              </a:ln>
              <a:solidFill>
                <a:srgbClr val="114C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39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Espace réservé du contenu 2">
            <a:extLst>
              <a:ext uri="{FF2B5EF4-FFF2-40B4-BE49-F238E27FC236}">
                <a16:creationId xmlns:a16="http://schemas.microsoft.com/office/drawing/2014/main" id="{79C11C8D-321E-496B-8388-E9ABDD2ADD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r>
              <a:rPr lang="fr-FR" altLang="fr-FR" dirty="0">
                <a:latin typeface="Trebuchet MS" panose="020B0603020202020204" pitchFamily="34" charset="0"/>
              </a:rPr>
              <a:t>Les sons des aliens :</a:t>
            </a:r>
          </a:p>
          <a:p>
            <a:pPr marL="0" indent="0">
              <a:buNone/>
            </a:pPr>
            <a:r>
              <a:rPr lang="fr-FR" altLang="fr-FR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D59BA5-D2A2-4491-A483-62EDE3F0F7B7}"/>
              </a:ext>
            </a:extLst>
          </p:cNvPr>
          <p:cNvSpPr/>
          <p:nvPr/>
        </p:nvSpPr>
        <p:spPr>
          <a:xfrm>
            <a:off x="34925" y="6597650"/>
            <a:ext cx="792163" cy="244475"/>
          </a:xfrm>
          <a:prstGeom prst="rect">
            <a:avLst/>
          </a:prstGeom>
          <a:solidFill>
            <a:srgbClr val="113652"/>
          </a:solidFill>
          <a:ln>
            <a:solidFill>
              <a:srgbClr val="1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ln>
                <a:solidFill>
                  <a:srgbClr val="114C76"/>
                </a:solidFill>
              </a:ln>
              <a:solidFill>
                <a:srgbClr val="114C76"/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8C0A0C6-F94F-47A3-B684-F13A325D09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Groupe d’Alien (2/4) :</a:t>
            </a:r>
            <a:endParaRPr lang="fr-FR" altLang="fr-FR" dirty="0"/>
          </a:p>
        </p:txBody>
      </p:sp>
      <p:pic>
        <p:nvPicPr>
          <p:cNvPr id="2" name="sonAlien1">
            <a:hlinkClick r:id="" action="ppaction://media"/>
            <a:extLst>
              <a:ext uri="{FF2B5EF4-FFF2-40B4-BE49-F238E27FC236}">
                <a16:creationId xmlns:a16="http://schemas.microsoft.com/office/drawing/2014/main" id="{0C96E79B-FBE1-48C1-8221-352FE4294F5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5724128" y="2567300"/>
            <a:ext cx="609600" cy="60960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4F70500-B025-4C17-AA80-D86066691826}"/>
              </a:ext>
            </a:extLst>
          </p:cNvPr>
          <p:cNvSpPr txBox="1"/>
          <p:nvPr/>
        </p:nvSpPr>
        <p:spPr>
          <a:xfrm>
            <a:off x="1475656" y="2610490"/>
            <a:ext cx="2484553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Sons Alien 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7E5FA81-1F07-4D4B-891C-FC23A0661C54}"/>
              </a:ext>
            </a:extLst>
          </p:cNvPr>
          <p:cNvSpPr txBox="1"/>
          <p:nvPr/>
        </p:nvSpPr>
        <p:spPr>
          <a:xfrm>
            <a:off x="1475656" y="3416820"/>
            <a:ext cx="2484553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Sons Alien 2</a:t>
            </a:r>
          </a:p>
        </p:txBody>
      </p:sp>
      <p:pic>
        <p:nvPicPr>
          <p:cNvPr id="24" name="sonAlien2">
            <a:hlinkClick r:id="" action="ppaction://media"/>
            <a:extLst>
              <a:ext uri="{FF2B5EF4-FFF2-40B4-BE49-F238E27FC236}">
                <a16:creationId xmlns:a16="http://schemas.microsoft.com/office/drawing/2014/main" id="{E7F6CF04-BEAA-461A-94FF-E8C96BFFC51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5724128" y="3373630"/>
            <a:ext cx="609600" cy="6096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0B037262-5304-4181-883B-CD2BCF0BFBF7}"/>
              </a:ext>
            </a:extLst>
          </p:cNvPr>
          <p:cNvSpPr txBox="1"/>
          <p:nvPr/>
        </p:nvSpPr>
        <p:spPr>
          <a:xfrm>
            <a:off x="1475656" y="4223150"/>
            <a:ext cx="2484553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Sons Alien 3</a:t>
            </a:r>
          </a:p>
        </p:txBody>
      </p:sp>
      <p:pic>
        <p:nvPicPr>
          <p:cNvPr id="31" name="sonAlien3">
            <a:hlinkClick r:id="" action="ppaction://media"/>
            <a:extLst>
              <a:ext uri="{FF2B5EF4-FFF2-40B4-BE49-F238E27FC236}">
                <a16:creationId xmlns:a16="http://schemas.microsoft.com/office/drawing/2014/main" id="{C286F87C-98E7-49C7-A3B7-E8A6C4322193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5724128" y="4179960"/>
            <a:ext cx="609600" cy="60960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79DF1D68-B730-437F-B3F7-14F3140B2464}"/>
              </a:ext>
            </a:extLst>
          </p:cNvPr>
          <p:cNvSpPr txBox="1"/>
          <p:nvPr/>
        </p:nvSpPr>
        <p:spPr>
          <a:xfrm>
            <a:off x="1475656" y="5029480"/>
            <a:ext cx="2484553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Sons Alien 4</a:t>
            </a:r>
          </a:p>
        </p:txBody>
      </p:sp>
      <p:pic>
        <p:nvPicPr>
          <p:cNvPr id="36" name="sonAlien4">
            <a:hlinkClick r:id="" action="ppaction://media"/>
            <a:extLst>
              <a:ext uri="{FF2B5EF4-FFF2-40B4-BE49-F238E27FC236}">
                <a16:creationId xmlns:a16="http://schemas.microsoft.com/office/drawing/2014/main" id="{88622D78-BF87-4999-82BA-6F5A459F099D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5724128" y="4986290"/>
            <a:ext cx="609600" cy="60960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E61BF4F7-BF4B-42A9-8C17-FBBC7CF6C4C5}"/>
              </a:ext>
            </a:extLst>
          </p:cNvPr>
          <p:cNvSpPr txBox="1"/>
          <p:nvPr/>
        </p:nvSpPr>
        <p:spPr>
          <a:xfrm>
            <a:off x="1475656" y="5832277"/>
            <a:ext cx="3096344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Sons Alien Meurt</a:t>
            </a:r>
          </a:p>
        </p:txBody>
      </p:sp>
      <p:pic>
        <p:nvPicPr>
          <p:cNvPr id="39" name="sonAlienMeurt">
            <a:hlinkClick r:id="" action="ppaction://media"/>
            <a:extLst>
              <a:ext uri="{FF2B5EF4-FFF2-40B4-BE49-F238E27FC236}">
                <a16:creationId xmlns:a16="http://schemas.microsoft.com/office/drawing/2014/main" id="{0B3DAE95-3D38-491F-9BB7-572E94BE4743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5724128" y="5821363"/>
            <a:ext cx="609600" cy="60960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562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  <p:audio>
              <p:cMediaNode vol="80000">
                <p:cTn id="1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  <p:audio>
              <p:cMediaNode vol="80000">
                <p:cTn id="1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"/>
                </p:tgtEl>
              </p:cMediaNode>
            </p:audio>
            <p:audio>
              <p:cMediaNode vol="80000">
                <p:cTn id="1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"/>
                </p:tgtEl>
              </p:cMediaNode>
            </p:audio>
          </p:childTnLst>
        </p:cTn>
      </p:par>
    </p:tnLst>
    <p:bldLst>
      <p:bldP spid="6" grpId="0"/>
      <p:bldP spid="3" grpId="0" animBg="1"/>
      <p:bldP spid="20" grpId="0" animBg="1"/>
      <p:bldP spid="29" grpId="0" animBg="1"/>
      <p:bldP spid="35" grpId="0" animBg="1"/>
      <p:bldP spid="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ADFA26-0E63-45FE-AF1A-3536278B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Groupe d’Alien (3/4) :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28E7E90-FABA-4425-8771-A5D2E4FA7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32856"/>
            <a:ext cx="4791857" cy="4104456"/>
          </a:xfrm>
          <a:solidFill>
            <a:schemeClr val="tx2"/>
          </a:solidFill>
        </p:spPr>
        <p:txBody>
          <a:bodyPr/>
          <a:lstStyle/>
          <a:p>
            <a:pPr algn="l"/>
            <a:r>
              <a:rPr lang="fr-FR" sz="1200" dirty="0">
                <a:solidFill>
                  <a:srgbClr val="808080"/>
                </a:solidFill>
                <a:latin typeface="Consolas" panose="020B0609020204030204" pitchFamily="49" charset="0"/>
              </a:rPr>
              <a:t>// Dimensions </a:t>
            </a:r>
            <a:r>
              <a:rPr lang="fr-FR" sz="1200" u="sng" dirty="0">
                <a:solidFill>
                  <a:srgbClr val="808080"/>
                </a:solidFill>
                <a:latin typeface="Consolas" panose="020B0609020204030204" pitchFamily="49" charset="0"/>
              </a:rPr>
              <a:t>de l'alien</a:t>
            </a:r>
          </a:p>
          <a:p>
            <a:pPr algn="l"/>
            <a:r>
              <a:rPr lang="fr-FR" sz="12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CC6C1D"/>
                </a:solidFill>
                <a:latin typeface="Consolas" panose="020B0609020204030204" pitchFamily="49" charset="0"/>
              </a:rPr>
              <a:t>final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8DDAF8"/>
                </a:solidFill>
                <a:latin typeface="Consolas" panose="020B0609020204030204" pitchFamily="49" charset="0"/>
              </a:rPr>
              <a:t>LARGEUR_ALIEN</a:t>
            </a:r>
            <a:r>
              <a:rPr lang="fr-FR" sz="12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fr-FR" sz="12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6897BB"/>
                </a:solidFill>
                <a:latin typeface="Consolas" panose="020B0609020204030204" pitchFamily="49" charset="0"/>
              </a:rPr>
              <a:t>33</a:t>
            </a:r>
            <a:r>
              <a:rPr lang="fr-FR" sz="12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2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CC6C1D"/>
                </a:solidFill>
                <a:latin typeface="Consolas" panose="020B0609020204030204" pitchFamily="49" charset="0"/>
              </a:rPr>
              <a:t>final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8DDAF8"/>
                </a:solidFill>
                <a:latin typeface="Consolas" panose="020B0609020204030204" pitchFamily="49" charset="0"/>
              </a:rPr>
              <a:t>HAUTEUR_ALIEN</a:t>
            </a:r>
            <a:r>
              <a:rPr lang="fr-FR" sz="12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fr-FR" sz="12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6897BB"/>
                </a:solidFill>
                <a:latin typeface="Consolas" panose="020B0609020204030204" pitchFamily="49" charset="0"/>
              </a:rPr>
              <a:t>25</a:t>
            </a:r>
            <a:r>
              <a:rPr lang="fr-FR" sz="12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fr-FR" sz="1200" dirty="0">
              <a:latin typeface="Consolas" panose="020B0609020204030204" pitchFamily="49" charset="0"/>
            </a:endParaRPr>
          </a:p>
          <a:p>
            <a:pPr algn="l"/>
            <a:r>
              <a:rPr lang="fr-FR" sz="12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fr-FR" sz="1200" u="sng" dirty="0">
                <a:solidFill>
                  <a:srgbClr val="808080"/>
                </a:solidFill>
                <a:latin typeface="Consolas" panose="020B0609020204030204" pitchFamily="49" charset="0"/>
              </a:rPr>
              <a:t>Paramètres de position des aliens</a:t>
            </a:r>
          </a:p>
          <a:p>
            <a:pPr algn="l"/>
            <a:r>
              <a:rPr lang="en-US" sz="12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C6C1D"/>
                </a:solidFill>
                <a:latin typeface="Consolas" panose="020B0609020204030204" pitchFamily="49" charset="0"/>
              </a:rPr>
              <a:t>final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b="1" i="1" dirty="0">
                <a:solidFill>
                  <a:srgbClr val="8DDAF8"/>
                </a:solidFill>
                <a:latin typeface="Consolas" panose="020B0609020204030204" pitchFamily="49" charset="0"/>
              </a:rPr>
              <a:t>ALT_INIT_ALIEN</a:t>
            </a:r>
            <a:r>
              <a:rPr lang="en-US" sz="12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sz="12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b="1" i="1" dirty="0">
                <a:solidFill>
                  <a:srgbClr val="6897BB"/>
                </a:solidFill>
                <a:latin typeface="Consolas" panose="020B0609020204030204" pitchFamily="49" charset="0"/>
              </a:rPr>
              <a:t>120</a:t>
            </a:r>
            <a:r>
              <a:rPr lang="en-US" sz="12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2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CC6C1D"/>
                </a:solidFill>
                <a:latin typeface="Consolas" panose="020B0609020204030204" pitchFamily="49" charset="0"/>
              </a:rPr>
              <a:t>final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8DDAF8"/>
                </a:solidFill>
                <a:latin typeface="Consolas" panose="020B0609020204030204" pitchFamily="49" charset="0"/>
              </a:rPr>
              <a:t>X_POS_INIT_ALIEN</a:t>
            </a:r>
            <a:r>
              <a:rPr lang="fr-FR" sz="12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fr-FR" sz="12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6897BB"/>
                </a:solidFill>
                <a:latin typeface="Consolas" panose="020B0609020204030204" pitchFamily="49" charset="0"/>
              </a:rPr>
              <a:t>29</a:t>
            </a:r>
            <a:r>
              <a:rPr lang="fr-FR" sz="12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fr-FR" sz="12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8DDAF8"/>
                </a:solidFill>
                <a:latin typeface="Consolas" panose="020B0609020204030204" pitchFamily="49" charset="0"/>
              </a:rPr>
              <a:t>MARGE_FENETRE</a:t>
            </a:r>
            <a:r>
              <a:rPr lang="fr-FR" sz="12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2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CC6C1D"/>
                </a:solidFill>
                <a:latin typeface="Consolas" panose="020B0609020204030204" pitchFamily="49" charset="0"/>
              </a:rPr>
              <a:t>final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8DDAF8"/>
                </a:solidFill>
                <a:latin typeface="Consolas" panose="020B0609020204030204" pitchFamily="49" charset="0"/>
              </a:rPr>
              <a:t>ECART_LIGNES_ALIEN</a:t>
            </a:r>
            <a:r>
              <a:rPr lang="fr-FR" sz="12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fr-FR" sz="12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6897BB"/>
                </a:solidFill>
                <a:latin typeface="Consolas" panose="020B0609020204030204" pitchFamily="49" charset="0"/>
              </a:rPr>
              <a:t>40</a:t>
            </a:r>
            <a:r>
              <a:rPr lang="fr-FR" sz="12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2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CC6C1D"/>
                </a:solidFill>
                <a:latin typeface="Consolas" panose="020B0609020204030204" pitchFamily="49" charset="0"/>
              </a:rPr>
              <a:t>final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8DDAF8"/>
                </a:solidFill>
                <a:latin typeface="Consolas" panose="020B0609020204030204" pitchFamily="49" charset="0"/>
              </a:rPr>
              <a:t>ECART_COLONNES_ALIEN</a:t>
            </a:r>
            <a:r>
              <a:rPr lang="fr-FR" sz="12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fr-FR" sz="12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fr-FR" sz="12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fr-FR" sz="1200" dirty="0">
              <a:latin typeface="Consolas" panose="020B0609020204030204" pitchFamily="49" charset="0"/>
            </a:endParaRPr>
          </a:p>
          <a:p>
            <a:pPr algn="l"/>
            <a:r>
              <a:rPr lang="fr-FR" sz="12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fr-FR" sz="1200" u="sng" dirty="0">
                <a:solidFill>
                  <a:srgbClr val="808080"/>
                </a:solidFill>
                <a:latin typeface="Consolas" panose="020B0609020204030204" pitchFamily="49" charset="0"/>
              </a:rPr>
              <a:t>Unité de déplacement de l'alien</a:t>
            </a:r>
          </a:p>
          <a:p>
            <a:pPr algn="l"/>
            <a:r>
              <a:rPr lang="en-US" sz="12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C6C1D"/>
                </a:solidFill>
                <a:latin typeface="Consolas" panose="020B0609020204030204" pitchFamily="49" charset="0"/>
              </a:rPr>
              <a:t>final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b="1" i="1" dirty="0">
                <a:solidFill>
                  <a:srgbClr val="8DDAF8"/>
                </a:solidFill>
                <a:latin typeface="Consolas" panose="020B0609020204030204" pitchFamily="49" charset="0"/>
              </a:rPr>
              <a:t>DX_ALIEN</a:t>
            </a:r>
            <a:r>
              <a:rPr lang="en-US" sz="12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sz="12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b="1" i="1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sz="12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2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C6C1D"/>
                </a:solidFill>
                <a:latin typeface="Consolas" panose="020B0609020204030204" pitchFamily="49" charset="0"/>
              </a:rPr>
              <a:t>final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b="1" i="1" dirty="0">
                <a:solidFill>
                  <a:srgbClr val="8DDAF8"/>
                </a:solidFill>
                <a:latin typeface="Consolas" panose="020B0609020204030204" pitchFamily="49" charset="0"/>
              </a:rPr>
              <a:t>DY_ALIEN</a:t>
            </a:r>
            <a:r>
              <a:rPr lang="en-US" sz="12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sz="12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b="1" i="1" dirty="0">
                <a:solidFill>
                  <a:srgbClr val="6897BB"/>
                </a:solidFill>
                <a:latin typeface="Consolas" panose="020B0609020204030204" pitchFamily="49" charset="0"/>
              </a:rPr>
              <a:t>20</a:t>
            </a:r>
            <a:r>
              <a:rPr lang="en-US" sz="12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2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CC6C1D"/>
                </a:solidFill>
                <a:latin typeface="Consolas" panose="020B0609020204030204" pitchFamily="49" charset="0"/>
              </a:rPr>
              <a:t>final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8DDAF8"/>
                </a:solidFill>
                <a:latin typeface="Consolas" panose="020B0609020204030204" pitchFamily="49" charset="0"/>
              </a:rPr>
              <a:t>VITESSE_ALIEN</a:t>
            </a:r>
            <a:r>
              <a:rPr lang="fr-FR" sz="12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fr-FR" sz="12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fr-FR" sz="12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fr-FR" sz="1200" dirty="0">
              <a:latin typeface="Consolas" panose="020B0609020204030204" pitchFamily="49" charset="0"/>
            </a:endParaRPr>
          </a:p>
          <a:p>
            <a:pPr algn="l"/>
            <a:r>
              <a:rPr lang="fr-FR" sz="12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fr-FR" sz="1200" u="sng" dirty="0">
                <a:solidFill>
                  <a:srgbClr val="808080"/>
                </a:solidFill>
                <a:latin typeface="Consolas" panose="020B0609020204030204" pitchFamily="49" charset="0"/>
              </a:rPr>
              <a:t>Nombre total d'aliens</a:t>
            </a:r>
          </a:p>
          <a:p>
            <a:pPr algn="l"/>
            <a:r>
              <a:rPr lang="fr-FR" sz="12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CC6C1D"/>
                </a:solidFill>
                <a:latin typeface="Consolas" panose="020B0609020204030204" pitchFamily="49" charset="0"/>
              </a:rPr>
              <a:t>final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8DDAF8"/>
                </a:solidFill>
                <a:latin typeface="Consolas" panose="020B0609020204030204" pitchFamily="49" charset="0"/>
              </a:rPr>
              <a:t>NOMBRE_ALIENS</a:t>
            </a:r>
            <a:r>
              <a:rPr lang="fr-FR" sz="12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fr-FR" sz="12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6897BB"/>
                </a:solidFill>
                <a:latin typeface="Consolas" panose="020B0609020204030204" pitchFamily="49" charset="0"/>
              </a:rPr>
              <a:t>50</a:t>
            </a:r>
            <a:r>
              <a:rPr lang="fr-FR" sz="12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fr-FR" sz="1100" b="1" i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pPr algn="l"/>
            <a:endParaRPr lang="fr-FR" sz="11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7474F16-6ABD-4CBF-B8E5-5491EFAE4E3E}"/>
              </a:ext>
            </a:extLst>
          </p:cNvPr>
          <p:cNvSpPr txBox="1"/>
          <p:nvPr/>
        </p:nvSpPr>
        <p:spPr>
          <a:xfrm>
            <a:off x="4933572" y="3861048"/>
            <a:ext cx="3826768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800" dirty="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fr-FR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java</a:t>
            </a:r>
            <a:r>
              <a:rPr lang="fr-FR" sz="18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awt</a:t>
            </a:r>
            <a:r>
              <a:rPr lang="fr-FR" sz="18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Graphics</a:t>
            </a:r>
            <a:r>
              <a:rPr lang="fr-FR" sz="1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fr-FR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java</a:t>
            </a:r>
            <a:r>
              <a:rPr lang="fr-FR" sz="18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util</a:t>
            </a:r>
            <a:r>
              <a:rPr lang="fr-FR" sz="18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Random</a:t>
            </a:r>
            <a:r>
              <a:rPr lang="fr-FR" sz="1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fr-FR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jeu</a:t>
            </a:r>
            <a:r>
              <a:rPr lang="fr-FR" sz="18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Main</a:t>
            </a:r>
            <a:r>
              <a:rPr lang="fr-FR" sz="1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fr-FR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ressources</a:t>
            </a:r>
            <a:r>
              <a:rPr lang="fr-FR" sz="18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Audio</a:t>
            </a:r>
            <a:r>
              <a:rPr lang="fr-FR" sz="1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fr-FR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ressources</a:t>
            </a:r>
            <a:r>
              <a:rPr lang="fr-FR" sz="18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Chrono</a:t>
            </a:r>
            <a:r>
              <a:rPr lang="fr-FR" sz="1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fr-FR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ressources</a:t>
            </a:r>
            <a:r>
              <a:rPr lang="fr-FR" sz="18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Constantes</a:t>
            </a:r>
            <a:r>
              <a:rPr lang="fr-FR" sz="1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CD060B7-0283-4452-BAD6-B41E56B82496}"/>
              </a:ext>
            </a:extLst>
          </p:cNvPr>
          <p:cNvSpPr txBox="1"/>
          <p:nvPr/>
        </p:nvSpPr>
        <p:spPr>
          <a:xfrm>
            <a:off x="4912579" y="2132856"/>
            <a:ext cx="4223320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rgbClr val="808080"/>
                </a:solidFill>
                <a:latin typeface="Consolas" panose="020B0609020204030204" pitchFamily="49" charset="0"/>
              </a:rPr>
              <a:t>// Points </a:t>
            </a:r>
            <a:r>
              <a:rPr lang="fr-FR" sz="1200" u="sng" dirty="0">
                <a:solidFill>
                  <a:srgbClr val="808080"/>
                </a:solidFill>
                <a:latin typeface="Consolas" panose="020B0609020204030204" pitchFamily="49" charset="0"/>
              </a:rPr>
              <a:t>attribués pour la destruction des aliens</a:t>
            </a:r>
          </a:p>
          <a:p>
            <a:pPr algn="l"/>
            <a:r>
              <a:rPr lang="fr-FR" sz="12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CC6C1D"/>
                </a:solidFill>
                <a:latin typeface="Consolas" panose="020B0609020204030204" pitchFamily="49" charset="0"/>
              </a:rPr>
              <a:t>final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8DDAF8"/>
                </a:solidFill>
                <a:latin typeface="Consolas" panose="020B0609020204030204" pitchFamily="49" charset="0"/>
              </a:rPr>
              <a:t>VALEUR_ALIEN_HAUT</a:t>
            </a:r>
            <a:r>
              <a:rPr lang="fr-FR" sz="12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fr-FR" sz="12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6897BB"/>
                </a:solidFill>
                <a:latin typeface="Consolas" panose="020B0609020204030204" pitchFamily="49" charset="0"/>
              </a:rPr>
              <a:t>50</a:t>
            </a:r>
            <a:r>
              <a:rPr lang="fr-FR" sz="12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2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CC6C1D"/>
                </a:solidFill>
                <a:latin typeface="Consolas" panose="020B0609020204030204" pitchFamily="49" charset="0"/>
              </a:rPr>
              <a:t>final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8DDAF8"/>
                </a:solidFill>
                <a:latin typeface="Consolas" panose="020B0609020204030204" pitchFamily="49" charset="0"/>
              </a:rPr>
              <a:t>VALEUR_ALIEN_MILIEU</a:t>
            </a:r>
            <a:r>
              <a:rPr lang="fr-FR" sz="12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fr-FR" sz="12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6897BB"/>
                </a:solidFill>
                <a:latin typeface="Consolas" panose="020B0609020204030204" pitchFamily="49" charset="0"/>
              </a:rPr>
              <a:t>40</a:t>
            </a:r>
            <a:r>
              <a:rPr lang="fr-FR" sz="12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2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CC6C1D"/>
                </a:solidFill>
                <a:latin typeface="Consolas" panose="020B0609020204030204" pitchFamily="49" charset="0"/>
              </a:rPr>
              <a:t>final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8DDAF8"/>
                </a:solidFill>
                <a:latin typeface="Consolas" panose="020B0609020204030204" pitchFamily="49" charset="0"/>
              </a:rPr>
              <a:t>VALEUR_ALIEN_BAS</a:t>
            </a:r>
            <a:r>
              <a:rPr lang="fr-FR" sz="12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fr-FR" sz="12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6897BB"/>
                </a:solidFill>
                <a:latin typeface="Consolas" panose="020B0609020204030204" pitchFamily="49" charset="0"/>
              </a:rPr>
              <a:t>20</a:t>
            </a:r>
            <a:r>
              <a:rPr lang="fr-FR" sz="12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2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CC6C1D"/>
                </a:solidFill>
                <a:latin typeface="Consolas" panose="020B0609020204030204" pitchFamily="49" charset="0"/>
              </a:rPr>
              <a:t>final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8DDAF8"/>
                </a:solidFill>
                <a:latin typeface="Consolas" panose="020B0609020204030204" pitchFamily="49" charset="0"/>
              </a:rPr>
              <a:t>VALEUR_SOUCOUPE</a:t>
            </a:r>
            <a:r>
              <a:rPr lang="fr-FR" sz="12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fr-FR" sz="12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fr-FR" sz="12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fr-FR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A11799-F144-4C5E-83E1-F0D1BF9EB7E5}"/>
              </a:ext>
            </a:extLst>
          </p:cNvPr>
          <p:cNvSpPr/>
          <p:nvPr/>
        </p:nvSpPr>
        <p:spPr>
          <a:xfrm>
            <a:off x="34925" y="6597650"/>
            <a:ext cx="792163" cy="244475"/>
          </a:xfrm>
          <a:prstGeom prst="rect">
            <a:avLst/>
          </a:prstGeom>
          <a:solidFill>
            <a:srgbClr val="113652"/>
          </a:solidFill>
          <a:ln>
            <a:solidFill>
              <a:srgbClr val="1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ln>
                <a:solidFill>
                  <a:srgbClr val="114C76"/>
                </a:solidFill>
              </a:ln>
              <a:solidFill>
                <a:srgbClr val="114C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19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03FACD4-D855-4449-AB85-0480792C9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22630"/>
            <a:ext cx="2016224" cy="4668582"/>
          </a:xfr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F5DB83B0-D469-49B1-BD3C-8F4D15AAA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Groupe d’Alien (4/4) :</a:t>
            </a:r>
            <a:endParaRPr lang="fr-FR" dirty="0"/>
          </a:p>
        </p:txBody>
      </p:sp>
      <p:pic>
        <p:nvPicPr>
          <p:cNvPr id="7" name="Espace réservé pour une image  9">
            <a:extLst>
              <a:ext uri="{FF2B5EF4-FFF2-40B4-BE49-F238E27FC236}">
                <a16:creationId xmlns:a16="http://schemas.microsoft.com/office/drawing/2014/main" id="{074FE89B-5A0B-4226-B9B4-83BF57973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" r="2509"/>
          <a:stretch>
            <a:fillRect/>
          </a:stretch>
        </p:blipFill>
        <p:spPr bwMode="auto">
          <a:xfrm>
            <a:off x="4283968" y="1799325"/>
            <a:ext cx="4516438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C5778A2-854A-4089-BA15-8F4D23777609}"/>
              </a:ext>
            </a:extLst>
          </p:cNvPr>
          <p:cNvSpPr/>
          <p:nvPr/>
        </p:nvSpPr>
        <p:spPr>
          <a:xfrm>
            <a:off x="34925" y="6597650"/>
            <a:ext cx="792163" cy="244475"/>
          </a:xfrm>
          <a:prstGeom prst="rect">
            <a:avLst/>
          </a:prstGeom>
          <a:solidFill>
            <a:srgbClr val="113652"/>
          </a:solidFill>
          <a:ln>
            <a:solidFill>
              <a:srgbClr val="1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ln>
                <a:solidFill>
                  <a:srgbClr val="114C76"/>
                </a:solidFill>
              </a:ln>
              <a:solidFill>
                <a:srgbClr val="114C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42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01F4A1-82E0-468E-8BCB-0E1591F4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35" y="1799496"/>
            <a:ext cx="3207696" cy="644782"/>
          </a:xfrm>
        </p:spPr>
        <p:txBody>
          <a:bodyPr/>
          <a:lstStyle/>
          <a:p>
            <a:r>
              <a:rPr lang="fr-FR" sz="2000" dirty="0">
                <a:latin typeface="Trebuchet MS" panose="020B0603020202020204" pitchFamily="34" charset="0"/>
              </a:rPr>
              <a:t>Les tires utilisés sont : </a:t>
            </a:r>
          </a:p>
          <a:p>
            <a:endParaRPr lang="fr-FR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35464A-5682-4439-9185-31A252F08D12}"/>
              </a:ext>
            </a:extLst>
          </p:cNvPr>
          <p:cNvSpPr/>
          <p:nvPr/>
        </p:nvSpPr>
        <p:spPr>
          <a:xfrm>
            <a:off x="34925" y="6597650"/>
            <a:ext cx="792163" cy="244475"/>
          </a:xfrm>
          <a:prstGeom prst="rect">
            <a:avLst/>
          </a:prstGeom>
          <a:solidFill>
            <a:srgbClr val="113652"/>
          </a:solidFill>
          <a:ln>
            <a:solidFill>
              <a:srgbClr val="1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ln>
                <a:solidFill>
                  <a:srgbClr val="114C76"/>
                </a:solidFill>
              </a:ln>
              <a:solidFill>
                <a:srgbClr val="114C76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AEF63EC-170D-4957-84AB-0BFC9A873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2527152"/>
            <a:ext cx="109449" cy="64478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46CD280-F6DD-4E35-AB46-C71B04B3E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23728" y="2527152"/>
            <a:ext cx="149583" cy="6447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6E3A2C27-61B4-4E57-B81C-EEFF6B93D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tire d’Alien (1/2) :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2AFF5CC-039F-4EAF-9664-08BAAC6600D5}"/>
              </a:ext>
            </a:extLst>
          </p:cNvPr>
          <p:cNvSpPr txBox="1"/>
          <p:nvPr/>
        </p:nvSpPr>
        <p:spPr>
          <a:xfrm>
            <a:off x="4558211" y="1799496"/>
            <a:ext cx="438542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rgbClr val="808080"/>
                </a:solidFill>
                <a:latin typeface="Consolas" panose="020B0609020204030204" pitchFamily="49" charset="0"/>
              </a:rPr>
              <a:t>// Dimensions </a:t>
            </a:r>
            <a:r>
              <a:rPr lang="fr-FR" sz="1200" u="sng" dirty="0">
                <a:solidFill>
                  <a:srgbClr val="808080"/>
                </a:solidFill>
                <a:latin typeface="Consolas" panose="020B0609020204030204" pitchFamily="49" charset="0"/>
              </a:rPr>
              <a:t>du tir</a:t>
            </a:r>
          </a:p>
          <a:p>
            <a:pPr algn="l"/>
            <a:r>
              <a:rPr lang="fr-FR" sz="12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CC6C1D"/>
                </a:solidFill>
                <a:latin typeface="Consolas" panose="020B0609020204030204" pitchFamily="49" charset="0"/>
              </a:rPr>
              <a:t>final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8DDAF8"/>
                </a:solidFill>
                <a:latin typeface="Consolas" panose="020B0609020204030204" pitchFamily="49" charset="0"/>
              </a:rPr>
              <a:t>LARGEUR_TIR_ALIEN</a:t>
            </a:r>
            <a:r>
              <a:rPr lang="fr-FR" sz="12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fr-FR" sz="12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fr-FR" sz="12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2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CC6C1D"/>
                </a:solidFill>
                <a:latin typeface="Consolas" panose="020B0609020204030204" pitchFamily="49" charset="0"/>
              </a:rPr>
              <a:t>final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8DDAF8"/>
                </a:solidFill>
                <a:latin typeface="Consolas" panose="020B0609020204030204" pitchFamily="49" charset="0"/>
              </a:rPr>
              <a:t>HAUTEUR_TIR_ALIEN</a:t>
            </a:r>
            <a:r>
              <a:rPr lang="fr-FR" sz="12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fr-FR" sz="12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6897BB"/>
                </a:solidFill>
                <a:latin typeface="Consolas" panose="020B0609020204030204" pitchFamily="49" charset="0"/>
              </a:rPr>
              <a:t>15</a:t>
            </a:r>
            <a:r>
              <a:rPr lang="fr-FR" sz="12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fr-FR" sz="1200" dirty="0">
              <a:latin typeface="Consolas" panose="020B0609020204030204" pitchFamily="49" charset="0"/>
            </a:endParaRPr>
          </a:p>
          <a:p>
            <a:pPr algn="l"/>
            <a:r>
              <a:rPr lang="fr-FR" sz="12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fr-FR" sz="1200" u="sng" dirty="0">
                <a:solidFill>
                  <a:srgbClr val="808080"/>
                </a:solidFill>
                <a:latin typeface="Consolas" panose="020B0609020204030204" pitchFamily="49" charset="0"/>
              </a:rPr>
              <a:t>Unité de déplacement du tir</a:t>
            </a:r>
          </a:p>
          <a:p>
            <a:pPr algn="l"/>
            <a:r>
              <a:rPr lang="en-US" sz="12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C6C1D"/>
                </a:solidFill>
                <a:latin typeface="Consolas" panose="020B0609020204030204" pitchFamily="49" charset="0"/>
              </a:rPr>
              <a:t>final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b="1" i="1" dirty="0">
                <a:solidFill>
                  <a:srgbClr val="8DDAF8"/>
                </a:solidFill>
                <a:latin typeface="Consolas" panose="020B0609020204030204" pitchFamily="49" charset="0"/>
              </a:rPr>
              <a:t>DY_TIR_ALIEN</a:t>
            </a:r>
            <a:r>
              <a:rPr lang="en-US" sz="12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sz="12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b="1" i="1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sz="12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fr-FR" sz="12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9DD458-43FB-4A28-9FE4-57DD741989B5}"/>
              </a:ext>
            </a:extLst>
          </p:cNvPr>
          <p:cNvSpPr txBox="1"/>
          <p:nvPr/>
        </p:nvSpPr>
        <p:spPr>
          <a:xfrm>
            <a:off x="2616129" y="3573016"/>
            <a:ext cx="3888432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800" dirty="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fr-FR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java</a:t>
            </a:r>
            <a:r>
              <a:rPr lang="fr-FR" sz="18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awt</a:t>
            </a:r>
            <a:r>
              <a:rPr lang="fr-FR" sz="18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Graphics</a:t>
            </a:r>
            <a:r>
              <a:rPr lang="fr-FR" sz="1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fr-FR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java</a:t>
            </a:r>
            <a:r>
              <a:rPr lang="fr-FR" sz="18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util</a:t>
            </a:r>
            <a:r>
              <a:rPr lang="fr-FR" sz="18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Random</a:t>
            </a:r>
            <a:r>
              <a:rPr lang="fr-FR" sz="1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fr-FR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javax</a:t>
            </a:r>
            <a:r>
              <a:rPr lang="fr-FR" sz="18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swing</a:t>
            </a:r>
            <a:r>
              <a:rPr lang="fr-FR" sz="18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ImageIcon</a:t>
            </a:r>
            <a:r>
              <a:rPr lang="fr-FR" sz="1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fr-FR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jeu</a:t>
            </a:r>
            <a:r>
              <a:rPr lang="fr-FR" sz="18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Main</a:t>
            </a:r>
            <a:r>
              <a:rPr lang="fr-FR" sz="1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fr-FR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ressources</a:t>
            </a:r>
            <a:r>
              <a:rPr lang="fr-FR" sz="18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Audio</a:t>
            </a:r>
            <a:r>
              <a:rPr lang="fr-FR" sz="1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fr-FR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ressources</a:t>
            </a:r>
            <a:r>
              <a:rPr lang="fr-FR" sz="18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Chrono</a:t>
            </a:r>
            <a:r>
              <a:rPr lang="fr-FR" sz="1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fr-FR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ressources</a:t>
            </a:r>
            <a:r>
              <a:rPr lang="fr-FR" sz="18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Constantes</a:t>
            </a:r>
            <a:r>
              <a:rPr lang="fr-FR" sz="1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072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2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9136896-DF45-40D5-9217-75B1612B7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94905"/>
            <a:ext cx="3001871" cy="3687578"/>
          </a:xfr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5D1688AE-4E42-4C73-9F7B-E90AFE53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tire d’Alien (2/2) :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2836B4-AD61-48F2-9CB5-A409EE914429}"/>
              </a:ext>
            </a:extLst>
          </p:cNvPr>
          <p:cNvSpPr/>
          <p:nvPr/>
        </p:nvSpPr>
        <p:spPr>
          <a:xfrm>
            <a:off x="34925" y="6597650"/>
            <a:ext cx="792163" cy="244475"/>
          </a:xfrm>
          <a:prstGeom prst="rect">
            <a:avLst/>
          </a:prstGeom>
          <a:solidFill>
            <a:srgbClr val="113652"/>
          </a:solidFill>
          <a:ln>
            <a:solidFill>
              <a:srgbClr val="1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ln>
                <a:solidFill>
                  <a:srgbClr val="114C76"/>
                </a:solidFill>
              </a:ln>
              <a:solidFill>
                <a:srgbClr val="114C76"/>
              </a:solidFill>
            </a:endParaRPr>
          </a:p>
        </p:txBody>
      </p:sp>
      <p:pic>
        <p:nvPicPr>
          <p:cNvPr id="7" name="Espace réservé pour une image  9">
            <a:extLst>
              <a:ext uri="{FF2B5EF4-FFF2-40B4-BE49-F238E27FC236}">
                <a16:creationId xmlns:a16="http://schemas.microsoft.com/office/drawing/2014/main" id="{0E645BD2-28A3-4342-8935-4ABDB93DD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" r="2509"/>
          <a:stretch>
            <a:fillRect/>
          </a:stretch>
        </p:blipFill>
        <p:spPr bwMode="auto">
          <a:xfrm>
            <a:off x="4283968" y="1799325"/>
            <a:ext cx="4516438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1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651EBE-33C3-4039-867A-680AFAD06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/>
          <a:lstStyle/>
          <a:p>
            <a:r>
              <a:rPr lang="fr-FR" sz="2400" dirty="0">
                <a:latin typeface="Trebuchet MS" panose="020B0603020202020204" pitchFamily="34" charset="0"/>
              </a:rPr>
              <a:t>Elle se déplace horizontalement en sortant de la droite vers la gauche.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0BE59F6A-A951-4CD1-B084-17DDE5CC4E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Soucoupe (1/3):</a:t>
            </a:r>
            <a:endParaRPr lang="fr-FR" alt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7ABA7DD-A07D-4B0E-B4F3-33A1D4CF30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429000"/>
            <a:ext cx="1744467" cy="91376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B20B7CC-C867-46F1-B52C-20B6199F130A}"/>
              </a:ext>
            </a:extLst>
          </p:cNvPr>
          <p:cNvSpPr txBox="1"/>
          <p:nvPr/>
        </p:nvSpPr>
        <p:spPr>
          <a:xfrm>
            <a:off x="943733" y="4649688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soucoupe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054CDE-E516-4941-AAAA-E696DCDDCF5E}"/>
              </a:ext>
            </a:extLst>
          </p:cNvPr>
          <p:cNvSpPr/>
          <p:nvPr/>
        </p:nvSpPr>
        <p:spPr>
          <a:xfrm>
            <a:off x="34925" y="6597650"/>
            <a:ext cx="792163" cy="244475"/>
          </a:xfrm>
          <a:prstGeom prst="rect">
            <a:avLst/>
          </a:prstGeom>
          <a:solidFill>
            <a:srgbClr val="113652"/>
          </a:solidFill>
          <a:ln>
            <a:solidFill>
              <a:srgbClr val="1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ln>
                <a:solidFill>
                  <a:srgbClr val="114C76"/>
                </a:solidFill>
              </a:ln>
              <a:solidFill>
                <a:srgbClr val="114C76"/>
              </a:solidFill>
            </a:endParaRPr>
          </a:p>
        </p:txBody>
      </p:sp>
      <p:pic>
        <p:nvPicPr>
          <p:cNvPr id="2" name="sonSoucoupePasse">
            <a:hlinkClick r:id="" action="ppaction://media"/>
            <a:extLst>
              <a:ext uri="{FF2B5EF4-FFF2-40B4-BE49-F238E27FC236}">
                <a16:creationId xmlns:a16="http://schemas.microsoft.com/office/drawing/2014/main" id="{D74C0607-0044-4872-A8A8-4BCF462A80C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755057" y="5439475"/>
            <a:ext cx="609600" cy="609600"/>
          </a:xfrm>
          <a:prstGeom prst="rect">
            <a:avLst/>
          </a:prstGeom>
        </p:spPr>
      </p:pic>
      <p:pic>
        <p:nvPicPr>
          <p:cNvPr id="5" name="sonDestructionSoucoupe">
            <a:hlinkClick r:id="" action="ppaction://media"/>
            <a:extLst>
              <a:ext uri="{FF2B5EF4-FFF2-40B4-BE49-F238E27FC236}">
                <a16:creationId xmlns:a16="http://schemas.microsoft.com/office/drawing/2014/main" id="{197C8CA6-CF59-4407-BAB7-58920F38CD2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78310" y="5447507"/>
            <a:ext cx="609600" cy="6096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E29E9CC-68D3-45DA-A36E-96C01BAE29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876" y="3429000"/>
            <a:ext cx="1744468" cy="91376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64B32036-D111-4018-95EB-A44117C6A203}"/>
              </a:ext>
            </a:extLst>
          </p:cNvPr>
          <p:cNvSpPr txBox="1"/>
          <p:nvPr/>
        </p:nvSpPr>
        <p:spPr>
          <a:xfrm>
            <a:off x="4450383" y="4588132"/>
            <a:ext cx="3465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Soucoupe Meurt</a:t>
            </a:r>
          </a:p>
          <a:p>
            <a:pPr algn="ctr"/>
            <a:r>
              <a:rPr lang="fr-FR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Elle représente sa valeur</a:t>
            </a:r>
          </a:p>
        </p:txBody>
      </p:sp>
    </p:spTree>
    <p:extLst>
      <p:ext uri="{BB962C8B-B14F-4D97-AF65-F5344CB8AC3E}">
        <p14:creationId xmlns:p14="http://schemas.microsoft.com/office/powerpoint/2010/main" val="113485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6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6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4" grpId="0"/>
      <p:bldP spid="7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258BAC-28CE-4009-A373-131400768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1772816"/>
            <a:ext cx="5770984" cy="2260848"/>
          </a:xfrm>
          <a:solidFill>
            <a:schemeClr val="tx1"/>
          </a:solidFill>
        </p:spPr>
        <p:txBody>
          <a:bodyPr/>
          <a:lstStyle/>
          <a:p>
            <a:pPr algn="l"/>
            <a:r>
              <a:rPr lang="fr-FR" sz="1200" dirty="0">
                <a:solidFill>
                  <a:srgbClr val="808080"/>
                </a:solidFill>
                <a:latin typeface="Consolas" panose="020B0609020204030204" pitchFamily="49" charset="0"/>
              </a:rPr>
              <a:t>// Dimensions </a:t>
            </a:r>
            <a:r>
              <a:rPr lang="fr-FR" sz="1200" u="sng" dirty="0">
                <a:solidFill>
                  <a:srgbClr val="808080"/>
                </a:solidFill>
                <a:latin typeface="Consolas" panose="020B0609020204030204" pitchFamily="49" charset="0"/>
              </a:rPr>
              <a:t>de la soucoupe</a:t>
            </a:r>
          </a:p>
          <a:p>
            <a:pPr algn="l"/>
            <a:r>
              <a:rPr lang="fr-FR" sz="12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CC6C1D"/>
                </a:solidFill>
                <a:latin typeface="Consolas" panose="020B0609020204030204" pitchFamily="49" charset="0"/>
              </a:rPr>
              <a:t>final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8DDAF8"/>
                </a:solidFill>
                <a:latin typeface="Consolas" panose="020B0609020204030204" pitchFamily="49" charset="0"/>
              </a:rPr>
              <a:t>LARGEUR_SOUCOUPE</a:t>
            </a:r>
            <a:r>
              <a:rPr lang="fr-FR" sz="12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fr-FR" sz="12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6897BB"/>
                </a:solidFill>
                <a:latin typeface="Consolas" panose="020B0609020204030204" pitchFamily="49" charset="0"/>
              </a:rPr>
              <a:t>42</a:t>
            </a:r>
            <a:r>
              <a:rPr lang="fr-FR" sz="12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2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CC6C1D"/>
                </a:solidFill>
                <a:latin typeface="Consolas" panose="020B0609020204030204" pitchFamily="49" charset="0"/>
              </a:rPr>
              <a:t>final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8DDAF8"/>
                </a:solidFill>
                <a:latin typeface="Consolas" panose="020B0609020204030204" pitchFamily="49" charset="0"/>
              </a:rPr>
              <a:t>HAUTEUR_SOUCOUPE</a:t>
            </a:r>
            <a:r>
              <a:rPr lang="fr-FR" sz="12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fr-FR" sz="12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6897BB"/>
                </a:solidFill>
                <a:latin typeface="Consolas" panose="020B0609020204030204" pitchFamily="49" charset="0"/>
              </a:rPr>
              <a:t>22</a:t>
            </a:r>
            <a:r>
              <a:rPr lang="fr-FR" sz="12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fr-FR" sz="1200" dirty="0">
              <a:latin typeface="Consolas" panose="020B0609020204030204" pitchFamily="49" charset="0"/>
            </a:endParaRPr>
          </a:p>
          <a:p>
            <a:pPr algn="l"/>
            <a:r>
              <a:rPr lang="fr-FR" sz="1200" dirty="0">
                <a:solidFill>
                  <a:srgbClr val="808080"/>
                </a:solidFill>
                <a:latin typeface="Consolas" panose="020B0609020204030204" pitchFamily="49" charset="0"/>
              </a:rPr>
              <a:t>// Position </a:t>
            </a:r>
            <a:r>
              <a:rPr lang="fr-FR" sz="1200" u="sng" dirty="0">
                <a:solidFill>
                  <a:srgbClr val="808080"/>
                </a:solidFill>
                <a:latin typeface="Consolas" panose="020B0609020204030204" pitchFamily="49" charset="0"/>
              </a:rPr>
              <a:t>initiale de la soucoupe</a:t>
            </a:r>
          </a:p>
          <a:p>
            <a:pPr algn="l"/>
            <a:r>
              <a:rPr lang="fr-FR" sz="12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CC6C1D"/>
                </a:solidFill>
                <a:latin typeface="Consolas" panose="020B0609020204030204" pitchFamily="49" charset="0"/>
              </a:rPr>
              <a:t>final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8DDAF8"/>
                </a:solidFill>
                <a:latin typeface="Consolas" panose="020B0609020204030204" pitchFamily="49" charset="0"/>
              </a:rPr>
              <a:t>X_POS_INIT_SOUCOUPE</a:t>
            </a:r>
            <a:r>
              <a:rPr lang="fr-FR" sz="12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fr-FR" sz="12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8DDAF8"/>
                </a:solidFill>
                <a:latin typeface="Consolas" panose="020B0609020204030204" pitchFamily="49" charset="0"/>
              </a:rPr>
              <a:t>LARGEUR_FENETRE</a:t>
            </a:r>
            <a:r>
              <a:rPr lang="fr-FR" sz="12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2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CC6C1D"/>
                </a:solidFill>
                <a:latin typeface="Consolas" panose="020B0609020204030204" pitchFamily="49" charset="0"/>
              </a:rPr>
              <a:t>final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8DDAF8"/>
                </a:solidFill>
                <a:latin typeface="Consolas" panose="020B0609020204030204" pitchFamily="49" charset="0"/>
              </a:rPr>
              <a:t>Y_POS_SOUCOUPE</a:t>
            </a:r>
            <a:r>
              <a:rPr lang="fr-FR" sz="12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fr-FR" sz="12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>
                <a:solidFill>
                  <a:srgbClr val="6897BB"/>
                </a:solidFill>
                <a:latin typeface="Consolas" panose="020B0609020204030204" pitchFamily="49" charset="0"/>
              </a:rPr>
              <a:t>50</a:t>
            </a:r>
            <a:r>
              <a:rPr lang="fr-FR" sz="12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fr-FR" sz="1200" dirty="0">
              <a:latin typeface="Consolas" panose="020B0609020204030204" pitchFamily="49" charset="0"/>
            </a:endParaRPr>
          </a:p>
          <a:p>
            <a:pPr algn="l"/>
            <a:r>
              <a:rPr lang="fr-FR" sz="12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fr-FR" sz="1200" u="sng" dirty="0">
                <a:solidFill>
                  <a:srgbClr val="808080"/>
                </a:solidFill>
                <a:latin typeface="Consolas" panose="020B0609020204030204" pitchFamily="49" charset="0"/>
              </a:rPr>
              <a:t>Unité de déplacement de la soucoupe</a:t>
            </a:r>
          </a:p>
          <a:p>
            <a:pPr algn="l"/>
            <a:r>
              <a:rPr lang="en-US" sz="12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C6C1D"/>
                </a:solidFill>
                <a:latin typeface="Consolas" panose="020B0609020204030204" pitchFamily="49" charset="0"/>
              </a:rPr>
              <a:t>final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b="1" i="1" dirty="0">
                <a:solidFill>
                  <a:srgbClr val="8DDAF8"/>
                </a:solidFill>
                <a:latin typeface="Consolas" panose="020B0609020204030204" pitchFamily="49" charset="0"/>
              </a:rPr>
              <a:t>DX_SOUCOUPE</a:t>
            </a:r>
            <a:r>
              <a:rPr lang="en-US" sz="12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sz="12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b="1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sz="12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fr-FR" sz="12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EE4CEAB-C143-4907-8D3E-4EA515420D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Soucoupe (2/3):</a:t>
            </a:r>
            <a:endParaRPr lang="fr-FR" alt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8A01828-32BB-4BA9-8D80-FD9FF2205A9B}"/>
              </a:ext>
            </a:extLst>
          </p:cNvPr>
          <p:cNvSpPr txBox="1"/>
          <p:nvPr/>
        </p:nvSpPr>
        <p:spPr>
          <a:xfrm>
            <a:off x="2067265" y="4221088"/>
            <a:ext cx="4155718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80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fr-FR" sz="1800">
                <a:solidFill>
                  <a:srgbClr val="D9E8F7"/>
                </a:solidFill>
                <a:latin typeface="Consolas" panose="020B0609020204030204" pitchFamily="49" charset="0"/>
              </a:rPr>
              <a:t> java</a:t>
            </a:r>
            <a:r>
              <a:rPr lang="fr-FR" sz="180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fr-FR" sz="1800">
                <a:solidFill>
                  <a:srgbClr val="D9E8F7"/>
                </a:solidFill>
                <a:latin typeface="Consolas" panose="020B0609020204030204" pitchFamily="49" charset="0"/>
              </a:rPr>
              <a:t>awt</a:t>
            </a:r>
            <a:r>
              <a:rPr lang="fr-FR" sz="180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fr-FR" sz="1800">
                <a:solidFill>
                  <a:srgbClr val="D9E8F7"/>
                </a:solidFill>
                <a:latin typeface="Consolas" panose="020B0609020204030204" pitchFamily="49" charset="0"/>
              </a:rPr>
              <a:t>Graphics</a:t>
            </a:r>
            <a:r>
              <a:rPr lang="fr-FR" sz="180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fr-FR" sz="1800">
              <a:latin typeface="Consolas" panose="020B0609020204030204" pitchFamily="49" charset="0"/>
            </a:endParaRPr>
          </a:p>
          <a:p>
            <a:pPr algn="l"/>
            <a:r>
              <a:rPr lang="fr-FR" sz="180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fr-FR" sz="1800">
                <a:solidFill>
                  <a:srgbClr val="D9E8F7"/>
                </a:solidFill>
                <a:latin typeface="Consolas" panose="020B0609020204030204" pitchFamily="49" charset="0"/>
              </a:rPr>
              <a:t> javax</a:t>
            </a:r>
            <a:r>
              <a:rPr lang="fr-FR" sz="180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fr-FR" sz="1800">
                <a:solidFill>
                  <a:srgbClr val="D9E8F7"/>
                </a:solidFill>
                <a:latin typeface="Consolas" panose="020B0609020204030204" pitchFamily="49" charset="0"/>
              </a:rPr>
              <a:t>swing</a:t>
            </a:r>
            <a:r>
              <a:rPr lang="fr-FR" sz="180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fr-FR" sz="1800">
                <a:solidFill>
                  <a:srgbClr val="D9E8F7"/>
                </a:solidFill>
                <a:latin typeface="Consolas" panose="020B0609020204030204" pitchFamily="49" charset="0"/>
              </a:rPr>
              <a:t>ImageIcon</a:t>
            </a:r>
            <a:r>
              <a:rPr lang="fr-FR" sz="180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fr-FR" sz="1800">
              <a:latin typeface="Consolas" panose="020B0609020204030204" pitchFamily="49" charset="0"/>
            </a:endParaRPr>
          </a:p>
          <a:p>
            <a:pPr algn="l"/>
            <a:r>
              <a:rPr lang="fr-FR" sz="180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fr-FR" sz="1800">
                <a:solidFill>
                  <a:srgbClr val="D9E8F7"/>
                </a:solidFill>
                <a:latin typeface="Consolas" panose="020B0609020204030204" pitchFamily="49" charset="0"/>
              </a:rPr>
              <a:t> ressources</a:t>
            </a:r>
            <a:r>
              <a:rPr lang="fr-FR" sz="180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fr-FR" sz="1800">
                <a:solidFill>
                  <a:srgbClr val="D9E8F7"/>
                </a:solidFill>
                <a:latin typeface="Consolas" panose="020B0609020204030204" pitchFamily="49" charset="0"/>
              </a:rPr>
              <a:t>Audio</a:t>
            </a:r>
            <a:r>
              <a:rPr lang="fr-FR" sz="180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fr-FR" sz="1800">
                <a:solidFill>
                  <a:srgbClr val="D9E8F7"/>
                </a:solidFill>
                <a:latin typeface="Consolas" panose="020B0609020204030204" pitchFamily="49" charset="0"/>
              </a:rPr>
              <a:t> ressources</a:t>
            </a:r>
            <a:r>
              <a:rPr lang="fr-FR" sz="180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fr-FR" sz="1800">
                <a:solidFill>
                  <a:srgbClr val="D9E8F7"/>
                </a:solidFill>
                <a:latin typeface="Consolas" panose="020B0609020204030204" pitchFamily="49" charset="0"/>
              </a:rPr>
              <a:t>Chrono</a:t>
            </a:r>
            <a:r>
              <a:rPr lang="fr-FR" sz="180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fr-FR" sz="1800">
                <a:solidFill>
                  <a:srgbClr val="D9E8F7"/>
                </a:solidFill>
                <a:latin typeface="Consolas" panose="020B0609020204030204" pitchFamily="49" charset="0"/>
              </a:rPr>
              <a:t> ressources</a:t>
            </a:r>
            <a:r>
              <a:rPr lang="fr-FR" sz="180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fr-FR" sz="1800">
                <a:solidFill>
                  <a:srgbClr val="D9E8F7"/>
                </a:solidFill>
                <a:latin typeface="Consolas" panose="020B0609020204030204" pitchFamily="49" charset="0"/>
              </a:rPr>
              <a:t>Constantes</a:t>
            </a:r>
            <a:r>
              <a:rPr lang="fr-FR" sz="180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B98157-C3C0-4D7D-8308-C43CC0F742F5}"/>
              </a:ext>
            </a:extLst>
          </p:cNvPr>
          <p:cNvSpPr/>
          <p:nvPr/>
        </p:nvSpPr>
        <p:spPr>
          <a:xfrm>
            <a:off x="34925" y="6597650"/>
            <a:ext cx="792163" cy="244475"/>
          </a:xfrm>
          <a:prstGeom prst="rect">
            <a:avLst/>
          </a:prstGeom>
          <a:solidFill>
            <a:srgbClr val="113652"/>
          </a:solidFill>
          <a:ln>
            <a:solidFill>
              <a:srgbClr val="1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ln>
                <a:solidFill>
                  <a:srgbClr val="114C76"/>
                </a:solidFill>
              </a:ln>
              <a:solidFill>
                <a:srgbClr val="114C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30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E192D0-C6EE-4CDC-9F62-1CFC744D3E8F}"/>
              </a:ext>
            </a:extLst>
          </p:cNvPr>
          <p:cNvSpPr/>
          <p:nvPr/>
        </p:nvSpPr>
        <p:spPr>
          <a:xfrm>
            <a:off x="34925" y="6597650"/>
            <a:ext cx="792163" cy="244475"/>
          </a:xfrm>
          <a:prstGeom prst="rect">
            <a:avLst/>
          </a:prstGeom>
          <a:solidFill>
            <a:srgbClr val="113652"/>
          </a:solidFill>
          <a:ln>
            <a:solidFill>
              <a:srgbClr val="1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ln>
                <a:solidFill>
                  <a:srgbClr val="114C76"/>
                </a:solidFill>
              </a:ln>
              <a:solidFill>
                <a:srgbClr val="114C76"/>
              </a:solidFill>
            </a:endParaRPr>
          </a:p>
        </p:txBody>
      </p:sp>
      <p:sp>
        <p:nvSpPr>
          <p:cNvPr id="4100" name="Titre 2">
            <a:extLst>
              <a:ext uri="{FF2B5EF4-FFF2-40B4-BE49-F238E27FC236}">
                <a16:creationId xmlns:a16="http://schemas.microsoft.com/office/drawing/2014/main" id="{4D77E53E-2E7B-4721-9F66-22EB996E51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alt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Structure du jeu:</a:t>
            </a:r>
          </a:p>
        </p:txBody>
      </p:sp>
      <p:graphicFrame>
        <p:nvGraphicFramePr>
          <p:cNvPr id="16" name="Espace réservé du contenu 15">
            <a:extLst>
              <a:ext uri="{FF2B5EF4-FFF2-40B4-BE49-F238E27FC236}">
                <a16:creationId xmlns:a16="http://schemas.microsoft.com/office/drawing/2014/main" id="{58B6DD3D-9CE7-4706-846C-3CAA1CDAAD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772816"/>
          <a:ext cx="8229600" cy="4669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Graphic spid="16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205C68C-1229-47AF-93D5-E729B6544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94" y="2348880"/>
            <a:ext cx="2530624" cy="3050427"/>
          </a:xfr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FE964C62-697B-43D2-AAA9-F79EF86ED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Soucoupe (3/3):</a:t>
            </a:r>
            <a:endParaRPr lang="fr-FR" altLang="fr-FR" dirty="0"/>
          </a:p>
        </p:txBody>
      </p:sp>
      <p:pic>
        <p:nvPicPr>
          <p:cNvPr id="7" name="Espace réservé pour une image  9">
            <a:extLst>
              <a:ext uri="{FF2B5EF4-FFF2-40B4-BE49-F238E27FC236}">
                <a16:creationId xmlns:a16="http://schemas.microsoft.com/office/drawing/2014/main" id="{50ED5BE7-D22A-44B0-9503-B3E35EAB3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" r="2509"/>
          <a:stretch>
            <a:fillRect/>
          </a:stretch>
        </p:blipFill>
        <p:spPr bwMode="auto">
          <a:xfrm>
            <a:off x="4345772" y="1844824"/>
            <a:ext cx="4516438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E2F81F8-A308-4C38-AE9A-BD392878AC35}"/>
              </a:ext>
            </a:extLst>
          </p:cNvPr>
          <p:cNvSpPr/>
          <p:nvPr/>
        </p:nvSpPr>
        <p:spPr>
          <a:xfrm>
            <a:off x="34925" y="6597650"/>
            <a:ext cx="792163" cy="244475"/>
          </a:xfrm>
          <a:prstGeom prst="rect">
            <a:avLst/>
          </a:prstGeom>
          <a:solidFill>
            <a:srgbClr val="113652"/>
          </a:solidFill>
          <a:ln>
            <a:solidFill>
              <a:srgbClr val="1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ln>
                <a:solidFill>
                  <a:srgbClr val="114C76"/>
                </a:solidFill>
              </a:ln>
              <a:solidFill>
                <a:srgbClr val="114C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83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4D59BA5-D2A2-4491-A483-62EDE3F0F7B7}"/>
              </a:ext>
            </a:extLst>
          </p:cNvPr>
          <p:cNvSpPr/>
          <p:nvPr/>
        </p:nvSpPr>
        <p:spPr>
          <a:xfrm>
            <a:off x="34925" y="6597650"/>
            <a:ext cx="792163" cy="244475"/>
          </a:xfrm>
          <a:prstGeom prst="rect">
            <a:avLst/>
          </a:prstGeom>
          <a:solidFill>
            <a:srgbClr val="113652"/>
          </a:solidFill>
          <a:ln>
            <a:solidFill>
              <a:srgbClr val="1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ln>
                <a:solidFill>
                  <a:srgbClr val="114C76"/>
                </a:solidFill>
              </a:ln>
              <a:solidFill>
                <a:srgbClr val="114C76"/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9E005D50-1659-4B59-84F5-86CAB6565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0"/>
            <a:ext cx="8229600" cy="1143000"/>
          </a:xfrm>
          <a:solidFill>
            <a:schemeClr val="accent1"/>
          </a:solidFill>
        </p:spPr>
        <p:txBody>
          <a:bodyPr/>
          <a:lstStyle/>
          <a:p>
            <a:pPr>
              <a:defRPr/>
            </a:pPr>
            <a:r>
              <a:rPr lang="fr-FR" sz="6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jeu</a:t>
            </a:r>
            <a:endParaRPr lang="fr-FR" sz="6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56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La scène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844824"/>
            <a:ext cx="2592288" cy="458069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11F77E-602D-41B1-AAF2-6E48FB164C35}"/>
              </a:ext>
            </a:extLst>
          </p:cNvPr>
          <p:cNvSpPr/>
          <p:nvPr/>
        </p:nvSpPr>
        <p:spPr>
          <a:xfrm>
            <a:off x="34925" y="6597650"/>
            <a:ext cx="792163" cy="244475"/>
          </a:xfrm>
          <a:prstGeom prst="rect">
            <a:avLst/>
          </a:prstGeom>
          <a:solidFill>
            <a:srgbClr val="113652"/>
          </a:solidFill>
          <a:ln>
            <a:solidFill>
              <a:srgbClr val="1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ln>
                <a:solidFill>
                  <a:srgbClr val="114C76"/>
                </a:solidFill>
              </a:ln>
              <a:solidFill>
                <a:srgbClr val="114C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06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Main 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303" y="2348880"/>
            <a:ext cx="3007393" cy="288032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87B3CE-1D05-49FE-A738-F0A344799460}"/>
              </a:ext>
            </a:extLst>
          </p:cNvPr>
          <p:cNvSpPr/>
          <p:nvPr/>
        </p:nvSpPr>
        <p:spPr>
          <a:xfrm>
            <a:off x="34925" y="6597650"/>
            <a:ext cx="792163" cy="244475"/>
          </a:xfrm>
          <a:prstGeom prst="rect">
            <a:avLst/>
          </a:prstGeom>
          <a:solidFill>
            <a:srgbClr val="113652"/>
          </a:solidFill>
          <a:ln>
            <a:solidFill>
              <a:srgbClr val="1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ln>
                <a:solidFill>
                  <a:srgbClr val="114C76"/>
                </a:solidFill>
              </a:ln>
              <a:solidFill>
                <a:srgbClr val="114C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28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7505F7D-1FAF-4C67-B688-5C8913C0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fr-FR" b="1" dirty="0">
                <a:solidFill>
                  <a:srgbClr val="00B0F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 POUR VOTRE ATENTION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E99AE6-D28E-4FE8-B6E1-E56B83F92720}"/>
              </a:ext>
            </a:extLst>
          </p:cNvPr>
          <p:cNvSpPr/>
          <p:nvPr/>
        </p:nvSpPr>
        <p:spPr>
          <a:xfrm>
            <a:off x="34925" y="6597650"/>
            <a:ext cx="792163" cy="244475"/>
          </a:xfrm>
          <a:prstGeom prst="rect">
            <a:avLst/>
          </a:prstGeom>
          <a:solidFill>
            <a:srgbClr val="113652"/>
          </a:solidFill>
          <a:ln>
            <a:solidFill>
              <a:srgbClr val="1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ln>
                <a:solidFill>
                  <a:srgbClr val="114C76"/>
                </a:solidFill>
              </a:ln>
              <a:solidFill>
                <a:srgbClr val="114C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31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319C05-B0C9-4C13-90A7-4E8AF4C7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Le package jeu: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6251DF8A-C98D-40FD-A47B-B1105D711E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84482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0EFB6C9-6BAC-4280-A8F5-372354C6151C}"/>
              </a:ext>
            </a:extLst>
          </p:cNvPr>
          <p:cNvSpPr/>
          <p:nvPr/>
        </p:nvSpPr>
        <p:spPr>
          <a:xfrm>
            <a:off x="34925" y="6597650"/>
            <a:ext cx="792163" cy="244475"/>
          </a:xfrm>
          <a:prstGeom prst="rect">
            <a:avLst/>
          </a:prstGeom>
          <a:solidFill>
            <a:srgbClr val="113652"/>
          </a:solidFill>
          <a:ln>
            <a:solidFill>
              <a:srgbClr val="1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ln>
                <a:solidFill>
                  <a:srgbClr val="114C76"/>
                </a:solidFill>
              </a:ln>
              <a:solidFill>
                <a:srgbClr val="114C7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1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F5A777-00F7-438E-AFC4-EF63BEC0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Le package entités :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A0C691-2342-4081-B169-6802ED6C3434}"/>
              </a:ext>
            </a:extLst>
          </p:cNvPr>
          <p:cNvSpPr/>
          <p:nvPr/>
        </p:nvSpPr>
        <p:spPr>
          <a:xfrm>
            <a:off x="34925" y="6597650"/>
            <a:ext cx="792163" cy="244475"/>
          </a:xfrm>
          <a:prstGeom prst="rect">
            <a:avLst/>
          </a:prstGeom>
          <a:solidFill>
            <a:srgbClr val="113652"/>
          </a:solidFill>
          <a:ln>
            <a:solidFill>
              <a:srgbClr val="1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ln>
                <a:solidFill>
                  <a:srgbClr val="114C76"/>
                </a:solidFill>
              </a:ln>
              <a:solidFill>
                <a:srgbClr val="114C76"/>
              </a:solidFill>
            </a:endParaRPr>
          </a:p>
        </p:txBody>
      </p:sp>
      <p:graphicFrame>
        <p:nvGraphicFramePr>
          <p:cNvPr id="12" name="Tableau 12">
            <a:extLst>
              <a:ext uri="{FF2B5EF4-FFF2-40B4-BE49-F238E27FC236}">
                <a16:creationId xmlns:a16="http://schemas.microsoft.com/office/drawing/2014/main" id="{ADA3C9B2-30EC-44E0-A4E8-5E7A3A2DBE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245674"/>
              </p:ext>
            </p:extLst>
          </p:nvPr>
        </p:nvGraphicFramePr>
        <p:xfrm>
          <a:off x="557213" y="2205038"/>
          <a:ext cx="8029576" cy="35640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14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4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308">
                <a:tc gridSpan="2">
                  <a:txBody>
                    <a:bodyPr/>
                    <a:lstStyle/>
                    <a:p>
                      <a:pPr algn="ctr"/>
                      <a:r>
                        <a:rPr lang="fr-FR" sz="5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entités</a:t>
                      </a:r>
                      <a:endParaRPr lang="fr-FR" sz="5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L="91454" marR="91454" marT="45715" marB="45715" anchor="ctr">
                    <a:lnL w="12700" cap="flat" cmpd="sng" algn="ctr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407">
                <a:tc>
                  <a:txBody>
                    <a:bodyPr/>
                    <a:lstStyle/>
                    <a:p>
                      <a:r>
                        <a:rPr lang="fr-FR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Entité</a:t>
                      </a:r>
                      <a:endParaRPr lang="fr-FR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L="91454" marR="91454" marT="45715" marB="45715">
                    <a:lnL w="12700" cap="flat" cmpd="sng" algn="ctr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Alien</a:t>
                      </a:r>
                      <a:endParaRPr lang="fr-FR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L="91454" marR="91454" marT="45715" marB="45715">
                    <a:lnL w="12700" cap="flat" cmpd="sng" algn="ctr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407">
                <a:tc>
                  <a:txBody>
                    <a:bodyPr/>
                    <a:lstStyle/>
                    <a:p>
                      <a:r>
                        <a:rPr lang="fr-FR" sz="32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GroupeAliens</a:t>
                      </a:r>
                      <a:endParaRPr lang="fr-FR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L="91454" marR="91454" marT="45715" marB="45715">
                    <a:lnL w="12700" cap="flat" cmpd="sng" algn="ctr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TireAlien</a:t>
                      </a:r>
                      <a:endParaRPr lang="fr-FR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L="91454" marR="91454" marT="45715" marB="45715">
                    <a:lnL w="12700" cap="flat" cmpd="sng" algn="ctr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407">
                <a:tc>
                  <a:txBody>
                    <a:bodyPr/>
                    <a:lstStyle/>
                    <a:p>
                      <a:r>
                        <a:rPr lang="fr-FR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Chateau</a:t>
                      </a:r>
                      <a:endParaRPr lang="fr-FR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L="91454" marR="91454" marT="45715" marB="45715">
                    <a:lnL w="12700" cap="flat" cmpd="sng" algn="ctr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Vaisseau</a:t>
                      </a:r>
                      <a:endParaRPr lang="fr-FR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L="91454" marR="91454" marT="45715" marB="45715">
                    <a:lnL w="12700" cap="flat" cmpd="sng" algn="ctr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407">
                <a:tc>
                  <a:txBody>
                    <a:bodyPr/>
                    <a:lstStyle/>
                    <a:p>
                      <a:r>
                        <a:rPr lang="fr-FR" sz="32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TireVaiseau</a:t>
                      </a:r>
                      <a:endParaRPr lang="fr-FR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L="91454" marR="91454" marT="45715" marB="45715">
                    <a:lnL w="12700" cap="flat" cmpd="sng" algn="ctr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Soucoupe</a:t>
                      </a:r>
                      <a:endParaRPr lang="fr-FR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L="91454" marR="91454" marT="45715" marB="45715">
                    <a:lnL w="12700" cap="flat" cmpd="sng" algn="ctr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D3B16D-F71F-4E99-ACAA-86A2292C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Le package ressources :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191D2EA1-B7C7-4FBF-A3C3-3EF0C00D43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733480"/>
          <a:ext cx="8229600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8B5725A-158A-4612-93D4-1E1528020B16}"/>
              </a:ext>
            </a:extLst>
          </p:cNvPr>
          <p:cNvSpPr/>
          <p:nvPr/>
        </p:nvSpPr>
        <p:spPr>
          <a:xfrm>
            <a:off x="34925" y="6597650"/>
            <a:ext cx="792163" cy="244475"/>
          </a:xfrm>
          <a:prstGeom prst="rect">
            <a:avLst/>
          </a:prstGeom>
          <a:solidFill>
            <a:srgbClr val="113652"/>
          </a:solidFill>
          <a:ln>
            <a:solidFill>
              <a:srgbClr val="1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ln>
                <a:solidFill>
                  <a:srgbClr val="114C76"/>
                </a:solidFill>
              </a:ln>
              <a:solidFill>
                <a:srgbClr val="114C7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4D59BA5-D2A2-4491-A483-62EDE3F0F7B7}"/>
              </a:ext>
            </a:extLst>
          </p:cNvPr>
          <p:cNvSpPr/>
          <p:nvPr/>
        </p:nvSpPr>
        <p:spPr>
          <a:xfrm>
            <a:off x="34925" y="6597650"/>
            <a:ext cx="792163" cy="244475"/>
          </a:xfrm>
          <a:prstGeom prst="rect">
            <a:avLst/>
          </a:prstGeom>
          <a:solidFill>
            <a:srgbClr val="113652"/>
          </a:solidFill>
          <a:ln>
            <a:solidFill>
              <a:srgbClr val="1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ln>
                <a:solidFill>
                  <a:srgbClr val="114C76"/>
                </a:solidFill>
              </a:ln>
              <a:solidFill>
                <a:srgbClr val="114C76"/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9E005D50-1659-4B59-84F5-86CAB6565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0"/>
            <a:ext cx="8229600" cy="1143000"/>
          </a:xfrm>
          <a:solidFill>
            <a:schemeClr val="accent1"/>
          </a:solidFill>
        </p:spPr>
        <p:txBody>
          <a:bodyPr/>
          <a:lstStyle/>
          <a:p>
            <a:pPr>
              <a:defRPr/>
            </a:pPr>
            <a:r>
              <a:rPr lang="fr-FR" sz="6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Ressources</a:t>
            </a:r>
            <a:endParaRPr lang="fr-FR" sz="6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2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4D59BA5-D2A2-4491-A483-62EDE3F0F7B7}"/>
              </a:ext>
            </a:extLst>
          </p:cNvPr>
          <p:cNvSpPr/>
          <p:nvPr/>
        </p:nvSpPr>
        <p:spPr>
          <a:xfrm>
            <a:off x="34925" y="6597650"/>
            <a:ext cx="792163" cy="244475"/>
          </a:xfrm>
          <a:prstGeom prst="rect">
            <a:avLst/>
          </a:prstGeom>
          <a:solidFill>
            <a:srgbClr val="113652"/>
          </a:solidFill>
          <a:ln>
            <a:solidFill>
              <a:srgbClr val="1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ln>
                <a:solidFill>
                  <a:srgbClr val="114C76"/>
                </a:solidFill>
              </a:ln>
              <a:solidFill>
                <a:srgbClr val="114C76"/>
              </a:solidFill>
            </a:endParaRP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3A9D2DF6-0E7D-4D03-B581-235EA5F81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" y="2353846"/>
            <a:ext cx="2770111" cy="3307596"/>
          </a:xfr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2F2D17D9-1A4F-4164-83AA-F0F43598B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Audio :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A13A658-98FE-4B4F-AD01-B1707C550045}"/>
              </a:ext>
            </a:extLst>
          </p:cNvPr>
          <p:cNvSpPr txBox="1"/>
          <p:nvPr/>
        </p:nvSpPr>
        <p:spPr>
          <a:xfrm>
            <a:off x="3218134" y="3453618"/>
            <a:ext cx="590465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800" dirty="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fr-FR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javax</a:t>
            </a:r>
            <a:r>
              <a:rPr lang="fr-FR" sz="18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sound</a:t>
            </a:r>
            <a:r>
              <a:rPr lang="fr-FR" sz="18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sampled</a:t>
            </a:r>
            <a:r>
              <a:rPr lang="fr-FR" sz="18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AudioInputStream</a:t>
            </a:r>
            <a:r>
              <a:rPr lang="fr-FR" sz="1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fr-FR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javax</a:t>
            </a:r>
            <a:r>
              <a:rPr lang="fr-FR" sz="18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sound</a:t>
            </a:r>
            <a:r>
              <a:rPr lang="fr-FR" sz="18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sampled</a:t>
            </a:r>
            <a:r>
              <a:rPr lang="fr-FR" sz="18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AudioSystem</a:t>
            </a:r>
            <a:r>
              <a:rPr lang="fr-FR" sz="1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fr-FR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javax</a:t>
            </a:r>
            <a:r>
              <a:rPr lang="fr-FR" sz="18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sound</a:t>
            </a:r>
            <a:r>
              <a:rPr lang="fr-FR" sz="18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sampled</a:t>
            </a:r>
            <a:r>
              <a:rPr lang="fr-FR" sz="18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fr-FR" sz="1800" dirty="0" err="1">
                <a:solidFill>
                  <a:srgbClr val="D9E8F7"/>
                </a:solidFill>
                <a:latin typeface="Consolas" panose="020B0609020204030204" pitchFamily="49" charset="0"/>
              </a:rPr>
              <a:t>Clip</a:t>
            </a:r>
            <a:r>
              <a:rPr lang="fr-FR" sz="1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259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4D59BA5-D2A2-4491-A483-62EDE3F0F7B7}"/>
              </a:ext>
            </a:extLst>
          </p:cNvPr>
          <p:cNvSpPr/>
          <p:nvPr/>
        </p:nvSpPr>
        <p:spPr>
          <a:xfrm>
            <a:off x="34925" y="6597650"/>
            <a:ext cx="792163" cy="244475"/>
          </a:xfrm>
          <a:prstGeom prst="rect">
            <a:avLst/>
          </a:prstGeom>
          <a:solidFill>
            <a:srgbClr val="113652"/>
          </a:solidFill>
          <a:ln>
            <a:solidFill>
              <a:srgbClr val="1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ln>
                <a:solidFill>
                  <a:srgbClr val="114C76"/>
                </a:solidFill>
              </a:ln>
              <a:solidFill>
                <a:srgbClr val="114C76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16F4B7-428D-4CB1-A62F-EAAD000EF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Chrono :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4864"/>
            <a:ext cx="3460865" cy="341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3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6518</TotalTime>
  <Words>992</Words>
  <Application>Microsoft Office PowerPoint</Application>
  <PresentationFormat>Affichage à l'écran (4:3)</PresentationFormat>
  <Paragraphs>169</Paragraphs>
  <Slides>34</Slides>
  <Notes>2</Notes>
  <HiddenSlides>0</HiddenSlides>
  <MMClips>7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Consolas</vt:lpstr>
      <vt:lpstr>Traditional Arabic</vt:lpstr>
      <vt:lpstr>Trebuchet MS</vt:lpstr>
      <vt:lpstr>Wingdings</vt:lpstr>
      <vt:lpstr>Diseño predeterminado</vt:lpstr>
      <vt:lpstr>Projet JAVA : “ Space Invaders ”</vt:lpstr>
      <vt:lpstr>Présentation du projet:</vt:lpstr>
      <vt:lpstr>Structure du jeu:</vt:lpstr>
      <vt:lpstr>Le package jeu:</vt:lpstr>
      <vt:lpstr>Le package entités :</vt:lpstr>
      <vt:lpstr>Le package ressources :</vt:lpstr>
      <vt:lpstr>Ressources</vt:lpstr>
      <vt:lpstr>Audio :</vt:lpstr>
      <vt:lpstr>Chrono :</vt:lpstr>
      <vt:lpstr>Clavier :</vt:lpstr>
      <vt:lpstr>Constantes :</vt:lpstr>
      <vt:lpstr>Entitées </vt:lpstr>
      <vt:lpstr>entité :</vt:lpstr>
      <vt:lpstr>Vaisseau:</vt:lpstr>
      <vt:lpstr>Présentation PowerPoint</vt:lpstr>
      <vt:lpstr>Tire Vaisseau:</vt:lpstr>
      <vt:lpstr>Le château</vt:lpstr>
      <vt:lpstr>Construction du chateau</vt:lpstr>
      <vt:lpstr>Destruction des châteaux</vt:lpstr>
      <vt:lpstr>Alien (1/2) : </vt:lpstr>
      <vt:lpstr>Alien (2/2) : </vt:lpstr>
      <vt:lpstr>Groupe d’Alien (1/4) :</vt:lpstr>
      <vt:lpstr>Groupe d’Alien (2/4) :</vt:lpstr>
      <vt:lpstr>Groupe d’Alien (3/4) :</vt:lpstr>
      <vt:lpstr>Groupe d’Alien (4/4) :</vt:lpstr>
      <vt:lpstr>tire d’Alien (1/2) :</vt:lpstr>
      <vt:lpstr>tire d’Alien (2/2) :</vt:lpstr>
      <vt:lpstr>Soucoupe (1/3):</vt:lpstr>
      <vt:lpstr>Soucoupe (2/3):</vt:lpstr>
      <vt:lpstr>Soucoupe (3/3):</vt:lpstr>
      <vt:lpstr>jeu</vt:lpstr>
      <vt:lpstr>La scène</vt:lpstr>
      <vt:lpstr>Main </vt:lpstr>
      <vt:lpstr>MERCI POUR VOTRE ATENTION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Badr Mikou</cp:lastModifiedBy>
  <cp:revision>1050</cp:revision>
  <dcterms:created xsi:type="dcterms:W3CDTF">2010-05-23T14:28:12Z</dcterms:created>
  <dcterms:modified xsi:type="dcterms:W3CDTF">2020-09-14T08:41:08Z</dcterms:modified>
</cp:coreProperties>
</file>