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B5E"/>
    <a:srgbClr val="00869A"/>
    <a:srgbClr val="259055"/>
    <a:srgbClr val="25E5FF"/>
    <a:srgbClr val="124529"/>
    <a:srgbClr val="AF384F"/>
    <a:srgbClr val="C2EFFF"/>
    <a:srgbClr val="97DAFB"/>
    <a:srgbClr val="78162B"/>
    <a:srgbClr val="0049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6A740-3737-3A39-08BC-B9C8C6B1ACAD}" v="157" dt="2023-03-29T18:55:24.672"/>
    <p1510:client id="{A043ABF2-BDCE-6244-BBCC-3B81C8B6F442}" v="123" dt="2023-03-30T17:34:14.817"/>
    <p1510:client id="{E709A051-2250-4488-863B-E1BAFC28FD64}" v="391" dt="2023-03-29T18:47:00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0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11A33-8AA1-4EAE-8146-30AA38948D7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12C9A-2DB9-4A67-BF35-5B429E2F8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12C9A-2DB9-4A67-BF35-5B429E2F85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12C9A-2DB9-4A67-BF35-5B429E2F85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23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12C9A-2DB9-4A67-BF35-5B429E2F85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32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12C9A-2DB9-4A67-BF35-5B429E2F85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64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12C9A-2DB9-4A67-BF35-5B429E2F85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5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6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3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1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4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6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4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66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rgbClr val="F03B5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5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2">
            <a:extLst>
              <a:ext uri="{FF2B5EF4-FFF2-40B4-BE49-F238E27FC236}">
                <a16:creationId xmlns:a16="http://schemas.microsoft.com/office/drawing/2014/main" id="{31B92C1D-AB4B-5A13-B3E8-D716AD095331}"/>
              </a:ext>
            </a:extLst>
          </p:cNvPr>
          <p:cNvSpPr/>
          <p:nvPr/>
        </p:nvSpPr>
        <p:spPr>
          <a:xfrm rot="19680000">
            <a:off x="5303285" y="-2539294"/>
            <a:ext cx="553582" cy="12961804"/>
          </a:xfrm>
          <a:prstGeom prst="parallelogram">
            <a:avLst/>
          </a:prstGeom>
          <a:solidFill>
            <a:srgbClr val="124529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4">
            <a:extLst>
              <a:ext uri="{FF2B5EF4-FFF2-40B4-BE49-F238E27FC236}">
                <a16:creationId xmlns:a16="http://schemas.microsoft.com/office/drawing/2014/main" id="{B216F678-FFFF-AF43-BF35-CC655DB9BFF5}"/>
              </a:ext>
            </a:extLst>
          </p:cNvPr>
          <p:cNvSpPr/>
          <p:nvPr/>
        </p:nvSpPr>
        <p:spPr>
          <a:xfrm rot="19680000">
            <a:off x="5401353" y="-2711170"/>
            <a:ext cx="553582" cy="12961804"/>
          </a:xfrm>
          <a:prstGeom prst="parallelogram">
            <a:avLst/>
          </a:prstGeom>
          <a:solidFill>
            <a:srgbClr val="25905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6">
            <a:extLst>
              <a:ext uri="{FF2B5EF4-FFF2-40B4-BE49-F238E27FC236}">
                <a16:creationId xmlns:a16="http://schemas.microsoft.com/office/drawing/2014/main" id="{F6857DAE-7DF2-DBB7-873F-A5A14134479E}"/>
              </a:ext>
            </a:extLst>
          </p:cNvPr>
          <p:cNvSpPr/>
          <p:nvPr/>
        </p:nvSpPr>
        <p:spPr>
          <a:xfrm rot="19680000">
            <a:off x="6283965" y="-2362508"/>
            <a:ext cx="553582" cy="12961804"/>
          </a:xfrm>
          <a:prstGeom prst="parallelogram">
            <a:avLst/>
          </a:prstGeom>
          <a:solidFill>
            <a:srgbClr val="78162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8">
            <a:extLst>
              <a:ext uri="{FF2B5EF4-FFF2-40B4-BE49-F238E27FC236}">
                <a16:creationId xmlns:a16="http://schemas.microsoft.com/office/drawing/2014/main" id="{06250ADF-36D1-A75A-86EA-4E83300A6219}"/>
              </a:ext>
            </a:extLst>
          </p:cNvPr>
          <p:cNvSpPr/>
          <p:nvPr/>
        </p:nvSpPr>
        <p:spPr>
          <a:xfrm rot="19680000">
            <a:off x="7180585" y="-2156258"/>
            <a:ext cx="553582" cy="12961804"/>
          </a:xfrm>
          <a:prstGeom prst="parallelogram">
            <a:avLst/>
          </a:prstGeom>
          <a:solidFill>
            <a:srgbClr val="00495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13">
            <a:extLst>
              <a:ext uri="{FF2B5EF4-FFF2-40B4-BE49-F238E27FC236}">
                <a16:creationId xmlns:a16="http://schemas.microsoft.com/office/drawing/2014/main" id="{607ED352-A030-80C9-2922-1665B85E3860}"/>
              </a:ext>
            </a:extLst>
          </p:cNvPr>
          <p:cNvSpPr/>
          <p:nvPr/>
        </p:nvSpPr>
        <p:spPr>
          <a:xfrm rot="19680000">
            <a:off x="6382033" y="-2534383"/>
            <a:ext cx="553582" cy="12961804"/>
          </a:xfrm>
          <a:prstGeom prst="parallelogram">
            <a:avLst/>
          </a:prstGeom>
          <a:solidFill>
            <a:srgbClr val="B81E4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6">
            <a:extLst>
              <a:ext uri="{FF2B5EF4-FFF2-40B4-BE49-F238E27FC236}">
                <a16:creationId xmlns:a16="http://schemas.microsoft.com/office/drawing/2014/main" id="{9A6F1E82-036B-60A5-9B6A-D3C2B5E6DB64}"/>
              </a:ext>
            </a:extLst>
          </p:cNvPr>
          <p:cNvSpPr/>
          <p:nvPr/>
        </p:nvSpPr>
        <p:spPr>
          <a:xfrm rot="19680000">
            <a:off x="7278653" y="-2328134"/>
            <a:ext cx="553582" cy="12961804"/>
          </a:xfrm>
          <a:prstGeom prst="parallelogram">
            <a:avLst/>
          </a:prstGeom>
          <a:solidFill>
            <a:srgbClr val="00869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DFC8C4F5-37D0-45BC-DED8-A6D762328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668" y="437326"/>
            <a:ext cx="2743200" cy="2743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3">
            <a:extLst>
              <a:ext uri="{FF2B5EF4-FFF2-40B4-BE49-F238E27FC236}">
                <a16:creationId xmlns:a16="http://schemas.microsoft.com/office/drawing/2014/main" id="{D78FD646-F79D-618C-9092-44F5C38AEF76}"/>
              </a:ext>
            </a:extLst>
          </p:cNvPr>
          <p:cNvSpPr txBox="1"/>
          <p:nvPr/>
        </p:nvSpPr>
        <p:spPr>
          <a:xfrm>
            <a:off x="3362668" y="4407517"/>
            <a:ext cx="6032235" cy="1938992"/>
          </a:xfrm>
          <a:prstGeom prst="rect">
            <a:avLst/>
          </a:prstGeom>
          <a:solidFill>
            <a:srgbClr val="08DAFF">
              <a:alpha val="25000"/>
            </a:srgbClr>
          </a:solidFill>
          <a:ln w="571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i="1" dirty="0">
                <a:solidFill>
                  <a:schemeClr val="bg1"/>
                </a:solidFill>
                <a:latin typeface="Berlin Sans FB Demi" panose="020E0802020502020306" pitchFamily="34" charset="0"/>
                <a:cs typeface="Calibri"/>
              </a:rPr>
              <a:t>A Chemistry and Biology Project</a:t>
            </a:r>
            <a:endParaRPr lang="en-US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B2A9BF6-D3E3-CEFE-3B09-20E91C0AD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868" y="1992122"/>
            <a:ext cx="6310264" cy="209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oogle Shape;894;p50">
            <a:extLst>
              <a:ext uri="{FF2B5EF4-FFF2-40B4-BE49-F238E27FC236}">
                <a16:creationId xmlns:a16="http://schemas.microsoft.com/office/drawing/2014/main" id="{D7A0DEA5-3496-25C5-66ED-9C5442BBA11C}"/>
              </a:ext>
            </a:extLst>
          </p:cNvPr>
          <p:cNvGrpSpPr/>
          <p:nvPr/>
        </p:nvGrpSpPr>
        <p:grpSpPr>
          <a:xfrm rot="20407737">
            <a:off x="10149904" y="4779021"/>
            <a:ext cx="1207256" cy="1796088"/>
            <a:chOff x="7586937" y="2997624"/>
            <a:chExt cx="1207256" cy="1796088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16" name="Google Shape;895;p50">
              <a:extLst>
                <a:ext uri="{FF2B5EF4-FFF2-40B4-BE49-F238E27FC236}">
                  <a16:creationId xmlns:a16="http://schemas.microsoft.com/office/drawing/2014/main" id="{4673D224-6337-8988-8489-87EC18CCD54D}"/>
                </a:ext>
              </a:extLst>
            </p:cNvPr>
            <p:cNvGrpSpPr/>
            <p:nvPr/>
          </p:nvGrpSpPr>
          <p:grpSpPr>
            <a:xfrm rot="2843">
              <a:off x="8115097" y="2997905"/>
              <a:ext cx="679096" cy="1795526"/>
              <a:chOff x="8087225" y="415325"/>
              <a:chExt cx="561700" cy="1718700"/>
            </a:xfrm>
            <a:grpFill/>
          </p:grpSpPr>
          <p:sp>
            <p:nvSpPr>
              <p:cNvPr id="36" name="Google Shape;896;p50">
                <a:extLst>
                  <a:ext uri="{FF2B5EF4-FFF2-40B4-BE49-F238E27FC236}">
                    <a16:creationId xmlns:a16="http://schemas.microsoft.com/office/drawing/2014/main" id="{39E5BC61-B30B-56ED-CFC3-AF6C73339429}"/>
                  </a:ext>
                </a:extLst>
              </p:cNvPr>
              <p:cNvSpPr/>
              <p:nvPr/>
            </p:nvSpPr>
            <p:spPr>
              <a:xfrm>
                <a:off x="8189025" y="528725"/>
                <a:ext cx="358400" cy="1605300"/>
              </a:xfrm>
              <a:custGeom>
                <a:avLst/>
                <a:gdLst/>
                <a:ahLst/>
                <a:cxnLst/>
                <a:rect l="l" t="t" r="r" b="b"/>
                <a:pathLst>
                  <a:path w="14336" h="64212" fill="none" extrusionOk="0">
                    <a:moveTo>
                      <a:pt x="1" y="57044"/>
                    </a:moveTo>
                    <a:lnTo>
                      <a:pt x="1" y="1"/>
                    </a:lnTo>
                    <a:lnTo>
                      <a:pt x="14336" y="1"/>
                    </a:lnTo>
                    <a:lnTo>
                      <a:pt x="14336" y="57044"/>
                    </a:lnTo>
                    <a:cubicBezTo>
                      <a:pt x="14336" y="60997"/>
                      <a:pt x="11121" y="64211"/>
                      <a:pt x="7168" y="64211"/>
                    </a:cubicBezTo>
                    <a:lnTo>
                      <a:pt x="7168" y="64211"/>
                    </a:lnTo>
                    <a:cubicBezTo>
                      <a:pt x="3203" y="64211"/>
                      <a:pt x="1" y="60997"/>
                      <a:pt x="1" y="57044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897;p50">
                <a:extLst>
                  <a:ext uri="{FF2B5EF4-FFF2-40B4-BE49-F238E27FC236}">
                    <a16:creationId xmlns:a16="http://schemas.microsoft.com/office/drawing/2014/main" id="{7CB271BF-8652-8B8A-A2D1-BEB29E75C09B}"/>
                  </a:ext>
                </a:extLst>
              </p:cNvPr>
              <p:cNvSpPr/>
              <p:nvPr/>
            </p:nvSpPr>
            <p:spPr>
              <a:xfrm>
                <a:off x="8273550" y="996650"/>
                <a:ext cx="188150" cy="10233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40935" extrusionOk="0">
                    <a:moveTo>
                      <a:pt x="1" y="1"/>
                    </a:moveTo>
                    <a:lnTo>
                      <a:pt x="1" y="37660"/>
                    </a:lnTo>
                    <a:cubicBezTo>
                      <a:pt x="1" y="39470"/>
                      <a:pt x="1465" y="40934"/>
                      <a:pt x="3275" y="40934"/>
                    </a:cubicBezTo>
                    <a:lnTo>
                      <a:pt x="4251" y="40934"/>
                    </a:lnTo>
                    <a:cubicBezTo>
                      <a:pt x="6049" y="40934"/>
                      <a:pt x="7526" y="39470"/>
                      <a:pt x="7526" y="37660"/>
                    </a:cubicBezTo>
                    <a:lnTo>
                      <a:pt x="7526" y="1"/>
                    </a:lnTo>
                    <a:close/>
                  </a:path>
                </a:pathLst>
              </a:cu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898;p50">
                <a:extLst>
                  <a:ext uri="{FF2B5EF4-FFF2-40B4-BE49-F238E27FC236}">
                    <a16:creationId xmlns:a16="http://schemas.microsoft.com/office/drawing/2014/main" id="{40B07B8F-AD47-3389-0B08-B6EC91230875}"/>
                  </a:ext>
                </a:extLst>
              </p:cNvPr>
              <p:cNvSpPr/>
              <p:nvPr/>
            </p:nvSpPr>
            <p:spPr>
              <a:xfrm>
                <a:off x="8245275" y="963025"/>
                <a:ext cx="245600" cy="1099850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43994" fill="none" extrusionOk="0">
                    <a:moveTo>
                      <a:pt x="1" y="39088"/>
                    </a:moveTo>
                    <a:lnTo>
                      <a:pt x="1" y="0"/>
                    </a:lnTo>
                    <a:lnTo>
                      <a:pt x="9823" y="0"/>
                    </a:lnTo>
                    <a:lnTo>
                      <a:pt x="9823" y="39088"/>
                    </a:lnTo>
                    <a:cubicBezTo>
                      <a:pt x="9823" y="41803"/>
                      <a:pt x="7621" y="43994"/>
                      <a:pt x="4918" y="43994"/>
                    </a:cubicBezTo>
                    <a:lnTo>
                      <a:pt x="4918" y="43994"/>
                    </a:lnTo>
                    <a:cubicBezTo>
                      <a:pt x="2203" y="43994"/>
                      <a:pt x="1" y="41803"/>
                      <a:pt x="1" y="39088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899;p50">
                <a:extLst>
                  <a:ext uri="{FF2B5EF4-FFF2-40B4-BE49-F238E27FC236}">
                    <a16:creationId xmlns:a16="http://schemas.microsoft.com/office/drawing/2014/main" id="{316A53FF-B51E-49E5-43C7-6D3AC5E672E6}"/>
                  </a:ext>
                </a:extLst>
              </p:cNvPr>
              <p:cNvSpPr/>
              <p:nvPr/>
            </p:nvSpPr>
            <p:spPr>
              <a:xfrm>
                <a:off x="8087225" y="415325"/>
                <a:ext cx="561700" cy="113425"/>
              </a:xfrm>
              <a:custGeom>
                <a:avLst/>
                <a:gdLst/>
                <a:ahLst/>
                <a:cxnLst/>
                <a:rect l="l" t="t" r="r" b="b"/>
                <a:pathLst>
                  <a:path w="22468" h="4537" fill="none" extrusionOk="0">
                    <a:moveTo>
                      <a:pt x="1" y="1"/>
                    </a:moveTo>
                    <a:lnTo>
                      <a:pt x="22468" y="1"/>
                    </a:lnTo>
                    <a:lnTo>
                      <a:pt x="22468" y="4537"/>
                    </a:lnTo>
                    <a:lnTo>
                      <a:pt x="1" y="4537"/>
                    </a:lnTo>
                    <a:close/>
                  </a:path>
                </a:pathLst>
              </a:custGeom>
              <a:grpFill/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900;p50">
              <a:extLst>
                <a:ext uri="{FF2B5EF4-FFF2-40B4-BE49-F238E27FC236}">
                  <a16:creationId xmlns:a16="http://schemas.microsoft.com/office/drawing/2014/main" id="{BBCB7A88-3BB0-A8D7-1B48-78B70B14E6C1}"/>
                </a:ext>
              </a:extLst>
            </p:cNvPr>
            <p:cNvGrpSpPr/>
            <p:nvPr/>
          </p:nvGrpSpPr>
          <p:grpSpPr>
            <a:xfrm rot="2925">
              <a:off x="7586937" y="3397034"/>
              <a:ext cx="528167" cy="1396444"/>
              <a:chOff x="8087225" y="415325"/>
              <a:chExt cx="561700" cy="1718700"/>
            </a:xfrm>
            <a:grpFill/>
          </p:grpSpPr>
          <p:sp>
            <p:nvSpPr>
              <p:cNvPr id="18" name="Google Shape;901;p50">
                <a:extLst>
                  <a:ext uri="{FF2B5EF4-FFF2-40B4-BE49-F238E27FC236}">
                    <a16:creationId xmlns:a16="http://schemas.microsoft.com/office/drawing/2014/main" id="{B155E4EB-1619-F509-5514-C39D43731F8A}"/>
                  </a:ext>
                </a:extLst>
              </p:cNvPr>
              <p:cNvSpPr/>
              <p:nvPr/>
            </p:nvSpPr>
            <p:spPr>
              <a:xfrm>
                <a:off x="8189025" y="528725"/>
                <a:ext cx="358400" cy="1605300"/>
              </a:xfrm>
              <a:custGeom>
                <a:avLst/>
                <a:gdLst/>
                <a:ahLst/>
                <a:cxnLst/>
                <a:rect l="l" t="t" r="r" b="b"/>
                <a:pathLst>
                  <a:path w="14336" h="64212" fill="none" extrusionOk="0">
                    <a:moveTo>
                      <a:pt x="1" y="57044"/>
                    </a:moveTo>
                    <a:lnTo>
                      <a:pt x="1" y="1"/>
                    </a:lnTo>
                    <a:lnTo>
                      <a:pt x="14336" y="1"/>
                    </a:lnTo>
                    <a:lnTo>
                      <a:pt x="14336" y="57044"/>
                    </a:lnTo>
                    <a:cubicBezTo>
                      <a:pt x="14336" y="60997"/>
                      <a:pt x="11121" y="64211"/>
                      <a:pt x="7168" y="64211"/>
                    </a:cubicBezTo>
                    <a:lnTo>
                      <a:pt x="7168" y="64211"/>
                    </a:lnTo>
                    <a:cubicBezTo>
                      <a:pt x="3203" y="64211"/>
                      <a:pt x="1" y="60997"/>
                      <a:pt x="1" y="57044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902;p50">
                <a:extLst>
                  <a:ext uri="{FF2B5EF4-FFF2-40B4-BE49-F238E27FC236}">
                    <a16:creationId xmlns:a16="http://schemas.microsoft.com/office/drawing/2014/main" id="{1DEFA9A9-03BF-B80D-2BB8-90BE9EE0577C}"/>
                  </a:ext>
                </a:extLst>
              </p:cNvPr>
              <p:cNvSpPr/>
              <p:nvPr/>
            </p:nvSpPr>
            <p:spPr>
              <a:xfrm>
                <a:off x="8273550" y="996650"/>
                <a:ext cx="188150" cy="10233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40935" extrusionOk="0">
                    <a:moveTo>
                      <a:pt x="1" y="1"/>
                    </a:moveTo>
                    <a:lnTo>
                      <a:pt x="1" y="37660"/>
                    </a:lnTo>
                    <a:cubicBezTo>
                      <a:pt x="1" y="39470"/>
                      <a:pt x="1465" y="40934"/>
                      <a:pt x="3275" y="40934"/>
                    </a:cubicBezTo>
                    <a:lnTo>
                      <a:pt x="4251" y="40934"/>
                    </a:lnTo>
                    <a:cubicBezTo>
                      <a:pt x="6049" y="40934"/>
                      <a:pt x="7526" y="39470"/>
                      <a:pt x="7526" y="37660"/>
                    </a:cubicBezTo>
                    <a:lnTo>
                      <a:pt x="7526" y="1"/>
                    </a:lnTo>
                    <a:close/>
                  </a:path>
                </a:pathLst>
              </a:cu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903;p50">
                <a:extLst>
                  <a:ext uri="{FF2B5EF4-FFF2-40B4-BE49-F238E27FC236}">
                    <a16:creationId xmlns:a16="http://schemas.microsoft.com/office/drawing/2014/main" id="{1DC5C629-D2A5-CDDF-1303-6CA3F0E50411}"/>
                  </a:ext>
                </a:extLst>
              </p:cNvPr>
              <p:cNvSpPr/>
              <p:nvPr/>
            </p:nvSpPr>
            <p:spPr>
              <a:xfrm>
                <a:off x="8245275" y="963025"/>
                <a:ext cx="245600" cy="1099850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43994" fill="none" extrusionOk="0">
                    <a:moveTo>
                      <a:pt x="1" y="39088"/>
                    </a:moveTo>
                    <a:lnTo>
                      <a:pt x="1" y="0"/>
                    </a:lnTo>
                    <a:lnTo>
                      <a:pt x="9823" y="0"/>
                    </a:lnTo>
                    <a:lnTo>
                      <a:pt x="9823" y="39088"/>
                    </a:lnTo>
                    <a:cubicBezTo>
                      <a:pt x="9823" y="41803"/>
                      <a:pt x="7621" y="43994"/>
                      <a:pt x="4918" y="43994"/>
                    </a:cubicBezTo>
                    <a:lnTo>
                      <a:pt x="4918" y="43994"/>
                    </a:lnTo>
                    <a:cubicBezTo>
                      <a:pt x="2203" y="43994"/>
                      <a:pt x="1" y="41803"/>
                      <a:pt x="1" y="39088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04;p50">
                <a:extLst>
                  <a:ext uri="{FF2B5EF4-FFF2-40B4-BE49-F238E27FC236}">
                    <a16:creationId xmlns:a16="http://schemas.microsoft.com/office/drawing/2014/main" id="{37AF251A-DE70-6F72-88D3-EEF7739E12D2}"/>
                  </a:ext>
                </a:extLst>
              </p:cNvPr>
              <p:cNvSpPr/>
              <p:nvPr/>
            </p:nvSpPr>
            <p:spPr>
              <a:xfrm>
                <a:off x="8087225" y="415325"/>
                <a:ext cx="561700" cy="113425"/>
              </a:xfrm>
              <a:custGeom>
                <a:avLst/>
                <a:gdLst/>
                <a:ahLst/>
                <a:cxnLst/>
                <a:rect l="l" t="t" r="r" b="b"/>
                <a:pathLst>
                  <a:path w="22468" h="4537" fill="none" extrusionOk="0">
                    <a:moveTo>
                      <a:pt x="1" y="1"/>
                    </a:moveTo>
                    <a:lnTo>
                      <a:pt x="22468" y="1"/>
                    </a:lnTo>
                    <a:lnTo>
                      <a:pt x="22468" y="4537"/>
                    </a:lnTo>
                    <a:lnTo>
                      <a:pt x="1" y="4537"/>
                    </a:lnTo>
                    <a:close/>
                  </a:path>
                </a:pathLst>
              </a:custGeom>
              <a:grpFill/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" name="Google Shape;879;p50">
            <a:extLst>
              <a:ext uri="{FF2B5EF4-FFF2-40B4-BE49-F238E27FC236}">
                <a16:creationId xmlns:a16="http://schemas.microsoft.com/office/drawing/2014/main" id="{CA1043EA-BC28-7C22-BEF8-F71A41C0C7B2}"/>
              </a:ext>
            </a:extLst>
          </p:cNvPr>
          <p:cNvGrpSpPr/>
          <p:nvPr/>
        </p:nvGrpSpPr>
        <p:grpSpPr>
          <a:xfrm rot="5400000">
            <a:off x="-898742" y="1745739"/>
            <a:ext cx="2887127" cy="126372"/>
            <a:chOff x="3025950" y="3356200"/>
            <a:chExt cx="449500" cy="19675"/>
          </a:xfrm>
        </p:grpSpPr>
        <p:sp>
          <p:nvSpPr>
            <p:cNvPr id="41" name="Google Shape;880;p50">
              <a:extLst>
                <a:ext uri="{FF2B5EF4-FFF2-40B4-BE49-F238E27FC236}">
                  <a16:creationId xmlns:a16="http://schemas.microsoft.com/office/drawing/2014/main" id="{51F2742D-5A6B-B82D-1A25-1F4643D9C91C}"/>
                </a:ext>
              </a:extLst>
            </p:cNvPr>
            <p:cNvSpPr/>
            <p:nvPr/>
          </p:nvSpPr>
          <p:spPr>
            <a:xfrm>
              <a:off x="3025950" y="3356200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8"/>
                    <a:pt x="180" y="786"/>
                    <a:pt x="394" y="786"/>
                  </a:cubicBezTo>
                  <a:cubicBezTo>
                    <a:pt x="620" y="786"/>
                    <a:pt x="787" y="608"/>
                    <a:pt x="787" y="393"/>
                  </a:cubicBezTo>
                  <a:cubicBezTo>
                    <a:pt x="787" y="179"/>
                    <a:pt x="620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81;p50">
              <a:extLst>
                <a:ext uri="{FF2B5EF4-FFF2-40B4-BE49-F238E27FC236}">
                  <a16:creationId xmlns:a16="http://schemas.microsoft.com/office/drawing/2014/main" id="{CEDCA100-E638-0C93-F4CB-3356FB52921E}"/>
                </a:ext>
              </a:extLst>
            </p:cNvPr>
            <p:cNvSpPr/>
            <p:nvPr/>
          </p:nvSpPr>
          <p:spPr>
            <a:xfrm>
              <a:off x="3133425" y="3356200"/>
              <a:ext cx="19650" cy="19675"/>
            </a:xfrm>
            <a:custGeom>
              <a:avLst/>
              <a:gdLst/>
              <a:ahLst/>
              <a:cxnLst/>
              <a:rect l="l" t="t" r="r" b="b"/>
              <a:pathLst>
                <a:path w="786" h="787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86"/>
                    <a:pt x="393" y="786"/>
                  </a:cubicBezTo>
                  <a:cubicBezTo>
                    <a:pt x="607" y="786"/>
                    <a:pt x="786" y="608"/>
                    <a:pt x="786" y="393"/>
                  </a:cubicBezTo>
                  <a:cubicBezTo>
                    <a:pt x="786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82;p50">
              <a:extLst>
                <a:ext uri="{FF2B5EF4-FFF2-40B4-BE49-F238E27FC236}">
                  <a16:creationId xmlns:a16="http://schemas.microsoft.com/office/drawing/2014/main" id="{F731A37C-0653-90E9-D0D4-1E0BAE10FA62}"/>
                </a:ext>
              </a:extLst>
            </p:cNvPr>
            <p:cNvSpPr/>
            <p:nvPr/>
          </p:nvSpPr>
          <p:spPr>
            <a:xfrm>
              <a:off x="3240875" y="3356200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3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86"/>
                    <a:pt x="393" y="786"/>
                  </a:cubicBezTo>
                  <a:cubicBezTo>
                    <a:pt x="607" y="786"/>
                    <a:pt x="786" y="608"/>
                    <a:pt x="786" y="393"/>
                  </a:cubicBezTo>
                  <a:cubicBezTo>
                    <a:pt x="786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83;p50">
              <a:extLst>
                <a:ext uri="{FF2B5EF4-FFF2-40B4-BE49-F238E27FC236}">
                  <a16:creationId xmlns:a16="http://schemas.microsoft.com/office/drawing/2014/main" id="{CCB473D0-F5D5-9AA4-A044-462DCFCF08FF}"/>
                </a:ext>
              </a:extLst>
            </p:cNvPr>
            <p:cNvSpPr/>
            <p:nvPr/>
          </p:nvSpPr>
          <p:spPr>
            <a:xfrm>
              <a:off x="3348025" y="3356200"/>
              <a:ext cx="19975" cy="19675"/>
            </a:xfrm>
            <a:custGeom>
              <a:avLst/>
              <a:gdLst/>
              <a:ahLst/>
              <a:cxnLst/>
              <a:rect l="l" t="t" r="r" b="b"/>
              <a:pathLst>
                <a:path w="799" h="787" extrusionOk="0">
                  <a:moveTo>
                    <a:pt x="405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86"/>
                    <a:pt x="405" y="786"/>
                  </a:cubicBezTo>
                  <a:cubicBezTo>
                    <a:pt x="620" y="786"/>
                    <a:pt x="798" y="608"/>
                    <a:pt x="798" y="393"/>
                  </a:cubicBezTo>
                  <a:cubicBezTo>
                    <a:pt x="798" y="179"/>
                    <a:pt x="620" y="0"/>
                    <a:pt x="40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84;p50">
              <a:extLst>
                <a:ext uri="{FF2B5EF4-FFF2-40B4-BE49-F238E27FC236}">
                  <a16:creationId xmlns:a16="http://schemas.microsoft.com/office/drawing/2014/main" id="{92F298D6-947B-15A1-F765-49934FBED0D8}"/>
                </a:ext>
              </a:extLst>
            </p:cNvPr>
            <p:cNvSpPr/>
            <p:nvPr/>
          </p:nvSpPr>
          <p:spPr>
            <a:xfrm>
              <a:off x="3455475" y="3356200"/>
              <a:ext cx="19975" cy="19675"/>
            </a:xfrm>
            <a:custGeom>
              <a:avLst/>
              <a:gdLst/>
              <a:ahLst/>
              <a:cxnLst/>
              <a:rect l="l" t="t" r="r" b="b"/>
              <a:pathLst>
                <a:path w="799" h="787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86"/>
                    <a:pt x="394" y="786"/>
                  </a:cubicBezTo>
                  <a:cubicBezTo>
                    <a:pt x="620" y="786"/>
                    <a:pt x="798" y="608"/>
                    <a:pt x="798" y="393"/>
                  </a:cubicBezTo>
                  <a:cubicBezTo>
                    <a:pt x="798" y="179"/>
                    <a:pt x="620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879;p50">
            <a:extLst>
              <a:ext uri="{FF2B5EF4-FFF2-40B4-BE49-F238E27FC236}">
                <a16:creationId xmlns:a16="http://schemas.microsoft.com/office/drawing/2014/main" id="{0935048E-650D-C0CD-ADEC-AC60BD4FD98F}"/>
              </a:ext>
            </a:extLst>
          </p:cNvPr>
          <p:cNvGrpSpPr/>
          <p:nvPr/>
        </p:nvGrpSpPr>
        <p:grpSpPr>
          <a:xfrm rot="5400000">
            <a:off x="-904398" y="4504566"/>
            <a:ext cx="2887127" cy="126372"/>
            <a:chOff x="3025950" y="3356200"/>
            <a:chExt cx="449500" cy="19675"/>
          </a:xfrm>
        </p:grpSpPr>
        <p:sp>
          <p:nvSpPr>
            <p:cNvPr id="47" name="Google Shape;880;p50">
              <a:extLst>
                <a:ext uri="{FF2B5EF4-FFF2-40B4-BE49-F238E27FC236}">
                  <a16:creationId xmlns:a16="http://schemas.microsoft.com/office/drawing/2014/main" id="{BEBE37DD-C085-DED5-2B01-CBC7D98CE68F}"/>
                </a:ext>
              </a:extLst>
            </p:cNvPr>
            <p:cNvSpPr/>
            <p:nvPr/>
          </p:nvSpPr>
          <p:spPr>
            <a:xfrm>
              <a:off x="3025950" y="3356200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cubicBezTo>
                    <a:pt x="1" y="608"/>
                    <a:pt x="180" y="786"/>
                    <a:pt x="394" y="786"/>
                  </a:cubicBezTo>
                  <a:cubicBezTo>
                    <a:pt x="620" y="786"/>
                    <a:pt x="787" y="608"/>
                    <a:pt x="787" y="393"/>
                  </a:cubicBezTo>
                  <a:cubicBezTo>
                    <a:pt x="787" y="179"/>
                    <a:pt x="620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81;p50">
              <a:extLst>
                <a:ext uri="{FF2B5EF4-FFF2-40B4-BE49-F238E27FC236}">
                  <a16:creationId xmlns:a16="http://schemas.microsoft.com/office/drawing/2014/main" id="{668B6420-958B-2EB3-572D-9F504A74A356}"/>
                </a:ext>
              </a:extLst>
            </p:cNvPr>
            <p:cNvSpPr/>
            <p:nvPr/>
          </p:nvSpPr>
          <p:spPr>
            <a:xfrm>
              <a:off x="3133425" y="3356200"/>
              <a:ext cx="19650" cy="19675"/>
            </a:xfrm>
            <a:custGeom>
              <a:avLst/>
              <a:gdLst/>
              <a:ahLst/>
              <a:cxnLst/>
              <a:rect l="l" t="t" r="r" b="b"/>
              <a:pathLst>
                <a:path w="786" h="787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86"/>
                    <a:pt x="393" y="786"/>
                  </a:cubicBezTo>
                  <a:cubicBezTo>
                    <a:pt x="607" y="786"/>
                    <a:pt x="786" y="608"/>
                    <a:pt x="786" y="393"/>
                  </a:cubicBezTo>
                  <a:cubicBezTo>
                    <a:pt x="786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82;p50">
              <a:extLst>
                <a:ext uri="{FF2B5EF4-FFF2-40B4-BE49-F238E27FC236}">
                  <a16:creationId xmlns:a16="http://schemas.microsoft.com/office/drawing/2014/main" id="{F5D0CA9E-A5AE-0E5D-83AB-3DF1FC65162C}"/>
                </a:ext>
              </a:extLst>
            </p:cNvPr>
            <p:cNvSpPr/>
            <p:nvPr/>
          </p:nvSpPr>
          <p:spPr>
            <a:xfrm>
              <a:off x="3240875" y="3356200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3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608"/>
                    <a:pt x="167" y="786"/>
                    <a:pt x="393" y="786"/>
                  </a:cubicBezTo>
                  <a:cubicBezTo>
                    <a:pt x="607" y="786"/>
                    <a:pt x="786" y="608"/>
                    <a:pt x="786" y="393"/>
                  </a:cubicBezTo>
                  <a:cubicBezTo>
                    <a:pt x="786" y="179"/>
                    <a:pt x="607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83;p50">
              <a:extLst>
                <a:ext uri="{FF2B5EF4-FFF2-40B4-BE49-F238E27FC236}">
                  <a16:creationId xmlns:a16="http://schemas.microsoft.com/office/drawing/2014/main" id="{90BDCED9-5103-8998-BAFB-0C2ACADF8E67}"/>
                </a:ext>
              </a:extLst>
            </p:cNvPr>
            <p:cNvSpPr/>
            <p:nvPr/>
          </p:nvSpPr>
          <p:spPr>
            <a:xfrm>
              <a:off x="3348025" y="3356200"/>
              <a:ext cx="19975" cy="19675"/>
            </a:xfrm>
            <a:custGeom>
              <a:avLst/>
              <a:gdLst/>
              <a:ahLst/>
              <a:cxnLst/>
              <a:rect l="l" t="t" r="r" b="b"/>
              <a:pathLst>
                <a:path w="799" h="787" extrusionOk="0">
                  <a:moveTo>
                    <a:pt x="405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86"/>
                    <a:pt x="405" y="786"/>
                  </a:cubicBezTo>
                  <a:cubicBezTo>
                    <a:pt x="620" y="786"/>
                    <a:pt x="798" y="608"/>
                    <a:pt x="798" y="393"/>
                  </a:cubicBezTo>
                  <a:cubicBezTo>
                    <a:pt x="798" y="179"/>
                    <a:pt x="620" y="0"/>
                    <a:pt x="40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84;p50">
              <a:extLst>
                <a:ext uri="{FF2B5EF4-FFF2-40B4-BE49-F238E27FC236}">
                  <a16:creationId xmlns:a16="http://schemas.microsoft.com/office/drawing/2014/main" id="{D8B20FAB-C761-ABA4-8941-E9DA7EFF591E}"/>
                </a:ext>
              </a:extLst>
            </p:cNvPr>
            <p:cNvSpPr/>
            <p:nvPr/>
          </p:nvSpPr>
          <p:spPr>
            <a:xfrm>
              <a:off x="3455475" y="3356200"/>
              <a:ext cx="19975" cy="19675"/>
            </a:xfrm>
            <a:custGeom>
              <a:avLst/>
              <a:gdLst/>
              <a:ahLst/>
              <a:cxnLst/>
              <a:rect l="l" t="t" r="r" b="b"/>
              <a:pathLst>
                <a:path w="799" h="787" extrusionOk="0">
                  <a:moveTo>
                    <a:pt x="394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608"/>
                    <a:pt x="179" y="786"/>
                    <a:pt x="394" y="786"/>
                  </a:cubicBezTo>
                  <a:cubicBezTo>
                    <a:pt x="620" y="786"/>
                    <a:pt x="798" y="608"/>
                    <a:pt x="798" y="393"/>
                  </a:cubicBezTo>
                  <a:cubicBezTo>
                    <a:pt x="798" y="179"/>
                    <a:pt x="620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892;p50">
            <a:extLst>
              <a:ext uri="{FF2B5EF4-FFF2-40B4-BE49-F238E27FC236}">
                <a16:creationId xmlns:a16="http://schemas.microsoft.com/office/drawing/2014/main" id="{B3041BD7-52B6-D557-9A10-CAA4D0AC4873}"/>
              </a:ext>
            </a:extLst>
          </p:cNvPr>
          <p:cNvSpPr/>
          <p:nvPr/>
        </p:nvSpPr>
        <p:spPr>
          <a:xfrm>
            <a:off x="9958201" y="3679520"/>
            <a:ext cx="271642" cy="261189"/>
          </a:xfrm>
          <a:custGeom>
            <a:avLst/>
            <a:gdLst/>
            <a:ahLst/>
            <a:cxnLst/>
            <a:rect l="l" t="t" r="r" b="b"/>
            <a:pathLst>
              <a:path w="2954" h="2954" fill="none" extrusionOk="0">
                <a:moveTo>
                  <a:pt x="2954" y="1477"/>
                </a:moveTo>
                <a:cubicBezTo>
                  <a:pt x="2954" y="2298"/>
                  <a:pt x="2299" y="2953"/>
                  <a:pt x="1477" y="2953"/>
                </a:cubicBezTo>
                <a:cubicBezTo>
                  <a:pt x="656" y="2953"/>
                  <a:pt x="1" y="2298"/>
                  <a:pt x="1" y="1477"/>
                </a:cubicBezTo>
                <a:cubicBezTo>
                  <a:pt x="1" y="655"/>
                  <a:pt x="656" y="0"/>
                  <a:pt x="1477" y="0"/>
                </a:cubicBezTo>
                <a:cubicBezTo>
                  <a:pt x="2299" y="0"/>
                  <a:pt x="2954" y="655"/>
                  <a:pt x="2954" y="1477"/>
                </a:cubicBez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892;p50">
            <a:extLst>
              <a:ext uri="{FF2B5EF4-FFF2-40B4-BE49-F238E27FC236}">
                <a16:creationId xmlns:a16="http://schemas.microsoft.com/office/drawing/2014/main" id="{4C9EBF76-CFAB-DEB5-1F57-F2EA39D74F69}"/>
              </a:ext>
            </a:extLst>
          </p:cNvPr>
          <p:cNvSpPr/>
          <p:nvPr/>
        </p:nvSpPr>
        <p:spPr>
          <a:xfrm>
            <a:off x="9972924" y="4376726"/>
            <a:ext cx="319692" cy="319692"/>
          </a:xfrm>
          <a:custGeom>
            <a:avLst/>
            <a:gdLst/>
            <a:ahLst/>
            <a:cxnLst/>
            <a:rect l="l" t="t" r="r" b="b"/>
            <a:pathLst>
              <a:path w="2954" h="2954" fill="none" extrusionOk="0">
                <a:moveTo>
                  <a:pt x="2954" y="1477"/>
                </a:moveTo>
                <a:cubicBezTo>
                  <a:pt x="2954" y="2298"/>
                  <a:pt x="2299" y="2953"/>
                  <a:pt x="1477" y="2953"/>
                </a:cubicBezTo>
                <a:cubicBezTo>
                  <a:pt x="656" y="2953"/>
                  <a:pt x="1" y="2298"/>
                  <a:pt x="1" y="1477"/>
                </a:cubicBezTo>
                <a:cubicBezTo>
                  <a:pt x="1" y="655"/>
                  <a:pt x="656" y="0"/>
                  <a:pt x="1477" y="0"/>
                </a:cubicBezTo>
                <a:cubicBezTo>
                  <a:pt x="2299" y="0"/>
                  <a:pt x="2954" y="655"/>
                  <a:pt x="2954" y="1477"/>
                </a:cubicBez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892;p50">
            <a:extLst>
              <a:ext uri="{FF2B5EF4-FFF2-40B4-BE49-F238E27FC236}">
                <a16:creationId xmlns:a16="http://schemas.microsoft.com/office/drawing/2014/main" id="{4C8DFEA8-55D7-C612-2734-135F86A9A80C}"/>
              </a:ext>
            </a:extLst>
          </p:cNvPr>
          <p:cNvSpPr/>
          <p:nvPr/>
        </p:nvSpPr>
        <p:spPr>
          <a:xfrm>
            <a:off x="10510353" y="4008557"/>
            <a:ext cx="319692" cy="319692"/>
          </a:xfrm>
          <a:custGeom>
            <a:avLst/>
            <a:gdLst/>
            <a:ahLst/>
            <a:cxnLst/>
            <a:rect l="l" t="t" r="r" b="b"/>
            <a:pathLst>
              <a:path w="2954" h="2954" fill="none" extrusionOk="0">
                <a:moveTo>
                  <a:pt x="2954" y="1477"/>
                </a:moveTo>
                <a:cubicBezTo>
                  <a:pt x="2954" y="2298"/>
                  <a:pt x="2299" y="2953"/>
                  <a:pt x="1477" y="2953"/>
                </a:cubicBezTo>
                <a:cubicBezTo>
                  <a:pt x="656" y="2953"/>
                  <a:pt x="1" y="2298"/>
                  <a:pt x="1" y="1477"/>
                </a:cubicBezTo>
                <a:cubicBezTo>
                  <a:pt x="1" y="655"/>
                  <a:pt x="656" y="0"/>
                  <a:pt x="1477" y="0"/>
                </a:cubicBezTo>
                <a:cubicBezTo>
                  <a:pt x="2299" y="0"/>
                  <a:pt x="2954" y="655"/>
                  <a:pt x="2954" y="1477"/>
                </a:cubicBez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892;p50">
            <a:extLst>
              <a:ext uri="{FF2B5EF4-FFF2-40B4-BE49-F238E27FC236}">
                <a16:creationId xmlns:a16="http://schemas.microsoft.com/office/drawing/2014/main" id="{5274ACD4-9498-A68F-9399-2DD71F5F92B9}"/>
              </a:ext>
            </a:extLst>
          </p:cNvPr>
          <p:cNvSpPr/>
          <p:nvPr/>
        </p:nvSpPr>
        <p:spPr>
          <a:xfrm>
            <a:off x="10341827" y="3214290"/>
            <a:ext cx="223303" cy="214710"/>
          </a:xfrm>
          <a:custGeom>
            <a:avLst/>
            <a:gdLst/>
            <a:ahLst/>
            <a:cxnLst/>
            <a:rect l="l" t="t" r="r" b="b"/>
            <a:pathLst>
              <a:path w="2954" h="2954" fill="none" extrusionOk="0">
                <a:moveTo>
                  <a:pt x="2954" y="1477"/>
                </a:moveTo>
                <a:cubicBezTo>
                  <a:pt x="2954" y="2298"/>
                  <a:pt x="2299" y="2953"/>
                  <a:pt x="1477" y="2953"/>
                </a:cubicBezTo>
                <a:cubicBezTo>
                  <a:pt x="656" y="2953"/>
                  <a:pt x="1" y="2298"/>
                  <a:pt x="1" y="1477"/>
                </a:cubicBezTo>
                <a:cubicBezTo>
                  <a:pt x="1" y="655"/>
                  <a:pt x="656" y="0"/>
                  <a:pt x="1477" y="0"/>
                </a:cubicBezTo>
                <a:cubicBezTo>
                  <a:pt x="2299" y="0"/>
                  <a:pt x="2954" y="655"/>
                  <a:pt x="2954" y="1477"/>
                </a:cubicBez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919;p52">
            <a:extLst>
              <a:ext uri="{FF2B5EF4-FFF2-40B4-BE49-F238E27FC236}">
                <a16:creationId xmlns:a16="http://schemas.microsoft.com/office/drawing/2014/main" id="{2C946A39-CE13-57A5-A495-5A1D94060F94}"/>
              </a:ext>
            </a:extLst>
          </p:cNvPr>
          <p:cNvGrpSpPr/>
          <p:nvPr/>
        </p:nvGrpSpPr>
        <p:grpSpPr>
          <a:xfrm rot="11616324">
            <a:off x="10322065" y="280989"/>
            <a:ext cx="946787" cy="1184455"/>
            <a:chOff x="758425" y="3567225"/>
            <a:chExt cx="743550" cy="930200"/>
          </a:xfrm>
        </p:grpSpPr>
        <p:sp>
          <p:nvSpPr>
            <p:cNvPr id="57" name="Google Shape;920;p52">
              <a:extLst>
                <a:ext uri="{FF2B5EF4-FFF2-40B4-BE49-F238E27FC236}">
                  <a16:creationId xmlns:a16="http://schemas.microsoft.com/office/drawing/2014/main" id="{B69CD601-EDC0-FD0C-3525-7F9FE55386E9}"/>
                </a:ext>
              </a:extLst>
            </p:cNvPr>
            <p:cNvSpPr/>
            <p:nvPr/>
          </p:nvSpPr>
          <p:spPr>
            <a:xfrm>
              <a:off x="957850" y="3941675"/>
              <a:ext cx="314050" cy="314050"/>
            </a:xfrm>
            <a:custGeom>
              <a:avLst/>
              <a:gdLst/>
              <a:ahLst/>
              <a:cxnLst/>
              <a:rect l="l" t="t" r="r" b="b"/>
              <a:pathLst>
                <a:path w="12562" h="12562" fill="none" extrusionOk="0">
                  <a:moveTo>
                    <a:pt x="6454" y="96"/>
                  </a:moveTo>
                  <a:cubicBezTo>
                    <a:pt x="9871" y="191"/>
                    <a:pt x="12561" y="3037"/>
                    <a:pt x="12466" y="6454"/>
                  </a:cubicBezTo>
                  <a:cubicBezTo>
                    <a:pt x="12371" y="9871"/>
                    <a:pt x="9525" y="12562"/>
                    <a:pt x="6108" y="12467"/>
                  </a:cubicBezTo>
                  <a:cubicBezTo>
                    <a:pt x="2691" y="12371"/>
                    <a:pt x="0" y="9526"/>
                    <a:pt x="96" y="6109"/>
                  </a:cubicBezTo>
                  <a:cubicBezTo>
                    <a:pt x="191" y="2692"/>
                    <a:pt x="3048" y="1"/>
                    <a:pt x="6454" y="96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21;p52">
              <a:extLst>
                <a:ext uri="{FF2B5EF4-FFF2-40B4-BE49-F238E27FC236}">
                  <a16:creationId xmlns:a16="http://schemas.microsoft.com/office/drawing/2014/main" id="{D92DB9FA-A0B2-1509-393B-DA49297D9822}"/>
                </a:ext>
              </a:extLst>
            </p:cNvPr>
            <p:cNvSpPr/>
            <p:nvPr/>
          </p:nvSpPr>
          <p:spPr>
            <a:xfrm>
              <a:off x="758425" y="3567225"/>
              <a:ext cx="252425" cy="252450"/>
            </a:xfrm>
            <a:custGeom>
              <a:avLst/>
              <a:gdLst/>
              <a:ahLst/>
              <a:cxnLst/>
              <a:rect l="l" t="t" r="r" b="b"/>
              <a:pathLst>
                <a:path w="10097" h="10098" fill="none" extrusionOk="0">
                  <a:moveTo>
                    <a:pt x="6513" y="811"/>
                  </a:moveTo>
                  <a:cubicBezTo>
                    <a:pt x="8858" y="1620"/>
                    <a:pt x="10097" y="4168"/>
                    <a:pt x="9299" y="6514"/>
                  </a:cubicBezTo>
                  <a:cubicBezTo>
                    <a:pt x="8489" y="8859"/>
                    <a:pt x="5941" y="10097"/>
                    <a:pt x="3596" y="9300"/>
                  </a:cubicBezTo>
                  <a:cubicBezTo>
                    <a:pt x="1250" y="8490"/>
                    <a:pt x="0" y="5942"/>
                    <a:pt x="810" y="3597"/>
                  </a:cubicBezTo>
                  <a:cubicBezTo>
                    <a:pt x="1607" y="1251"/>
                    <a:pt x="4167" y="1"/>
                    <a:pt x="6513" y="811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22;p52">
              <a:extLst>
                <a:ext uri="{FF2B5EF4-FFF2-40B4-BE49-F238E27FC236}">
                  <a16:creationId xmlns:a16="http://schemas.microsoft.com/office/drawing/2014/main" id="{172987B7-0115-36EF-D1CF-0D807E004997}"/>
                </a:ext>
              </a:extLst>
            </p:cNvPr>
            <p:cNvSpPr/>
            <p:nvPr/>
          </p:nvSpPr>
          <p:spPr>
            <a:xfrm>
              <a:off x="1356100" y="3785425"/>
              <a:ext cx="145875" cy="145875"/>
            </a:xfrm>
            <a:custGeom>
              <a:avLst/>
              <a:gdLst/>
              <a:ahLst/>
              <a:cxnLst/>
              <a:rect l="l" t="t" r="r" b="b"/>
              <a:pathLst>
                <a:path w="5835" h="5835" fill="none" extrusionOk="0">
                  <a:moveTo>
                    <a:pt x="3763" y="465"/>
                  </a:moveTo>
                  <a:cubicBezTo>
                    <a:pt x="5109" y="929"/>
                    <a:pt x="5835" y="2405"/>
                    <a:pt x="5371" y="3763"/>
                  </a:cubicBezTo>
                  <a:cubicBezTo>
                    <a:pt x="4906" y="5108"/>
                    <a:pt x="3430" y="5834"/>
                    <a:pt x="2073" y="5370"/>
                  </a:cubicBezTo>
                  <a:cubicBezTo>
                    <a:pt x="715" y="4906"/>
                    <a:pt x="1" y="3429"/>
                    <a:pt x="465" y="2072"/>
                  </a:cubicBezTo>
                  <a:cubicBezTo>
                    <a:pt x="930" y="715"/>
                    <a:pt x="2406" y="0"/>
                    <a:pt x="3763" y="465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23;p52">
              <a:extLst>
                <a:ext uri="{FF2B5EF4-FFF2-40B4-BE49-F238E27FC236}">
                  <a16:creationId xmlns:a16="http://schemas.microsoft.com/office/drawing/2014/main" id="{EA860FA9-F62C-2320-B341-C702A52F6632}"/>
                </a:ext>
              </a:extLst>
            </p:cNvPr>
            <p:cNvSpPr/>
            <p:nvPr/>
          </p:nvSpPr>
          <p:spPr>
            <a:xfrm>
              <a:off x="829550" y="4351550"/>
              <a:ext cx="145875" cy="145875"/>
            </a:xfrm>
            <a:custGeom>
              <a:avLst/>
              <a:gdLst/>
              <a:ahLst/>
              <a:cxnLst/>
              <a:rect l="l" t="t" r="r" b="b"/>
              <a:pathLst>
                <a:path w="5835" h="5835" fill="none" extrusionOk="0">
                  <a:moveTo>
                    <a:pt x="3763" y="465"/>
                  </a:moveTo>
                  <a:cubicBezTo>
                    <a:pt x="5120" y="929"/>
                    <a:pt x="5835" y="2406"/>
                    <a:pt x="5370" y="3763"/>
                  </a:cubicBezTo>
                  <a:cubicBezTo>
                    <a:pt x="4906" y="5109"/>
                    <a:pt x="3430" y="5835"/>
                    <a:pt x="2072" y="5371"/>
                  </a:cubicBezTo>
                  <a:cubicBezTo>
                    <a:pt x="715" y="4906"/>
                    <a:pt x="1" y="3430"/>
                    <a:pt x="465" y="2072"/>
                  </a:cubicBezTo>
                  <a:cubicBezTo>
                    <a:pt x="929" y="715"/>
                    <a:pt x="2406" y="1"/>
                    <a:pt x="3763" y="465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24;p52">
              <a:extLst>
                <a:ext uri="{FF2B5EF4-FFF2-40B4-BE49-F238E27FC236}">
                  <a16:creationId xmlns:a16="http://schemas.microsoft.com/office/drawing/2014/main" id="{63A85639-BF9F-0617-D652-239FCBD2BEDC}"/>
                </a:ext>
              </a:extLst>
            </p:cNvPr>
            <p:cNvSpPr/>
            <p:nvPr/>
          </p:nvSpPr>
          <p:spPr>
            <a:xfrm>
              <a:off x="937300" y="3791975"/>
              <a:ext cx="101525" cy="167600"/>
            </a:xfrm>
            <a:custGeom>
              <a:avLst/>
              <a:gdLst/>
              <a:ahLst/>
              <a:cxnLst/>
              <a:rect l="l" t="t" r="r" b="b"/>
              <a:pathLst>
                <a:path w="4061" h="6704" fill="none" extrusionOk="0">
                  <a:moveTo>
                    <a:pt x="4061" y="6703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25;p52">
              <a:extLst>
                <a:ext uri="{FF2B5EF4-FFF2-40B4-BE49-F238E27FC236}">
                  <a16:creationId xmlns:a16="http://schemas.microsoft.com/office/drawing/2014/main" id="{F387825A-1A93-E5C8-87C8-8525361726DD}"/>
                </a:ext>
              </a:extLst>
            </p:cNvPr>
            <p:cNvSpPr/>
            <p:nvPr/>
          </p:nvSpPr>
          <p:spPr>
            <a:xfrm>
              <a:off x="1241225" y="3898225"/>
              <a:ext cx="136050" cy="102125"/>
            </a:xfrm>
            <a:custGeom>
              <a:avLst/>
              <a:gdLst/>
              <a:ahLst/>
              <a:cxnLst/>
              <a:rect l="l" t="t" r="r" b="b"/>
              <a:pathLst>
                <a:path w="5442" h="4085" fill="none" extrusionOk="0">
                  <a:moveTo>
                    <a:pt x="5441" y="1"/>
                  </a:moveTo>
                  <a:lnTo>
                    <a:pt x="0" y="408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26;p52">
              <a:extLst>
                <a:ext uri="{FF2B5EF4-FFF2-40B4-BE49-F238E27FC236}">
                  <a16:creationId xmlns:a16="http://schemas.microsoft.com/office/drawing/2014/main" id="{06D4E553-8A27-2969-AEC7-FE10B7D69F5D}"/>
                </a:ext>
              </a:extLst>
            </p:cNvPr>
            <p:cNvSpPr/>
            <p:nvPr/>
          </p:nvSpPr>
          <p:spPr>
            <a:xfrm>
              <a:off x="934625" y="4235775"/>
              <a:ext cx="98850" cy="130700"/>
            </a:xfrm>
            <a:custGeom>
              <a:avLst/>
              <a:gdLst/>
              <a:ahLst/>
              <a:cxnLst/>
              <a:rect l="l" t="t" r="r" b="b"/>
              <a:pathLst>
                <a:path w="3954" h="5228" fill="none" extrusionOk="0">
                  <a:moveTo>
                    <a:pt x="3954" y="0"/>
                  </a:moveTo>
                  <a:lnTo>
                    <a:pt x="1" y="5227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1096;p60">
            <a:extLst>
              <a:ext uri="{FF2B5EF4-FFF2-40B4-BE49-F238E27FC236}">
                <a16:creationId xmlns:a16="http://schemas.microsoft.com/office/drawing/2014/main" id="{4E5B3EAD-3252-388A-E288-7552A5FB9165}"/>
              </a:ext>
            </a:extLst>
          </p:cNvPr>
          <p:cNvGrpSpPr/>
          <p:nvPr/>
        </p:nvGrpSpPr>
        <p:grpSpPr>
          <a:xfrm rot="20327349">
            <a:off x="865426" y="812737"/>
            <a:ext cx="2085436" cy="1220215"/>
            <a:chOff x="4863868" y="1642358"/>
            <a:chExt cx="1588395" cy="929390"/>
          </a:xfrm>
        </p:grpSpPr>
        <p:sp>
          <p:nvSpPr>
            <p:cNvPr id="65" name="Google Shape;1097;p60">
              <a:extLst>
                <a:ext uri="{FF2B5EF4-FFF2-40B4-BE49-F238E27FC236}">
                  <a16:creationId xmlns:a16="http://schemas.microsoft.com/office/drawing/2014/main" id="{C1784313-C7CD-C5DC-2017-A43A64D69371}"/>
                </a:ext>
              </a:extLst>
            </p:cNvPr>
            <p:cNvSpPr/>
            <p:nvPr/>
          </p:nvSpPr>
          <p:spPr>
            <a:xfrm>
              <a:off x="4910040" y="2142258"/>
              <a:ext cx="145007" cy="407979"/>
            </a:xfrm>
            <a:custGeom>
              <a:avLst/>
              <a:gdLst/>
              <a:ahLst/>
              <a:cxnLst/>
              <a:rect l="l" t="t" r="r" b="b"/>
              <a:pathLst>
                <a:path w="3775" h="10621" fill="none" extrusionOk="0">
                  <a:moveTo>
                    <a:pt x="3775" y="10621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98;p60">
              <a:extLst>
                <a:ext uri="{FF2B5EF4-FFF2-40B4-BE49-F238E27FC236}">
                  <a16:creationId xmlns:a16="http://schemas.microsoft.com/office/drawing/2014/main" id="{73FE21E8-04CF-18B2-4544-1838F072AD14}"/>
                </a:ext>
              </a:extLst>
            </p:cNvPr>
            <p:cNvSpPr/>
            <p:nvPr/>
          </p:nvSpPr>
          <p:spPr>
            <a:xfrm>
              <a:off x="5079247" y="2140875"/>
              <a:ext cx="109360" cy="307377"/>
            </a:xfrm>
            <a:custGeom>
              <a:avLst/>
              <a:gdLst/>
              <a:ahLst/>
              <a:cxnLst/>
              <a:rect l="l" t="t" r="r" b="b"/>
              <a:pathLst>
                <a:path w="2847" h="8002" fill="none" extrusionOk="0">
                  <a:moveTo>
                    <a:pt x="2847" y="8002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99;p60">
              <a:extLst>
                <a:ext uri="{FF2B5EF4-FFF2-40B4-BE49-F238E27FC236}">
                  <a16:creationId xmlns:a16="http://schemas.microsoft.com/office/drawing/2014/main" id="{D1DB1B21-B4BA-357D-1A86-F90552C5B196}"/>
                </a:ext>
              </a:extLst>
            </p:cNvPr>
            <p:cNvSpPr/>
            <p:nvPr/>
          </p:nvSpPr>
          <p:spPr>
            <a:xfrm>
              <a:off x="5387507" y="2051681"/>
              <a:ext cx="95647" cy="268964"/>
            </a:xfrm>
            <a:custGeom>
              <a:avLst/>
              <a:gdLst/>
              <a:ahLst/>
              <a:cxnLst/>
              <a:rect l="l" t="t" r="r" b="b"/>
              <a:pathLst>
                <a:path w="2490" h="7002" fill="none" extrusionOk="0">
                  <a:moveTo>
                    <a:pt x="2489" y="7002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00;p60">
              <a:extLst>
                <a:ext uri="{FF2B5EF4-FFF2-40B4-BE49-F238E27FC236}">
                  <a16:creationId xmlns:a16="http://schemas.microsoft.com/office/drawing/2014/main" id="{E46CD463-30B4-BD46-63DD-34046C561821}"/>
                </a:ext>
              </a:extLst>
            </p:cNvPr>
            <p:cNvSpPr/>
            <p:nvPr/>
          </p:nvSpPr>
          <p:spPr>
            <a:xfrm>
              <a:off x="5514653" y="1932795"/>
              <a:ext cx="141358" cy="396993"/>
            </a:xfrm>
            <a:custGeom>
              <a:avLst/>
              <a:gdLst/>
              <a:ahLst/>
              <a:cxnLst/>
              <a:rect l="l" t="t" r="r" b="b"/>
              <a:pathLst>
                <a:path w="3680" h="10335" fill="none" extrusionOk="0">
                  <a:moveTo>
                    <a:pt x="3680" y="10335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01;p60">
              <a:extLst>
                <a:ext uri="{FF2B5EF4-FFF2-40B4-BE49-F238E27FC236}">
                  <a16:creationId xmlns:a16="http://schemas.microsoft.com/office/drawing/2014/main" id="{1EF048E9-AB61-CFB3-01CE-4C50E366B0BE}"/>
                </a:ext>
              </a:extLst>
            </p:cNvPr>
            <p:cNvSpPr/>
            <p:nvPr/>
          </p:nvSpPr>
          <p:spPr>
            <a:xfrm>
              <a:off x="5666497" y="1882013"/>
              <a:ext cx="140436" cy="394266"/>
            </a:xfrm>
            <a:custGeom>
              <a:avLst/>
              <a:gdLst/>
              <a:ahLst/>
              <a:cxnLst/>
              <a:rect l="l" t="t" r="r" b="b"/>
              <a:pathLst>
                <a:path w="3656" h="10264" fill="none" extrusionOk="0">
                  <a:moveTo>
                    <a:pt x="3656" y="10264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02;p60">
              <a:extLst>
                <a:ext uri="{FF2B5EF4-FFF2-40B4-BE49-F238E27FC236}">
                  <a16:creationId xmlns:a16="http://schemas.microsoft.com/office/drawing/2014/main" id="{65B4D679-AF60-09F7-70B9-AFD7A02FE00E}"/>
                </a:ext>
              </a:extLst>
            </p:cNvPr>
            <p:cNvSpPr/>
            <p:nvPr/>
          </p:nvSpPr>
          <p:spPr>
            <a:xfrm>
              <a:off x="5840736" y="1893921"/>
              <a:ext cx="92881" cy="261167"/>
            </a:xfrm>
            <a:custGeom>
              <a:avLst/>
              <a:gdLst/>
              <a:ahLst/>
              <a:cxnLst/>
              <a:rect l="l" t="t" r="r" b="b"/>
              <a:pathLst>
                <a:path w="2418" h="6799" fill="none" extrusionOk="0">
                  <a:moveTo>
                    <a:pt x="2418" y="6799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03;p60">
              <a:extLst>
                <a:ext uri="{FF2B5EF4-FFF2-40B4-BE49-F238E27FC236}">
                  <a16:creationId xmlns:a16="http://schemas.microsoft.com/office/drawing/2014/main" id="{405ABFD8-D7AE-ABD3-6CE1-C3EF9F75A100}"/>
                </a:ext>
              </a:extLst>
            </p:cNvPr>
            <p:cNvSpPr/>
            <p:nvPr/>
          </p:nvSpPr>
          <p:spPr>
            <a:xfrm>
              <a:off x="6132979" y="1760822"/>
              <a:ext cx="111204" cy="312409"/>
            </a:xfrm>
            <a:custGeom>
              <a:avLst/>
              <a:gdLst/>
              <a:ahLst/>
              <a:cxnLst/>
              <a:rect l="l" t="t" r="r" b="b"/>
              <a:pathLst>
                <a:path w="2895" h="8133" fill="none" extrusionOk="0">
                  <a:moveTo>
                    <a:pt x="2894" y="813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04;p60">
              <a:extLst>
                <a:ext uri="{FF2B5EF4-FFF2-40B4-BE49-F238E27FC236}">
                  <a16:creationId xmlns:a16="http://schemas.microsoft.com/office/drawing/2014/main" id="{96CFAA59-72B4-BC08-8B7E-4DB249D0B691}"/>
                </a:ext>
              </a:extLst>
            </p:cNvPr>
            <p:cNvSpPr/>
            <p:nvPr/>
          </p:nvSpPr>
          <p:spPr>
            <a:xfrm>
              <a:off x="6266539" y="1659298"/>
              <a:ext cx="145468" cy="407979"/>
            </a:xfrm>
            <a:custGeom>
              <a:avLst/>
              <a:gdLst/>
              <a:ahLst/>
              <a:cxnLst/>
              <a:rect l="l" t="t" r="r" b="b"/>
              <a:pathLst>
                <a:path w="3787" h="10621" fill="none" extrusionOk="0">
                  <a:moveTo>
                    <a:pt x="3787" y="10621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05;p60">
              <a:extLst>
                <a:ext uri="{FF2B5EF4-FFF2-40B4-BE49-F238E27FC236}">
                  <a16:creationId xmlns:a16="http://schemas.microsoft.com/office/drawing/2014/main" id="{B695944A-4CF6-BE0C-19DB-19ACABFD3E71}"/>
                </a:ext>
              </a:extLst>
            </p:cNvPr>
            <p:cNvSpPr/>
            <p:nvPr/>
          </p:nvSpPr>
          <p:spPr>
            <a:xfrm>
              <a:off x="5012025" y="1770886"/>
              <a:ext cx="1440238" cy="800862"/>
            </a:xfrm>
            <a:custGeom>
              <a:avLst/>
              <a:gdLst/>
              <a:ahLst/>
              <a:cxnLst/>
              <a:rect l="l" t="t" r="r" b="b"/>
              <a:pathLst>
                <a:path w="37494" h="20849" fill="none" extrusionOk="0">
                  <a:moveTo>
                    <a:pt x="1" y="20848"/>
                  </a:moveTo>
                  <a:cubicBezTo>
                    <a:pt x="9371" y="17515"/>
                    <a:pt x="5513" y="6668"/>
                    <a:pt x="14884" y="3334"/>
                  </a:cubicBezTo>
                  <a:cubicBezTo>
                    <a:pt x="24266" y="1"/>
                    <a:pt x="28123" y="10835"/>
                    <a:pt x="37494" y="7501"/>
                  </a:cubicBez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06;p60">
              <a:extLst>
                <a:ext uri="{FF2B5EF4-FFF2-40B4-BE49-F238E27FC236}">
                  <a16:creationId xmlns:a16="http://schemas.microsoft.com/office/drawing/2014/main" id="{F9A0BE59-A968-5140-ED33-4DB93ECD83A4}"/>
                </a:ext>
              </a:extLst>
            </p:cNvPr>
            <p:cNvSpPr/>
            <p:nvPr/>
          </p:nvSpPr>
          <p:spPr>
            <a:xfrm>
              <a:off x="4863868" y="1642358"/>
              <a:ext cx="1440200" cy="801323"/>
            </a:xfrm>
            <a:custGeom>
              <a:avLst/>
              <a:gdLst/>
              <a:ahLst/>
              <a:cxnLst/>
              <a:rect l="l" t="t" r="r" b="b"/>
              <a:pathLst>
                <a:path w="37493" h="20861" fill="none" extrusionOk="0">
                  <a:moveTo>
                    <a:pt x="0" y="13348"/>
                  </a:moveTo>
                  <a:cubicBezTo>
                    <a:pt x="9370" y="10014"/>
                    <a:pt x="13228" y="20861"/>
                    <a:pt x="22598" y="17515"/>
                  </a:cubicBezTo>
                  <a:cubicBezTo>
                    <a:pt x="31980" y="14181"/>
                    <a:pt x="28123" y="3347"/>
                    <a:pt x="37493" y="1"/>
                  </a:cubicBez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95196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авоъгълник 10">
            <a:extLst>
              <a:ext uri="{FF2B5EF4-FFF2-40B4-BE49-F238E27FC236}">
                <a16:creationId xmlns:a16="http://schemas.microsoft.com/office/drawing/2014/main" id="{CB59D2ED-0FEF-E85B-AD14-301F5237AC4E}"/>
              </a:ext>
            </a:extLst>
          </p:cNvPr>
          <p:cNvSpPr/>
          <p:nvPr/>
        </p:nvSpPr>
        <p:spPr>
          <a:xfrm rot="782052">
            <a:off x="10727206" y="5702298"/>
            <a:ext cx="639823" cy="639823"/>
          </a:xfrm>
          <a:prstGeom prst="rect">
            <a:avLst/>
          </a:prstGeom>
          <a:solidFill>
            <a:srgbClr val="00869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авоъгълник 11">
            <a:extLst>
              <a:ext uri="{FF2B5EF4-FFF2-40B4-BE49-F238E27FC236}">
                <a16:creationId xmlns:a16="http://schemas.microsoft.com/office/drawing/2014/main" id="{4F61A6B9-DF0A-A57C-0583-70955E21EE10}"/>
              </a:ext>
            </a:extLst>
          </p:cNvPr>
          <p:cNvSpPr/>
          <p:nvPr/>
        </p:nvSpPr>
        <p:spPr>
          <a:xfrm rot="782052">
            <a:off x="10271162" y="4196357"/>
            <a:ext cx="1257299" cy="1257299"/>
          </a:xfrm>
          <a:prstGeom prst="rect">
            <a:avLst/>
          </a:prstGeom>
          <a:solidFill>
            <a:srgbClr val="25E5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авоъгълник 12">
            <a:extLst>
              <a:ext uri="{FF2B5EF4-FFF2-40B4-BE49-F238E27FC236}">
                <a16:creationId xmlns:a16="http://schemas.microsoft.com/office/drawing/2014/main" id="{69E29182-5DBA-E9CC-1707-DA1967C7EC53}"/>
              </a:ext>
            </a:extLst>
          </p:cNvPr>
          <p:cNvSpPr/>
          <p:nvPr/>
        </p:nvSpPr>
        <p:spPr>
          <a:xfrm rot="782052">
            <a:off x="8919755" y="5500368"/>
            <a:ext cx="1043681" cy="1043681"/>
          </a:xfrm>
          <a:prstGeom prst="rect">
            <a:avLst/>
          </a:prstGeom>
          <a:solidFill>
            <a:srgbClr val="2590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943A05-F0BB-4C18-90B8-AAAE39EA3075}"/>
              </a:ext>
            </a:extLst>
          </p:cNvPr>
          <p:cNvGrpSpPr/>
          <p:nvPr/>
        </p:nvGrpSpPr>
        <p:grpSpPr>
          <a:xfrm>
            <a:off x="2443843" y="1491342"/>
            <a:ext cx="10465252" cy="879020"/>
            <a:chOff x="2443843" y="1491342"/>
            <a:chExt cx="10465252" cy="8790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C6F84EE9-1BA7-7276-4293-91413BB5C0D3}"/>
                </a:ext>
              </a:extLst>
            </p:cNvPr>
            <p:cNvSpPr/>
            <p:nvPr/>
          </p:nvSpPr>
          <p:spPr>
            <a:xfrm rot="19680000">
              <a:off x="2443843" y="1663218"/>
              <a:ext cx="8489884" cy="324108"/>
            </a:xfrm>
            <a:prstGeom prst="parallelogram">
              <a:avLst/>
            </a:prstGeom>
            <a:solidFill>
              <a:srgbClr val="124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ADAC65A2-9F6A-22F9-1F4E-30E8CB85BE8D}"/>
                </a:ext>
              </a:extLst>
            </p:cNvPr>
            <p:cNvSpPr/>
            <p:nvPr/>
          </p:nvSpPr>
          <p:spPr>
            <a:xfrm rot="19680000">
              <a:off x="2541911" y="1491342"/>
              <a:ext cx="8489884" cy="324108"/>
            </a:xfrm>
            <a:prstGeom prst="parallelogram">
              <a:avLst/>
            </a:prstGeom>
            <a:solidFill>
              <a:srgbClr val="2590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120F69A0-6747-006B-A0F5-32F22C1C5558}"/>
                </a:ext>
              </a:extLst>
            </p:cNvPr>
            <p:cNvSpPr/>
            <p:nvPr/>
          </p:nvSpPr>
          <p:spPr>
            <a:xfrm rot="19680000">
              <a:off x="3424523" y="1840004"/>
              <a:ext cx="8489884" cy="324108"/>
            </a:xfrm>
            <a:prstGeom prst="parallelogram">
              <a:avLst/>
            </a:prstGeom>
            <a:solidFill>
              <a:srgbClr val="7816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19DED67-BD7D-036F-289B-E10FFEE8A304}"/>
                </a:ext>
              </a:extLst>
            </p:cNvPr>
            <p:cNvSpPr/>
            <p:nvPr/>
          </p:nvSpPr>
          <p:spPr>
            <a:xfrm rot="19680000">
              <a:off x="4321143" y="2046254"/>
              <a:ext cx="8489884" cy="324108"/>
            </a:xfrm>
            <a:prstGeom prst="parallelogram">
              <a:avLst/>
            </a:prstGeom>
            <a:solidFill>
              <a:srgbClr val="00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F76FE3F3-19EA-CFD8-095C-515E18F43C00}"/>
                </a:ext>
              </a:extLst>
            </p:cNvPr>
            <p:cNvSpPr/>
            <p:nvPr/>
          </p:nvSpPr>
          <p:spPr>
            <a:xfrm rot="19680000">
              <a:off x="3522591" y="1668129"/>
              <a:ext cx="8489884" cy="324108"/>
            </a:xfrm>
            <a:prstGeom prst="parallelogram">
              <a:avLst/>
            </a:prstGeom>
            <a:solidFill>
              <a:srgbClr val="B81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BDEC1D1F-DFB4-B37B-3CDA-203756FCCF30}"/>
                </a:ext>
              </a:extLst>
            </p:cNvPr>
            <p:cNvSpPr/>
            <p:nvPr/>
          </p:nvSpPr>
          <p:spPr>
            <a:xfrm rot="19680000">
              <a:off x="4419211" y="1874378"/>
              <a:ext cx="8489884" cy="324108"/>
            </a:xfrm>
            <a:prstGeom prst="parallelogram">
              <a:avLst/>
            </a:prstGeom>
            <a:solidFill>
              <a:srgbClr val="008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D28E22F0-D402-B683-9358-041C50E176D2}"/>
              </a:ext>
            </a:extLst>
          </p:cNvPr>
          <p:cNvSpPr>
            <a:spLocks noGrp="1"/>
          </p:cNvSpPr>
          <p:nvPr/>
        </p:nvSpPr>
        <p:spPr>
          <a:xfrm>
            <a:off x="328205" y="15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>
                <a:solidFill>
                  <a:srgbClr val="C2EFFF"/>
                </a:solidFill>
                <a:latin typeface="Berlin Sans FB Demi" panose="020E0802020502020306" pitchFamily="34" charset="0"/>
                <a:cs typeface="Calibri Light"/>
              </a:rPr>
              <a:t>MEET THE TEAM</a:t>
            </a:r>
            <a:endParaRPr lang="en-US" b="1" i="1" dirty="0">
              <a:solidFill>
                <a:srgbClr val="C2EFFF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0" name="Picture 20">
            <a:extLst>
              <a:ext uri="{FF2B5EF4-FFF2-40B4-BE49-F238E27FC236}">
                <a16:creationId xmlns:a16="http://schemas.microsoft.com/office/drawing/2014/main" id="{6900A04B-CAC9-3D6C-1A89-7F93C261E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22" y="1687689"/>
            <a:ext cx="1351845" cy="1351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id="{575034AC-2C41-FFC2-C45A-9BDA93A53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864" y="3041172"/>
            <a:ext cx="1356033" cy="1352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1E922D58-AA90-7DA0-B6D0-88D4BEDA9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9238" y="1676401"/>
            <a:ext cx="1317523" cy="134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EBA0C352-9E85-52DB-4AE2-F379F24973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6241" y="3017275"/>
            <a:ext cx="1364226" cy="1351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4">
            <a:extLst>
              <a:ext uri="{FF2B5EF4-FFF2-40B4-BE49-F238E27FC236}">
                <a16:creationId xmlns:a16="http://schemas.microsoft.com/office/drawing/2014/main" id="{9B3B1DC6-B9E0-3898-BE56-0EEC747659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0228" y="4375969"/>
            <a:ext cx="1362997" cy="1350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5E5A769-DE45-E052-5535-3187976D8857}"/>
              </a:ext>
            </a:extLst>
          </p:cNvPr>
          <p:cNvSpPr txBox="1"/>
          <p:nvPr/>
        </p:nvSpPr>
        <p:spPr>
          <a:xfrm>
            <a:off x="7271658" y="1676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Eras ITC"/>
                <a:cs typeface="Calibri Light"/>
              </a:rPr>
              <a:t>Designer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cs typeface="Calibri Ligh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97A16E-EABD-3802-D4EC-6A9C135FAD7E}"/>
              </a:ext>
            </a:extLst>
          </p:cNvPr>
          <p:cNvSpPr txBox="1"/>
          <p:nvPr/>
        </p:nvSpPr>
        <p:spPr>
          <a:xfrm>
            <a:off x="3526971" y="303711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Eras ITC"/>
                <a:cs typeface="Calibri Light"/>
              </a:rPr>
              <a:t>BackEnd</a:t>
            </a:r>
            <a:endParaRPr lang="en-US" b="1" i="1" dirty="0">
              <a:solidFill>
                <a:schemeClr val="accent5">
                  <a:lumMod val="40000"/>
                  <a:lumOff val="60000"/>
                </a:schemeClr>
              </a:solidFill>
              <a:latin typeface="Eras ITC"/>
              <a:cs typeface="Calibri Light"/>
            </a:endParaRPr>
          </a:p>
          <a:p>
            <a:r>
              <a:rPr lang="en-US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Eras ITC"/>
                <a:cs typeface="Calibri Light"/>
              </a:rPr>
              <a:t>  Developer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DA7B6F-AC19-1175-63E0-8EA33CE8AED2}"/>
              </a:ext>
            </a:extLst>
          </p:cNvPr>
          <p:cNvSpPr txBox="1"/>
          <p:nvPr/>
        </p:nvSpPr>
        <p:spPr>
          <a:xfrm>
            <a:off x="4898571" y="436517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Eras ITC"/>
                <a:cs typeface="Calibri Light"/>
              </a:rPr>
              <a:t>BackEnd</a:t>
            </a:r>
            <a:endParaRPr lang="en-US" b="1" i="1" dirty="0">
              <a:solidFill>
                <a:schemeClr val="accent5">
                  <a:lumMod val="40000"/>
                  <a:lumOff val="60000"/>
                </a:schemeClr>
              </a:solidFill>
              <a:latin typeface="Eras ITC"/>
              <a:cs typeface="Calibri Light"/>
            </a:endParaRPr>
          </a:p>
          <a:p>
            <a:r>
              <a:rPr lang="en-US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Eras ITC"/>
                <a:cs typeface="Calibri Light"/>
              </a:rPr>
              <a:t>  Developer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5F3FE2-20F7-FBE3-B8AB-EAA6212A7B62}"/>
              </a:ext>
            </a:extLst>
          </p:cNvPr>
          <p:cNvSpPr txBox="1"/>
          <p:nvPr/>
        </p:nvSpPr>
        <p:spPr>
          <a:xfrm>
            <a:off x="5900058" y="29935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Eras ITC"/>
                <a:cs typeface="Calibri Light"/>
              </a:rPr>
              <a:t>Designer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cs typeface="Calibri Ligh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515C7D-AB89-231A-8904-F606747ACBA9}"/>
              </a:ext>
            </a:extLst>
          </p:cNvPr>
          <p:cNvSpPr txBox="1"/>
          <p:nvPr/>
        </p:nvSpPr>
        <p:spPr>
          <a:xfrm>
            <a:off x="2188029" y="167639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Eras ITC"/>
                <a:cs typeface="Calibri Light"/>
              </a:rPr>
              <a:t>Scrum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Calibri Light" panose="020F0302020204030204"/>
              <a:cs typeface="Calibri Light"/>
            </a:endParaRPr>
          </a:p>
          <a:p>
            <a:r>
              <a:rPr lang="en-US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Eras ITC"/>
                <a:cs typeface="Calibri Light"/>
              </a:rPr>
              <a:t>  Trainer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cs typeface="Calibri Light"/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482370F4-AAAC-2F3D-2D90-84C925C595EE}"/>
              </a:ext>
            </a:extLst>
          </p:cNvPr>
          <p:cNvSpPr txBox="1"/>
          <p:nvPr/>
        </p:nvSpPr>
        <p:spPr>
          <a:xfrm>
            <a:off x="2486951" y="2199196"/>
            <a:ext cx="374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2EFFF"/>
                </a:solidFill>
                <a:latin typeface="Eras Demi ITC" panose="020B0805030504020804" pitchFamily="34" charset="0"/>
              </a:rPr>
              <a:t>Martin </a:t>
            </a:r>
            <a:r>
              <a:rPr lang="en-US" sz="2000" dirty="0" err="1">
                <a:solidFill>
                  <a:srgbClr val="C2EFFF"/>
                </a:solidFill>
                <a:latin typeface="Eras Demi ITC" panose="020B0805030504020804" pitchFamily="34" charset="0"/>
              </a:rPr>
              <a:t>Kafedzhiev</a:t>
            </a:r>
            <a:endParaRPr lang="en-US" sz="2000" dirty="0">
              <a:solidFill>
                <a:srgbClr val="C2EFFF"/>
              </a:solidFill>
              <a:latin typeface="Eras Demi ITC" panose="020B0805030504020804" pitchFamily="34" charset="0"/>
            </a:endParaRP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20A9C2CD-A5C8-9326-40AB-2820570D5F91}"/>
              </a:ext>
            </a:extLst>
          </p:cNvPr>
          <p:cNvSpPr txBox="1"/>
          <p:nvPr/>
        </p:nvSpPr>
        <p:spPr>
          <a:xfrm>
            <a:off x="3715295" y="3557111"/>
            <a:ext cx="374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C2EFFF"/>
                </a:solidFill>
                <a:latin typeface="Eras Demi ITC" panose="020B0805030504020804" pitchFamily="34" charset="0"/>
              </a:rPr>
              <a:t>Plamen</a:t>
            </a:r>
            <a:r>
              <a:rPr lang="en-US" sz="2000" dirty="0">
                <a:solidFill>
                  <a:srgbClr val="C2EFFF"/>
                </a:solidFill>
                <a:latin typeface="Eras Demi ITC" panose="020B0805030504020804" pitchFamily="34" charset="0"/>
              </a:rPr>
              <a:t> </a:t>
            </a:r>
            <a:r>
              <a:rPr lang="en-US" sz="2000" dirty="0" err="1">
                <a:solidFill>
                  <a:srgbClr val="C2EFFF"/>
                </a:solidFill>
                <a:latin typeface="Eras Demi ITC" panose="020B0805030504020804" pitchFamily="34" charset="0"/>
              </a:rPr>
              <a:t>Daylyanov</a:t>
            </a:r>
            <a:endParaRPr lang="en-US" sz="2000" dirty="0">
              <a:solidFill>
                <a:srgbClr val="C2EFFF"/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055359DE-FFCF-22DA-492A-EC9634C02A92}"/>
              </a:ext>
            </a:extLst>
          </p:cNvPr>
          <p:cNvSpPr txBox="1"/>
          <p:nvPr/>
        </p:nvSpPr>
        <p:spPr>
          <a:xfrm>
            <a:off x="5178335" y="4889209"/>
            <a:ext cx="374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C2EFFF"/>
                </a:solidFill>
                <a:latin typeface="Eras Demi ITC" panose="020B0805030504020804" pitchFamily="34" charset="0"/>
              </a:rPr>
              <a:t>Samuil</a:t>
            </a:r>
            <a:r>
              <a:rPr lang="en-US" sz="2000" dirty="0">
                <a:solidFill>
                  <a:srgbClr val="C2EFFF"/>
                </a:solidFill>
                <a:latin typeface="Eras Demi ITC" panose="020B0805030504020804" pitchFamily="34" charset="0"/>
              </a:rPr>
              <a:t> </a:t>
            </a:r>
            <a:r>
              <a:rPr lang="en-US" sz="2000" dirty="0" err="1">
                <a:solidFill>
                  <a:srgbClr val="C2EFFF"/>
                </a:solidFill>
                <a:latin typeface="Eras Demi ITC" panose="020B0805030504020804" pitchFamily="34" charset="0"/>
              </a:rPr>
              <a:t>Shkvarla</a:t>
            </a:r>
            <a:endParaRPr lang="en-US" sz="2000" dirty="0">
              <a:solidFill>
                <a:srgbClr val="C2EFFF"/>
              </a:solidFill>
              <a:latin typeface="Eras Demi ITC" panose="020B08050305040208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04451AB4-68EF-B3CA-7EF3-E6ACC999134E}"/>
              </a:ext>
            </a:extLst>
          </p:cNvPr>
          <p:cNvSpPr txBox="1"/>
          <p:nvPr/>
        </p:nvSpPr>
        <p:spPr>
          <a:xfrm>
            <a:off x="4855414" y="3218739"/>
            <a:ext cx="374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C2EFFF"/>
                </a:solidFill>
                <a:latin typeface="Eras Demi ITC" panose="020B0805030504020804" pitchFamily="34" charset="0"/>
              </a:rPr>
              <a:t>Elena </a:t>
            </a:r>
            <a:r>
              <a:rPr lang="en-US" sz="2000" dirty="0" err="1">
                <a:solidFill>
                  <a:srgbClr val="C2EFFF"/>
                </a:solidFill>
                <a:latin typeface="Eras Demi ITC" panose="020B0805030504020804" pitchFamily="34" charset="0"/>
              </a:rPr>
              <a:t>Keserdzhieva</a:t>
            </a:r>
            <a:endParaRPr lang="en-US" sz="2000" dirty="0">
              <a:solidFill>
                <a:srgbClr val="C2EFFF"/>
              </a:solidFill>
              <a:latin typeface="Eras Demi ITC" panose="020B0805030504020804" pitchFamily="34" charset="0"/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3D9770FA-DE0C-9242-689D-C7AD7536A5EE}"/>
              </a:ext>
            </a:extLst>
          </p:cNvPr>
          <p:cNvSpPr txBox="1"/>
          <p:nvPr/>
        </p:nvSpPr>
        <p:spPr>
          <a:xfrm>
            <a:off x="6168558" y="1896016"/>
            <a:ext cx="374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C2EFFF"/>
                </a:solidFill>
                <a:latin typeface="Eras Demi ITC" panose="020B0805030504020804" pitchFamily="34" charset="0"/>
              </a:rPr>
              <a:t>Ivan </a:t>
            </a:r>
            <a:r>
              <a:rPr lang="en-US" sz="2000" dirty="0" err="1">
                <a:solidFill>
                  <a:srgbClr val="C2EFFF"/>
                </a:solidFill>
                <a:latin typeface="Eras Demi ITC" panose="020B0805030504020804" pitchFamily="34" charset="0"/>
              </a:rPr>
              <a:t>Dadakov</a:t>
            </a:r>
            <a:endParaRPr lang="en-US" sz="2000" dirty="0">
              <a:solidFill>
                <a:srgbClr val="C2EFFF"/>
              </a:solidFill>
              <a:latin typeface="Eras Demi ITC" panose="020B0805030504020804" pitchFamily="34" charset="0"/>
            </a:endParaRPr>
          </a:p>
        </p:txBody>
      </p:sp>
      <p:grpSp>
        <p:nvGrpSpPr>
          <p:cNvPr id="14" name="Google Shape;1235;p65">
            <a:extLst>
              <a:ext uri="{FF2B5EF4-FFF2-40B4-BE49-F238E27FC236}">
                <a16:creationId xmlns:a16="http://schemas.microsoft.com/office/drawing/2014/main" id="{20A0CBD9-5560-9487-DCE4-679DE2D396A0}"/>
              </a:ext>
            </a:extLst>
          </p:cNvPr>
          <p:cNvGrpSpPr/>
          <p:nvPr/>
        </p:nvGrpSpPr>
        <p:grpSpPr>
          <a:xfrm rot="20914833">
            <a:off x="425660" y="4011766"/>
            <a:ext cx="1695551" cy="2446301"/>
            <a:chOff x="5554550" y="3282375"/>
            <a:chExt cx="791200" cy="1141525"/>
          </a:xfrm>
        </p:grpSpPr>
        <p:sp>
          <p:nvSpPr>
            <p:cNvPr id="15" name="Google Shape;1236;p65">
              <a:extLst>
                <a:ext uri="{FF2B5EF4-FFF2-40B4-BE49-F238E27FC236}">
                  <a16:creationId xmlns:a16="http://schemas.microsoft.com/office/drawing/2014/main" id="{792FE67E-D56F-E8EF-5017-7F94B9EF9351}"/>
                </a:ext>
              </a:extLst>
            </p:cNvPr>
            <p:cNvSpPr/>
            <p:nvPr/>
          </p:nvSpPr>
          <p:spPr>
            <a:xfrm>
              <a:off x="5554550" y="3346675"/>
              <a:ext cx="791200" cy="1077225"/>
            </a:xfrm>
            <a:custGeom>
              <a:avLst/>
              <a:gdLst/>
              <a:ahLst/>
              <a:cxnLst/>
              <a:rect l="l" t="t" r="r" b="b"/>
              <a:pathLst>
                <a:path w="31648" h="43089" fill="none" extrusionOk="0">
                  <a:moveTo>
                    <a:pt x="30540" y="43089"/>
                  </a:moveTo>
                  <a:lnTo>
                    <a:pt x="1108" y="43089"/>
                  </a:lnTo>
                  <a:cubicBezTo>
                    <a:pt x="501" y="43089"/>
                    <a:pt x="1" y="42589"/>
                    <a:pt x="1" y="41982"/>
                  </a:cubicBezTo>
                  <a:lnTo>
                    <a:pt x="1" y="1096"/>
                  </a:lnTo>
                  <a:cubicBezTo>
                    <a:pt x="1" y="489"/>
                    <a:pt x="489" y="0"/>
                    <a:pt x="1108" y="0"/>
                  </a:cubicBezTo>
                  <a:lnTo>
                    <a:pt x="30540" y="0"/>
                  </a:lnTo>
                  <a:cubicBezTo>
                    <a:pt x="31147" y="0"/>
                    <a:pt x="31647" y="489"/>
                    <a:pt x="31647" y="1096"/>
                  </a:cubicBezTo>
                  <a:lnTo>
                    <a:pt x="31647" y="41970"/>
                  </a:lnTo>
                  <a:cubicBezTo>
                    <a:pt x="31647" y="42577"/>
                    <a:pt x="31159" y="43089"/>
                    <a:pt x="30540" y="43089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37;p65">
              <a:extLst>
                <a:ext uri="{FF2B5EF4-FFF2-40B4-BE49-F238E27FC236}">
                  <a16:creationId xmlns:a16="http://schemas.microsoft.com/office/drawing/2014/main" id="{DD6C6CDB-00AA-5A50-4B22-869B3704931F}"/>
                </a:ext>
              </a:extLst>
            </p:cNvPr>
            <p:cNvSpPr/>
            <p:nvPr/>
          </p:nvSpPr>
          <p:spPr>
            <a:xfrm>
              <a:off x="5637900" y="3432100"/>
              <a:ext cx="624500" cy="905800"/>
            </a:xfrm>
            <a:custGeom>
              <a:avLst/>
              <a:gdLst/>
              <a:ahLst/>
              <a:cxnLst/>
              <a:rect l="l" t="t" r="r" b="b"/>
              <a:pathLst>
                <a:path w="24980" h="36232" extrusionOk="0">
                  <a:moveTo>
                    <a:pt x="0" y="0"/>
                  </a:moveTo>
                  <a:lnTo>
                    <a:pt x="0" y="36231"/>
                  </a:lnTo>
                  <a:lnTo>
                    <a:pt x="24980" y="36231"/>
                  </a:lnTo>
                  <a:lnTo>
                    <a:pt x="249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38;p65">
              <a:extLst>
                <a:ext uri="{FF2B5EF4-FFF2-40B4-BE49-F238E27FC236}">
                  <a16:creationId xmlns:a16="http://schemas.microsoft.com/office/drawing/2014/main" id="{9C024984-CCC2-8171-1729-0E3C73BB4BF1}"/>
                </a:ext>
              </a:extLst>
            </p:cNvPr>
            <p:cNvSpPr/>
            <p:nvPr/>
          </p:nvSpPr>
          <p:spPr>
            <a:xfrm>
              <a:off x="5771550" y="3326425"/>
              <a:ext cx="357500" cy="128925"/>
            </a:xfrm>
            <a:custGeom>
              <a:avLst/>
              <a:gdLst/>
              <a:ahLst/>
              <a:cxnLst/>
              <a:rect l="l" t="t" r="r" b="b"/>
              <a:pathLst>
                <a:path w="14300" h="5157" extrusionOk="0">
                  <a:moveTo>
                    <a:pt x="0" y="1"/>
                  </a:moveTo>
                  <a:lnTo>
                    <a:pt x="0" y="5156"/>
                  </a:lnTo>
                  <a:lnTo>
                    <a:pt x="14300" y="5156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99E6E5"/>
            </a:solidFill>
            <a:ln w="11300" cap="flat" cmpd="sng">
              <a:solidFill>
                <a:srgbClr val="2A2E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39;p65">
              <a:extLst>
                <a:ext uri="{FF2B5EF4-FFF2-40B4-BE49-F238E27FC236}">
                  <a16:creationId xmlns:a16="http://schemas.microsoft.com/office/drawing/2014/main" id="{8E0BB626-7008-2AD3-9C42-E14443D9CA3A}"/>
                </a:ext>
              </a:extLst>
            </p:cNvPr>
            <p:cNvSpPr/>
            <p:nvPr/>
          </p:nvSpPr>
          <p:spPr>
            <a:xfrm>
              <a:off x="5833750" y="3282375"/>
              <a:ext cx="233400" cy="85750"/>
            </a:xfrm>
            <a:custGeom>
              <a:avLst/>
              <a:gdLst/>
              <a:ahLst/>
              <a:cxnLst/>
              <a:rect l="l" t="t" r="r" b="b"/>
              <a:pathLst>
                <a:path w="9336" h="3430" extrusionOk="0">
                  <a:moveTo>
                    <a:pt x="417" y="1"/>
                  </a:moveTo>
                  <a:cubicBezTo>
                    <a:pt x="191" y="1"/>
                    <a:pt x="1" y="179"/>
                    <a:pt x="1" y="417"/>
                  </a:cubicBezTo>
                  <a:lnTo>
                    <a:pt x="1" y="3013"/>
                  </a:lnTo>
                  <a:cubicBezTo>
                    <a:pt x="1" y="3239"/>
                    <a:pt x="179" y="3430"/>
                    <a:pt x="417" y="3430"/>
                  </a:cubicBezTo>
                  <a:lnTo>
                    <a:pt x="8918" y="3430"/>
                  </a:lnTo>
                  <a:cubicBezTo>
                    <a:pt x="9133" y="3430"/>
                    <a:pt x="9335" y="3239"/>
                    <a:pt x="9335" y="3013"/>
                  </a:cubicBezTo>
                  <a:lnTo>
                    <a:pt x="9335" y="417"/>
                  </a:lnTo>
                  <a:cubicBezTo>
                    <a:pt x="9335" y="191"/>
                    <a:pt x="9157" y="1"/>
                    <a:pt x="8918" y="1"/>
                  </a:cubicBezTo>
                  <a:close/>
                </a:path>
              </a:pathLst>
            </a:custGeom>
            <a:solidFill>
              <a:srgbClr val="99E6E5"/>
            </a:solidFill>
            <a:ln w="11300" cap="flat" cmpd="sng">
              <a:solidFill>
                <a:srgbClr val="2A2E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40;p65">
              <a:extLst>
                <a:ext uri="{FF2B5EF4-FFF2-40B4-BE49-F238E27FC236}">
                  <a16:creationId xmlns:a16="http://schemas.microsoft.com/office/drawing/2014/main" id="{D649AF2D-D7CC-9F12-547D-B2CB3EE57172}"/>
                </a:ext>
              </a:extLst>
            </p:cNvPr>
            <p:cNvSpPr/>
            <p:nvPr/>
          </p:nvSpPr>
          <p:spPr>
            <a:xfrm>
              <a:off x="5702775" y="3558600"/>
              <a:ext cx="495625" cy="14325"/>
            </a:xfrm>
            <a:custGeom>
              <a:avLst/>
              <a:gdLst/>
              <a:ahLst/>
              <a:cxnLst/>
              <a:rect l="l" t="t" r="r" b="b"/>
              <a:pathLst>
                <a:path w="19825" h="573" extrusionOk="0">
                  <a:moveTo>
                    <a:pt x="1" y="1"/>
                  </a:moveTo>
                  <a:lnTo>
                    <a:pt x="1" y="572"/>
                  </a:lnTo>
                  <a:lnTo>
                    <a:pt x="19825" y="572"/>
                  </a:lnTo>
                  <a:lnTo>
                    <a:pt x="19825" y="1"/>
                  </a:lnTo>
                  <a:close/>
                </a:path>
              </a:pathLst>
            </a:custGeom>
            <a:solidFill>
              <a:srgbClr val="2A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41;p65">
              <a:extLst>
                <a:ext uri="{FF2B5EF4-FFF2-40B4-BE49-F238E27FC236}">
                  <a16:creationId xmlns:a16="http://schemas.microsoft.com/office/drawing/2014/main" id="{95333ADA-0FC6-FA02-8AAA-449568EB9954}"/>
                </a:ext>
              </a:extLst>
            </p:cNvPr>
            <p:cNvSpPr/>
            <p:nvPr/>
          </p:nvSpPr>
          <p:spPr>
            <a:xfrm>
              <a:off x="5702775" y="3606225"/>
              <a:ext cx="495625" cy="14325"/>
            </a:xfrm>
            <a:custGeom>
              <a:avLst/>
              <a:gdLst/>
              <a:ahLst/>
              <a:cxnLst/>
              <a:rect l="l" t="t" r="r" b="b"/>
              <a:pathLst>
                <a:path w="19825" h="573" extrusionOk="0">
                  <a:moveTo>
                    <a:pt x="1" y="1"/>
                  </a:moveTo>
                  <a:lnTo>
                    <a:pt x="1" y="572"/>
                  </a:lnTo>
                  <a:lnTo>
                    <a:pt x="19825" y="572"/>
                  </a:lnTo>
                  <a:lnTo>
                    <a:pt x="19825" y="1"/>
                  </a:lnTo>
                  <a:close/>
                </a:path>
              </a:pathLst>
            </a:custGeom>
            <a:solidFill>
              <a:srgbClr val="2A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42;p65">
              <a:extLst>
                <a:ext uri="{FF2B5EF4-FFF2-40B4-BE49-F238E27FC236}">
                  <a16:creationId xmlns:a16="http://schemas.microsoft.com/office/drawing/2014/main" id="{15882A1A-4947-3BA9-D53E-47D830A29063}"/>
                </a:ext>
              </a:extLst>
            </p:cNvPr>
            <p:cNvSpPr/>
            <p:nvPr/>
          </p:nvSpPr>
          <p:spPr>
            <a:xfrm>
              <a:off x="5702775" y="3653850"/>
              <a:ext cx="409900" cy="14325"/>
            </a:xfrm>
            <a:custGeom>
              <a:avLst/>
              <a:gdLst/>
              <a:ahLst/>
              <a:cxnLst/>
              <a:rect l="l" t="t" r="r" b="b"/>
              <a:pathLst>
                <a:path w="16396" h="573" extrusionOk="0">
                  <a:moveTo>
                    <a:pt x="1" y="1"/>
                  </a:moveTo>
                  <a:lnTo>
                    <a:pt x="1" y="572"/>
                  </a:lnTo>
                  <a:lnTo>
                    <a:pt x="16396" y="572"/>
                  </a:lnTo>
                  <a:lnTo>
                    <a:pt x="16396" y="1"/>
                  </a:lnTo>
                  <a:close/>
                </a:path>
              </a:pathLst>
            </a:custGeom>
            <a:solidFill>
              <a:srgbClr val="2A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43;p65">
              <a:extLst>
                <a:ext uri="{FF2B5EF4-FFF2-40B4-BE49-F238E27FC236}">
                  <a16:creationId xmlns:a16="http://schemas.microsoft.com/office/drawing/2014/main" id="{A06EEC69-E293-ECE6-2BD0-894304F26052}"/>
                </a:ext>
              </a:extLst>
            </p:cNvPr>
            <p:cNvSpPr/>
            <p:nvPr/>
          </p:nvSpPr>
          <p:spPr>
            <a:xfrm>
              <a:off x="5702775" y="3696725"/>
              <a:ext cx="452775" cy="14000"/>
            </a:xfrm>
            <a:custGeom>
              <a:avLst/>
              <a:gdLst/>
              <a:ahLst/>
              <a:cxnLst/>
              <a:rect l="l" t="t" r="r" b="b"/>
              <a:pathLst>
                <a:path w="18111" h="560" extrusionOk="0">
                  <a:moveTo>
                    <a:pt x="1" y="0"/>
                  </a:moveTo>
                  <a:lnTo>
                    <a:pt x="1" y="560"/>
                  </a:lnTo>
                  <a:lnTo>
                    <a:pt x="18110" y="560"/>
                  </a:lnTo>
                  <a:lnTo>
                    <a:pt x="18110" y="0"/>
                  </a:lnTo>
                  <a:close/>
                </a:path>
              </a:pathLst>
            </a:custGeom>
            <a:solidFill>
              <a:srgbClr val="2A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44;p65">
              <a:extLst>
                <a:ext uri="{FF2B5EF4-FFF2-40B4-BE49-F238E27FC236}">
                  <a16:creationId xmlns:a16="http://schemas.microsoft.com/office/drawing/2014/main" id="{D31ED622-C631-FAC4-6957-C0C491F9723F}"/>
                </a:ext>
              </a:extLst>
            </p:cNvPr>
            <p:cNvSpPr/>
            <p:nvPr/>
          </p:nvSpPr>
          <p:spPr>
            <a:xfrm>
              <a:off x="5702775" y="3949425"/>
              <a:ext cx="495625" cy="14025"/>
            </a:xfrm>
            <a:custGeom>
              <a:avLst/>
              <a:gdLst/>
              <a:ahLst/>
              <a:cxnLst/>
              <a:rect l="l" t="t" r="r" b="b"/>
              <a:pathLst>
                <a:path w="19825" h="561" extrusionOk="0">
                  <a:moveTo>
                    <a:pt x="1" y="0"/>
                  </a:moveTo>
                  <a:lnTo>
                    <a:pt x="1" y="560"/>
                  </a:lnTo>
                  <a:lnTo>
                    <a:pt x="19825" y="560"/>
                  </a:lnTo>
                  <a:lnTo>
                    <a:pt x="19825" y="0"/>
                  </a:lnTo>
                  <a:close/>
                </a:path>
              </a:pathLst>
            </a:custGeom>
            <a:solidFill>
              <a:srgbClr val="2A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45;p65">
              <a:extLst>
                <a:ext uri="{FF2B5EF4-FFF2-40B4-BE49-F238E27FC236}">
                  <a16:creationId xmlns:a16="http://schemas.microsoft.com/office/drawing/2014/main" id="{0502BC86-C8AA-7A37-2AC9-5F098447C58F}"/>
                </a:ext>
              </a:extLst>
            </p:cNvPr>
            <p:cNvSpPr/>
            <p:nvPr/>
          </p:nvSpPr>
          <p:spPr>
            <a:xfrm>
              <a:off x="5720950" y="3752075"/>
              <a:ext cx="431625" cy="134575"/>
            </a:xfrm>
            <a:custGeom>
              <a:avLst/>
              <a:gdLst/>
              <a:ahLst/>
              <a:cxnLst/>
              <a:rect l="l" t="t" r="r" b="b"/>
              <a:pathLst>
                <a:path w="17265" h="5383" fill="none" extrusionOk="0">
                  <a:moveTo>
                    <a:pt x="0" y="4989"/>
                  </a:moveTo>
                  <a:lnTo>
                    <a:pt x="2691" y="1"/>
                  </a:lnTo>
                  <a:lnTo>
                    <a:pt x="4620" y="5382"/>
                  </a:lnTo>
                  <a:lnTo>
                    <a:pt x="5763" y="1929"/>
                  </a:lnTo>
                  <a:lnTo>
                    <a:pt x="6906" y="4227"/>
                  </a:lnTo>
                  <a:lnTo>
                    <a:pt x="8823" y="394"/>
                  </a:lnTo>
                  <a:lnTo>
                    <a:pt x="11132" y="5382"/>
                  </a:lnTo>
                  <a:lnTo>
                    <a:pt x="11894" y="1929"/>
                  </a:lnTo>
                  <a:lnTo>
                    <a:pt x="17264" y="1929"/>
                  </a:lnTo>
                </a:path>
              </a:pathLst>
            </a:custGeom>
            <a:noFill/>
            <a:ln w="3875" cap="rnd" cmpd="sng">
              <a:solidFill>
                <a:srgbClr val="2A2E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46;p65">
              <a:extLst>
                <a:ext uri="{FF2B5EF4-FFF2-40B4-BE49-F238E27FC236}">
                  <a16:creationId xmlns:a16="http://schemas.microsoft.com/office/drawing/2014/main" id="{2DD695A8-9262-F847-B9AE-3F3A61FD14BB}"/>
                </a:ext>
              </a:extLst>
            </p:cNvPr>
            <p:cNvSpPr/>
            <p:nvPr/>
          </p:nvSpPr>
          <p:spPr>
            <a:xfrm>
              <a:off x="5702775" y="3997050"/>
              <a:ext cx="309900" cy="14025"/>
            </a:xfrm>
            <a:custGeom>
              <a:avLst/>
              <a:gdLst/>
              <a:ahLst/>
              <a:cxnLst/>
              <a:rect l="l" t="t" r="r" b="b"/>
              <a:pathLst>
                <a:path w="12396" h="561" extrusionOk="0">
                  <a:moveTo>
                    <a:pt x="1" y="0"/>
                  </a:moveTo>
                  <a:lnTo>
                    <a:pt x="1" y="560"/>
                  </a:lnTo>
                  <a:lnTo>
                    <a:pt x="12395" y="560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rgbClr val="2A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47;p65">
              <a:extLst>
                <a:ext uri="{FF2B5EF4-FFF2-40B4-BE49-F238E27FC236}">
                  <a16:creationId xmlns:a16="http://schemas.microsoft.com/office/drawing/2014/main" id="{09932931-16D9-219E-F2AB-4F15A32A2F3D}"/>
                </a:ext>
              </a:extLst>
            </p:cNvPr>
            <p:cNvSpPr/>
            <p:nvPr/>
          </p:nvSpPr>
          <p:spPr>
            <a:xfrm>
              <a:off x="5884050" y="4211650"/>
              <a:ext cx="309900" cy="14325"/>
            </a:xfrm>
            <a:custGeom>
              <a:avLst/>
              <a:gdLst/>
              <a:ahLst/>
              <a:cxnLst/>
              <a:rect l="l" t="t" r="r" b="b"/>
              <a:pathLst>
                <a:path w="12396" h="573" extrusionOk="0">
                  <a:moveTo>
                    <a:pt x="1" y="1"/>
                  </a:moveTo>
                  <a:lnTo>
                    <a:pt x="1" y="572"/>
                  </a:lnTo>
                  <a:lnTo>
                    <a:pt x="12395" y="572"/>
                  </a:lnTo>
                  <a:lnTo>
                    <a:pt x="12395" y="1"/>
                  </a:lnTo>
                  <a:close/>
                </a:path>
              </a:pathLst>
            </a:custGeom>
            <a:solidFill>
              <a:srgbClr val="2A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48;p65">
              <a:extLst>
                <a:ext uri="{FF2B5EF4-FFF2-40B4-BE49-F238E27FC236}">
                  <a16:creationId xmlns:a16="http://schemas.microsoft.com/office/drawing/2014/main" id="{BEF9A4C1-3768-C1EE-A099-529E0FC16539}"/>
                </a:ext>
              </a:extLst>
            </p:cNvPr>
            <p:cNvSpPr/>
            <p:nvPr/>
          </p:nvSpPr>
          <p:spPr>
            <a:xfrm>
              <a:off x="5702775" y="4044675"/>
              <a:ext cx="495625" cy="14025"/>
            </a:xfrm>
            <a:custGeom>
              <a:avLst/>
              <a:gdLst/>
              <a:ahLst/>
              <a:cxnLst/>
              <a:rect l="l" t="t" r="r" b="b"/>
              <a:pathLst>
                <a:path w="19825" h="561" extrusionOk="0">
                  <a:moveTo>
                    <a:pt x="1" y="0"/>
                  </a:moveTo>
                  <a:lnTo>
                    <a:pt x="1" y="560"/>
                  </a:lnTo>
                  <a:lnTo>
                    <a:pt x="19825" y="560"/>
                  </a:lnTo>
                  <a:lnTo>
                    <a:pt x="19825" y="0"/>
                  </a:lnTo>
                  <a:close/>
                </a:path>
              </a:pathLst>
            </a:custGeom>
            <a:solidFill>
              <a:srgbClr val="2A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49;p65">
              <a:extLst>
                <a:ext uri="{FF2B5EF4-FFF2-40B4-BE49-F238E27FC236}">
                  <a16:creationId xmlns:a16="http://schemas.microsoft.com/office/drawing/2014/main" id="{05D46016-E045-4D19-6D8D-597DB3F37EDB}"/>
                </a:ext>
              </a:extLst>
            </p:cNvPr>
            <p:cNvSpPr/>
            <p:nvPr/>
          </p:nvSpPr>
          <p:spPr>
            <a:xfrm>
              <a:off x="5702775" y="4087525"/>
              <a:ext cx="452775" cy="14025"/>
            </a:xfrm>
            <a:custGeom>
              <a:avLst/>
              <a:gdLst/>
              <a:ahLst/>
              <a:cxnLst/>
              <a:rect l="l" t="t" r="r" b="b"/>
              <a:pathLst>
                <a:path w="18111" h="561" extrusionOk="0">
                  <a:moveTo>
                    <a:pt x="1" y="1"/>
                  </a:moveTo>
                  <a:lnTo>
                    <a:pt x="1" y="561"/>
                  </a:lnTo>
                  <a:lnTo>
                    <a:pt x="18110" y="561"/>
                  </a:lnTo>
                  <a:lnTo>
                    <a:pt x="18110" y="1"/>
                  </a:lnTo>
                  <a:close/>
                </a:path>
              </a:pathLst>
            </a:custGeom>
            <a:solidFill>
              <a:srgbClr val="2A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50;p65">
              <a:extLst>
                <a:ext uri="{FF2B5EF4-FFF2-40B4-BE49-F238E27FC236}">
                  <a16:creationId xmlns:a16="http://schemas.microsoft.com/office/drawing/2014/main" id="{BB7F1319-3A52-0DD8-34E0-5FCA23EA46CF}"/>
                </a:ext>
              </a:extLst>
            </p:cNvPr>
            <p:cNvSpPr/>
            <p:nvPr/>
          </p:nvSpPr>
          <p:spPr>
            <a:xfrm>
              <a:off x="5796550" y="3376450"/>
              <a:ext cx="28900" cy="28875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84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93"/>
                    <a:pt x="262" y="1155"/>
                    <a:pt x="584" y="1155"/>
                  </a:cubicBezTo>
                  <a:cubicBezTo>
                    <a:pt x="893" y="1155"/>
                    <a:pt x="1155" y="893"/>
                    <a:pt x="1155" y="572"/>
                  </a:cubicBezTo>
                  <a:cubicBezTo>
                    <a:pt x="1155" y="262"/>
                    <a:pt x="893" y="0"/>
                    <a:pt x="584" y="0"/>
                  </a:cubicBezTo>
                  <a:close/>
                </a:path>
              </a:pathLst>
            </a:custGeom>
            <a:solidFill>
              <a:srgbClr val="2A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51;p65">
              <a:extLst>
                <a:ext uri="{FF2B5EF4-FFF2-40B4-BE49-F238E27FC236}">
                  <a16:creationId xmlns:a16="http://schemas.microsoft.com/office/drawing/2014/main" id="{3C249D1D-45B8-1957-8154-15F8D823697A}"/>
                </a:ext>
              </a:extLst>
            </p:cNvPr>
            <p:cNvSpPr/>
            <p:nvPr/>
          </p:nvSpPr>
          <p:spPr>
            <a:xfrm>
              <a:off x="6074850" y="3376450"/>
              <a:ext cx="28900" cy="28875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93"/>
                    <a:pt x="263" y="1155"/>
                    <a:pt x="572" y="1155"/>
                  </a:cubicBezTo>
                  <a:cubicBezTo>
                    <a:pt x="894" y="1155"/>
                    <a:pt x="1156" y="893"/>
                    <a:pt x="1156" y="572"/>
                  </a:cubicBezTo>
                  <a:cubicBezTo>
                    <a:pt x="1156" y="262"/>
                    <a:pt x="894" y="0"/>
                    <a:pt x="572" y="0"/>
                  </a:cubicBezTo>
                  <a:close/>
                </a:path>
              </a:pathLst>
            </a:custGeom>
            <a:solidFill>
              <a:srgbClr val="2A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5723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28E22F0-D402-B683-9358-041C50E176D2}"/>
              </a:ext>
            </a:extLst>
          </p:cNvPr>
          <p:cNvSpPr>
            <a:spLocks noGrp="1"/>
          </p:cNvSpPr>
          <p:nvPr/>
        </p:nvSpPr>
        <p:spPr>
          <a:xfrm>
            <a:off x="5702300" y="-1591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>
                <a:solidFill>
                  <a:srgbClr val="C2EFFF"/>
                </a:solidFill>
                <a:latin typeface="Berlin Sans FB Demi" panose="020E0802020502020306" pitchFamily="34" charset="0"/>
                <a:cs typeface="Calibri Light"/>
              </a:rPr>
              <a:t>Technologies Used</a:t>
            </a:r>
            <a:endParaRPr lang="en-US" sz="5400" b="1" i="1" dirty="0">
              <a:solidFill>
                <a:srgbClr val="C2EFFF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26580CAB-0328-B799-37A3-6C3834190048}"/>
              </a:ext>
            </a:extLst>
          </p:cNvPr>
          <p:cNvGrpSpPr/>
          <p:nvPr/>
        </p:nvGrpSpPr>
        <p:grpSpPr>
          <a:xfrm rot="16200000">
            <a:off x="-3599846" y="4793116"/>
            <a:ext cx="10465252" cy="879020"/>
            <a:chOff x="2443843" y="1491342"/>
            <a:chExt cx="10465252" cy="87902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Parallelogram 3">
              <a:extLst>
                <a:ext uri="{FF2B5EF4-FFF2-40B4-BE49-F238E27FC236}">
                  <a16:creationId xmlns:a16="http://schemas.microsoft.com/office/drawing/2014/main" id="{9BD0A1E7-8047-BCF2-697F-0CB18C3C6D27}"/>
                </a:ext>
              </a:extLst>
            </p:cNvPr>
            <p:cNvSpPr/>
            <p:nvPr/>
          </p:nvSpPr>
          <p:spPr>
            <a:xfrm rot="19680000">
              <a:off x="2443843" y="1663218"/>
              <a:ext cx="8489884" cy="324108"/>
            </a:xfrm>
            <a:prstGeom prst="parallelogram">
              <a:avLst/>
            </a:prstGeom>
            <a:solidFill>
              <a:srgbClr val="124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30">
              <a:extLst>
                <a:ext uri="{FF2B5EF4-FFF2-40B4-BE49-F238E27FC236}">
                  <a16:creationId xmlns:a16="http://schemas.microsoft.com/office/drawing/2014/main" id="{07FC9ABE-2C9A-9CD4-45EE-96244DDC0E32}"/>
                </a:ext>
              </a:extLst>
            </p:cNvPr>
            <p:cNvSpPr/>
            <p:nvPr/>
          </p:nvSpPr>
          <p:spPr>
            <a:xfrm rot="19680000">
              <a:off x="2541911" y="1491342"/>
              <a:ext cx="8489884" cy="324108"/>
            </a:xfrm>
            <a:prstGeom prst="parallelogram">
              <a:avLst/>
            </a:prstGeom>
            <a:solidFill>
              <a:srgbClr val="2590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5">
              <a:extLst>
                <a:ext uri="{FF2B5EF4-FFF2-40B4-BE49-F238E27FC236}">
                  <a16:creationId xmlns:a16="http://schemas.microsoft.com/office/drawing/2014/main" id="{87A40848-C2CF-D59C-3D2E-0C2F371D4058}"/>
                </a:ext>
              </a:extLst>
            </p:cNvPr>
            <p:cNvSpPr/>
            <p:nvPr/>
          </p:nvSpPr>
          <p:spPr>
            <a:xfrm rot="19680000">
              <a:off x="3424523" y="1840004"/>
              <a:ext cx="8489884" cy="324108"/>
            </a:xfrm>
            <a:prstGeom prst="parallelogram">
              <a:avLst/>
            </a:prstGeom>
            <a:solidFill>
              <a:srgbClr val="7816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7">
              <a:extLst>
                <a:ext uri="{FF2B5EF4-FFF2-40B4-BE49-F238E27FC236}">
                  <a16:creationId xmlns:a16="http://schemas.microsoft.com/office/drawing/2014/main" id="{5FBDC3CE-D6B3-FDAE-9941-10C510EFB470}"/>
                </a:ext>
              </a:extLst>
            </p:cNvPr>
            <p:cNvSpPr/>
            <p:nvPr/>
          </p:nvSpPr>
          <p:spPr>
            <a:xfrm rot="19680000">
              <a:off x="4321143" y="2046254"/>
              <a:ext cx="8489884" cy="324108"/>
            </a:xfrm>
            <a:prstGeom prst="parallelogram">
              <a:avLst/>
            </a:prstGeom>
            <a:solidFill>
              <a:srgbClr val="00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31">
              <a:extLst>
                <a:ext uri="{FF2B5EF4-FFF2-40B4-BE49-F238E27FC236}">
                  <a16:creationId xmlns:a16="http://schemas.microsoft.com/office/drawing/2014/main" id="{C2793879-344D-9080-1661-9C41AAF9400F}"/>
                </a:ext>
              </a:extLst>
            </p:cNvPr>
            <p:cNvSpPr/>
            <p:nvPr/>
          </p:nvSpPr>
          <p:spPr>
            <a:xfrm rot="19680000">
              <a:off x="3522591" y="1668129"/>
              <a:ext cx="8489884" cy="324108"/>
            </a:xfrm>
            <a:prstGeom prst="parallelogram">
              <a:avLst/>
            </a:prstGeom>
            <a:solidFill>
              <a:srgbClr val="B81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32">
              <a:extLst>
                <a:ext uri="{FF2B5EF4-FFF2-40B4-BE49-F238E27FC236}">
                  <a16:creationId xmlns:a16="http://schemas.microsoft.com/office/drawing/2014/main" id="{D9566E60-933D-E639-216F-CD3AF75331AC}"/>
                </a:ext>
              </a:extLst>
            </p:cNvPr>
            <p:cNvSpPr/>
            <p:nvPr/>
          </p:nvSpPr>
          <p:spPr>
            <a:xfrm rot="19680000">
              <a:off x="4419211" y="1874378"/>
              <a:ext cx="8489884" cy="324108"/>
            </a:xfrm>
            <a:prstGeom prst="parallelogram">
              <a:avLst/>
            </a:prstGeom>
            <a:solidFill>
              <a:srgbClr val="008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C++ - Wikipedia">
            <a:extLst>
              <a:ext uri="{FF2B5EF4-FFF2-40B4-BE49-F238E27FC236}">
                <a16:creationId xmlns:a16="http://schemas.microsoft.com/office/drawing/2014/main" id="{31FE0B3A-6BA8-9377-505F-DCEDC6DD1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1" y="859272"/>
            <a:ext cx="1641477" cy="18447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aylib - Wikipedia">
            <a:extLst>
              <a:ext uri="{FF2B5EF4-FFF2-40B4-BE49-F238E27FC236}">
                <a16:creationId xmlns:a16="http://schemas.microsoft.com/office/drawing/2014/main" id="{9FB6A668-15FC-40DD-1E7C-458234DF4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671" y="2843624"/>
            <a:ext cx="1514015" cy="15140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ocreate® – The most powerful and intuitive digital illustration app  available for iPad.">
            <a:extLst>
              <a:ext uri="{FF2B5EF4-FFF2-40B4-BE49-F238E27FC236}">
                <a16:creationId xmlns:a16="http://schemas.microsoft.com/office/drawing/2014/main" id="{78E631DB-A9F2-E5DB-4456-61D636411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333" y="2830778"/>
            <a:ext cx="2019885" cy="2019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isual Studio - Wikipedia">
            <a:extLst>
              <a:ext uri="{FF2B5EF4-FFF2-40B4-BE49-F238E27FC236}">
                <a16:creationId xmlns:a16="http://schemas.microsoft.com/office/drawing/2014/main" id="{1719DBC2-C47F-CBBC-98C1-06ED603F0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200" y="4688473"/>
            <a:ext cx="1587812" cy="15878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421190E-B549-CC47-2C5E-036806DB0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43" y="51236"/>
            <a:ext cx="1702061" cy="17020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icrosoft Office - Wikipedia">
            <a:extLst>
              <a:ext uri="{FF2B5EF4-FFF2-40B4-BE49-F238E27FC236}">
                <a16:creationId xmlns:a16="http://schemas.microsoft.com/office/drawing/2014/main" id="{DB5AED11-CCA1-AF73-2787-169A9AEE6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121" y="1785528"/>
            <a:ext cx="1653887" cy="1653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dobe Creative Cloud - Wikipedia">
            <a:extLst>
              <a:ext uri="{FF2B5EF4-FFF2-40B4-BE49-F238E27FC236}">
                <a16:creationId xmlns:a16="http://schemas.microsoft.com/office/drawing/2014/main" id="{0EDD37F0-3B0C-5E19-A7CC-6EFC7178E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432" y="4890887"/>
            <a:ext cx="1696383" cy="1653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Microsoft Teams - Wikipedia">
            <a:extLst>
              <a:ext uri="{FF2B5EF4-FFF2-40B4-BE49-F238E27FC236}">
                <a16:creationId xmlns:a16="http://schemas.microsoft.com/office/drawing/2014/main" id="{644417E9-087F-2AD8-3D3F-6354DC601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294" y="3237001"/>
            <a:ext cx="1778310" cy="16538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Pixlr - YouTube">
            <a:extLst>
              <a:ext uri="{FF2B5EF4-FFF2-40B4-BE49-F238E27FC236}">
                <a16:creationId xmlns:a16="http://schemas.microsoft.com/office/drawing/2014/main" id="{DE8A008D-F7E1-51C6-4404-9DD58B6B4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172" y="1354223"/>
            <a:ext cx="1785594" cy="17855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876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6351;p78">
            <a:extLst>
              <a:ext uri="{FF2B5EF4-FFF2-40B4-BE49-F238E27FC236}">
                <a16:creationId xmlns:a16="http://schemas.microsoft.com/office/drawing/2014/main" id="{9519250F-6C35-77FB-701F-46B36F962FB2}"/>
              </a:ext>
            </a:extLst>
          </p:cNvPr>
          <p:cNvGrpSpPr/>
          <p:nvPr/>
        </p:nvGrpSpPr>
        <p:grpSpPr>
          <a:xfrm rot="5400000">
            <a:off x="7436177" y="-756871"/>
            <a:ext cx="3492052" cy="3340748"/>
            <a:chOff x="3950316" y="3820307"/>
            <a:chExt cx="369805" cy="353782"/>
          </a:xfrm>
          <a:solidFill>
            <a:schemeClr val="bg1"/>
          </a:solidFill>
        </p:grpSpPr>
        <p:sp>
          <p:nvSpPr>
            <p:cNvPr id="38" name="Google Shape;6352;p78">
              <a:extLst>
                <a:ext uri="{FF2B5EF4-FFF2-40B4-BE49-F238E27FC236}">
                  <a16:creationId xmlns:a16="http://schemas.microsoft.com/office/drawing/2014/main" id="{79628D68-433D-7DF0-E319-225B5A0E127C}"/>
                </a:ext>
              </a:extLst>
            </p:cNvPr>
            <p:cNvSpPr/>
            <p:nvPr/>
          </p:nvSpPr>
          <p:spPr>
            <a:xfrm>
              <a:off x="4040561" y="3880991"/>
              <a:ext cx="99802" cy="28383"/>
            </a:xfrm>
            <a:custGeom>
              <a:avLst/>
              <a:gdLst/>
              <a:ahLst/>
              <a:cxnLst/>
              <a:rect l="l" t="t" r="r" b="b"/>
              <a:pathLst>
                <a:path w="3133" h="891" extrusionOk="0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353;p78">
              <a:extLst>
                <a:ext uri="{FF2B5EF4-FFF2-40B4-BE49-F238E27FC236}">
                  <a16:creationId xmlns:a16="http://schemas.microsoft.com/office/drawing/2014/main" id="{8691D0EC-CFF6-75E2-E333-6EF83239A67F}"/>
                </a:ext>
              </a:extLst>
            </p:cNvPr>
            <p:cNvSpPr/>
            <p:nvPr/>
          </p:nvSpPr>
          <p:spPr>
            <a:xfrm>
              <a:off x="3950316" y="3820307"/>
              <a:ext cx="369805" cy="353782"/>
            </a:xfrm>
            <a:custGeom>
              <a:avLst/>
              <a:gdLst/>
              <a:ahLst/>
              <a:cxnLst/>
              <a:rect l="l" t="t" r="r" b="b"/>
              <a:pathLst>
                <a:path w="11609" h="11106" extrusionOk="0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354;p78">
              <a:extLst>
                <a:ext uri="{FF2B5EF4-FFF2-40B4-BE49-F238E27FC236}">
                  <a16:creationId xmlns:a16="http://schemas.microsoft.com/office/drawing/2014/main" id="{E58FEC8E-2B87-4E08-A870-9DA4DD2AF1BC}"/>
                </a:ext>
              </a:extLst>
            </p:cNvPr>
            <p:cNvSpPr/>
            <p:nvPr/>
          </p:nvSpPr>
          <p:spPr>
            <a:xfrm>
              <a:off x="4098219" y="3850602"/>
              <a:ext cx="101299" cy="195781"/>
            </a:xfrm>
            <a:custGeom>
              <a:avLst/>
              <a:gdLst/>
              <a:ahLst/>
              <a:cxnLst/>
              <a:rect l="l" t="t" r="r" b="b"/>
              <a:pathLst>
                <a:path w="3180" h="6146" extrusionOk="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355;p78">
              <a:extLst>
                <a:ext uri="{FF2B5EF4-FFF2-40B4-BE49-F238E27FC236}">
                  <a16:creationId xmlns:a16="http://schemas.microsoft.com/office/drawing/2014/main" id="{E4C1E22B-194A-FA89-BEA4-F781EDD7EA69}"/>
                </a:ext>
              </a:extLst>
            </p:cNvPr>
            <p:cNvSpPr/>
            <p:nvPr/>
          </p:nvSpPr>
          <p:spPr>
            <a:xfrm>
              <a:off x="3981789" y="3849136"/>
              <a:ext cx="103178" cy="198011"/>
            </a:xfrm>
            <a:custGeom>
              <a:avLst/>
              <a:gdLst/>
              <a:ahLst/>
              <a:cxnLst/>
              <a:rect l="l" t="t" r="r" b="b"/>
              <a:pathLst>
                <a:path w="3239" h="6216" extrusionOk="0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4BAD6E-FC7C-4E57-EF31-B3FC0048298D}"/>
              </a:ext>
            </a:extLst>
          </p:cNvPr>
          <p:cNvSpPr>
            <a:spLocks noGrp="1"/>
          </p:cNvSpPr>
          <p:nvPr/>
        </p:nvSpPr>
        <p:spPr>
          <a:xfrm>
            <a:off x="-600075" y="35213"/>
            <a:ext cx="6426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i="1" dirty="0">
                <a:solidFill>
                  <a:srgbClr val="C2EFFF"/>
                </a:solidFill>
                <a:latin typeface="Berlin Sans FB Demi" panose="020E0802020502020306" pitchFamily="34" charset="0"/>
                <a:cs typeface="Calibri Light"/>
              </a:rPr>
              <a:t>Realization</a:t>
            </a:r>
            <a:endParaRPr lang="en-US" sz="6000" b="1" i="1" dirty="0">
              <a:solidFill>
                <a:srgbClr val="C2EFFF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764DA917-AEE9-E757-4D0A-48E8153274E0}"/>
              </a:ext>
            </a:extLst>
          </p:cNvPr>
          <p:cNvSpPr/>
          <p:nvPr/>
        </p:nvSpPr>
        <p:spPr>
          <a:xfrm>
            <a:off x="952500" y="2895600"/>
            <a:ext cx="1257300" cy="1257300"/>
          </a:xfrm>
          <a:prstGeom prst="rect">
            <a:avLst/>
          </a:prstGeom>
          <a:solidFill>
            <a:srgbClr val="25E5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33C774C5-A93E-FEAB-C934-1D3DC493800D}"/>
              </a:ext>
            </a:extLst>
          </p:cNvPr>
          <p:cNvSpPr/>
          <p:nvPr/>
        </p:nvSpPr>
        <p:spPr>
          <a:xfrm>
            <a:off x="3149600" y="2895600"/>
            <a:ext cx="1257300" cy="1257300"/>
          </a:xfrm>
          <a:prstGeom prst="rect">
            <a:avLst/>
          </a:prstGeom>
          <a:solidFill>
            <a:srgbClr val="25E5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399E7422-518B-5590-20C5-C3C239BB06AF}"/>
              </a:ext>
            </a:extLst>
          </p:cNvPr>
          <p:cNvSpPr/>
          <p:nvPr/>
        </p:nvSpPr>
        <p:spPr>
          <a:xfrm>
            <a:off x="5346700" y="2895600"/>
            <a:ext cx="1257300" cy="1257300"/>
          </a:xfrm>
          <a:prstGeom prst="rect">
            <a:avLst/>
          </a:prstGeom>
          <a:solidFill>
            <a:srgbClr val="25E5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C6DAF2CC-9075-EA28-2F70-6FFA02025792}"/>
              </a:ext>
            </a:extLst>
          </p:cNvPr>
          <p:cNvSpPr/>
          <p:nvPr/>
        </p:nvSpPr>
        <p:spPr>
          <a:xfrm>
            <a:off x="7597549" y="2889250"/>
            <a:ext cx="1257300" cy="1257300"/>
          </a:xfrm>
          <a:prstGeom prst="rect">
            <a:avLst/>
          </a:prstGeom>
          <a:solidFill>
            <a:srgbClr val="25E5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FCA3A454-1B18-F825-B0B3-2B013494B342}"/>
              </a:ext>
            </a:extLst>
          </p:cNvPr>
          <p:cNvSpPr/>
          <p:nvPr/>
        </p:nvSpPr>
        <p:spPr>
          <a:xfrm>
            <a:off x="9740900" y="2889250"/>
            <a:ext cx="1257300" cy="1257300"/>
          </a:xfrm>
          <a:prstGeom prst="rect">
            <a:avLst/>
          </a:prstGeom>
          <a:solidFill>
            <a:srgbClr val="25E5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708327A3-B785-61DB-A1D1-51E9FB6C0F66}"/>
              </a:ext>
            </a:extLst>
          </p:cNvPr>
          <p:cNvSpPr txBox="1"/>
          <p:nvPr/>
        </p:nvSpPr>
        <p:spPr>
          <a:xfrm>
            <a:off x="1276350" y="2497976"/>
            <a:ext cx="609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03B5E"/>
                </a:solidFill>
                <a:latin typeface="Berlin Sans FB Demi" panose="020E0802020502020306" pitchFamily="34" charset="0"/>
              </a:rPr>
              <a:t>1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F07AA83C-B678-2FB4-EC47-E035840834DA}"/>
              </a:ext>
            </a:extLst>
          </p:cNvPr>
          <p:cNvSpPr txBox="1"/>
          <p:nvPr/>
        </p:nvSpPr>
        <p:spPr>
          <a:xfrm>
            <a:off x="3327400" y="2497976"/>
            <a:ext cx="9017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03B5E"/>
                </a:solidFill>
                <a:latin typeface="Berlin Sans FB Demi" panose="020E0802020502020306" pitchFamily="34" charset="0"/>
              </a:rPr>
              <a:t>2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30D54322-6DFB-DA3E-5C96-4F4CA674E6F5}"/>
              </a:ext>
            </a:extLst>
          </p:cNvPr>
          <p:cNvSpPr txBox="1"/>
          <p:nvPr/>
        </p:nvSpPr>
        <p:spPr>
          <a:xfrm>
            <a:off x="5524500" y="2472576"/>
            <a:ext cx="9017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03B5E"/>
                </a:solidFill>
                <a:latin typeface="Berlin Sans FB Demi" panose="020E0802020502020306" pitchFamily="34" charset="0"/>
              </a:rPr>
              <a:t>3</a:t>
            </a:r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9FAF3AAD-7CD5-1271-F169-1B9892526F85}"/>
              </a:ext>
            </a:extLst>
          </p:cNvPr>
          <p:cNvSpPr txBox="1"/>
          <p:nvPr/>
        </p:nvSpPr>
        <p:spPr>
          <a:xfrm>
            <a:off x="7721600" y="2497976"/>
            <a:ext cx="9017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03B5E"/>
                </a:solidFill>
                <a:latin typeface="Berlin Sans FB Demi" panose="020E0802020502020306" pitchFamily="34" charset="0"/>
              </a:rPr>
              <a:t>4</a:t>
            </a:r>
          </a:p>
        </p:txBody>
      </p:sp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20C7AA35-881B-36B2-BAD2-B19D3455CD69}"/>
              </a:ext>
            </a:extLst>
          </p:cNvPr>
          <p:cNvSpPr txBox="1"/>
          <p:nvPr/>
        </p:nvSpPr>
        <p:spPr>
          <a:xfrm>
            <a:off x="9918700" y="2472576"/>
            <a:ext cx="9017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03B5E"/>
                </a:solidFill>
                <a:latin typeface="Berlin Sans FB Demi" panose="020E0802020502020306" pitchFamily="34" charset="0"/>
              </a:rPr>
              <a:t>5</a:t>
            </a:r>
          </a:p>
        </p:txBody>
      </p:sp>
      <p:sp>
        <p:nvSpPr>
          <p:cNvPr id="21" name="Правоъгълник 20">
            <a:extLst>
              <a:ext uri="{FF2B5EF4-FFF2-40B4-BE49-F238E27FC236}">
                <a16:creationId xmlns:a16="http://schemas.microsoft.com/office/drawing/2014/main" id="{995E2AFC-0DE1-6536-6E3B-1203F457CE0A}"/>
              </a:ext>
            </a:extLst>
          </p:cNvPr>
          <p:cNvSpPr/>
          <p:nvPr/>
        </p:nvSpPr>
        <p:spPr>
          <a:xfrm>
            <a:off x="2355850" y="3212306"/>
            <a:ext cx="688975" cy="688975"/>
          </a:xfrm>
          <a:prstGeom prst="rect">
            <a:avLst/>
          </a:prstGeom>
          <a:solidFill>
            <a:srgbClr val="2590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Правоъгълник 21">
            <a:extLst>
              <a:ext uri="{FF2B5EF4-FFF2-40B4-BE49-F238E27FC236}">
                <a16:creationId xmlns:a16="http://schemas.microsoft.com/office/drawing/2014/main" id="{6A69F7FF-EB59-AAB5-EACA-559637B4A130}"/>
              </a:ext>
            </a:extLst>
          </p:cNvPr>
          <p:cNvSpPr/>
          <p:nvPr/>
        </p:nvSpPr>
        <p:spPr>
          <a:xfrm>
            <a:off x="4511675" y="3179762"/>
            <a:ext cx="688975" cy="688975"/>
          </a:xfrm>
          <a:prstGeom prst="rect">
            <a:avLst/>
          </a:prstGeom>
          <a:solidFill>
            <a:srgbClr val="00869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Правоъгълник 22">
            <a:extLst>
              <a:ext uri="{FF2B5EF4-FFF2-40B4-BE49-F238E27FC236}">
                <a16:creationId xmlns:a16="http://schemas.microsoft.com/office/drawing/2014/main" id="{119C8158-3E45-4EA5-D087-CC60C7F27487}"/>
              </a:ext>
            </a:extLst>
          </p:cNvPr>
          <p:cNvSpPr/>
          <p:nvPr/>
        </p:nvSpPr>
        <p:spPr>
          <a:xfrm>
            <a:off x="8978900" y="3212305"/>
            <a:ext cx="688975" cy="688975"/>
          </a:xfrm>
          <a:prstGeom prst="rect">
            <a:avLst/>
          </a:prstGeom>
          <a:solidFill>
            <a:srgbClr val="00869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Правоъгълник 23">
            <a:extLst>
              <a:ext uri="{FF2B5EF4-FFF2-40B4-BE49-F238E27FC236}">
                <a16:creationId xmlns:a16="http://schemas.microsoft.com/office/drawing/2014/main" id="{4D869F5E-59F4-AE2E-D7E5-E8392EEB2A14}"/>
              </a:ext>
            </a:extLst>
          </p:cNvPr>
          <p:cNvSpPr/>
          <p:nvPr/>
        </p:nvSpPr>
        <p:spPr>
          <a:xfrm>
            <a:off x="6784523" y="3179762"/>
            <a:ext cx="688975" cy="688975"/>
          </a:xfrm>
          <a:prstGeom prst="rect">
            <a:avLst/>
          </a:prstGeom>
          <a:solidFill>
            <a:srgbClr val="2590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9">
            <a:extLst>
              <a:ext uri="{FF2B5EF4-FFF2-40B4-BE49-F238E27FC236}">
                <a16:creationId xmlns:a16="http://schemas.microsoft.com/office/drawing/2014/main" id="{F63C59B4-AB3A-9583-65C8-6918045AD480}"/>
              </a:ext>
            </a:extLst>
          </p:cNvPr>
          <p:cNvSpPr txBox="1"/>
          <p:nvPr/>
        </p:nvSpPr>
        <p:spPr>
          <a:xfrm>
            <a:off x="1071109" y="1945769"/>
            <a:ext cx="11570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5">
                    <a:lumMod val="40000"/>
                    <a:lumOff val="60000"/>
                  </a:schemeClr>
                </a:solidFill>
                <a:latin typeface="Berlin Sans FB Demi" panose="020E0802020502020306" pitchFamily="34" charset="0"/>
                <a:cs typeface="Calibri Light"/>
              </a:rPr>
              <a:t>Task</a:t>
            </a: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erlin Sans FB Demi" panose="020E0802020502020306" pitchFamily="34" charset="0"/>
              <a:cs typeface="Calibri Light"/>
            </a:endParaRPr>
          </a:p>
        </p:txBody>
      </p:sp>
      <p:sp>
        <p:nvSpPr>
          <p:cNvPr id="26" name="TextBox 29">
            <a:extLst>
              <a:ext uri="{FF2B5EF4-FFF2-40B4-BE49-F238E27FC236}">
                <a16:creationId xmlns:a16="http://schemas.microsoft.com/office/drawing/2014/main" id="{AB63F5BD-D4E2-8609-7611-3CE910487319}"/>
              </a:ext>
            </a:extLst>
          </p:cNvPr>
          <p:cNvSpPr txBox="1"/>
          <p:nvPr/>
        </p:nvSpPr>
        <p:spPr>
          <a:xfrm>
            <a:off x="2330110" y="4334624"/>
            <a:ext cx="28962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5">
                    <a:lumMod val="40000"/>
                    <a:lumOff val="60000"/>
                  </a:schemeClr>
                </a:solidFill>
                <a:latin typeface="Berlin Sans FB Demi" panose="020E0802020502020306" pitchFamily="34" charset="0"/>
                <a:cs typeface="Calibri Light"/>
              </a:rPr>
              <a:t>Organization</a:t>
            </a: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erlin Sans FB Demi" panose="020E0802020502020306" pitchFamily="34" charset="0"/>
              <a:cs typeface="Calibri Light"/>
            </a:endParaRPr>
          </a:p>
        </p:txBody>
      </p:sp>
      <p:sp>
        <p:nvSpPr>
          <p:cNvPr id="27" name="TextBox 29">
            <a:extLst>
              <a:ext uri="{FF2B5EF4-FFF2-40B4-BE49-F238E27FC236}">
                <a16:creationId xmlns:a16="http://schemas.microsoft.com/office/drawing/2014/main" id="{5A740FF7-6CFF-19C9-D4C5-3BEE260E98F4}"/>
              </a:ext>
            </a:extLst>
          </p:cNvPr>
          <p:cNvSpPr txBox="1"/>
          <p:nvPr/>
        </p:nvSpPr>
        <p:spPr>
          <a:xfrm>
            <a:off x="4812958" y="1948438"/>
            <a:ext cx="25660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5">
                    <a:lumMod val="40000"/>
                    <a:lumOff val="60000"/>
                  </a:schemeClr>
                </a:solidFill>
                <a:latin typeface="Berlin Sans FB Demi" panose="020E0802020502020306" pitchFamily="34" charset="0"/>
                <a:cs typeface="Calibri Light"/>
              </a:rPr>
              <a:t>Realization</a:t>
            </a: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erlin Sans FB Demi" panose="020E0802020502020306" pitchFamily="34" charset="0"/>
              <a:cs typeface="Calibri Light"/>
            </a:endParaRPr>
          </a:p>
        </p:txBody>
      </p:sp>
      <p:sp>
        <p:nvSpPr>
          <p:cNvPr id="28" name="TextBox 29">
            <a:extLst>
              <a:ext uri="{FF2B5EF4-FFF2-40B4-BE49-F238E27FC236}">
                <a16:creationId xmlns:a16="http://schemas.microsoft.com/office/drawing/2014/main" id="{5DA93A30-5D0F-FE75-82FA-BAEE19B4BD02}"/>
              </a:ext>
            </a:extLst>
          </p:cNvPr>
          <p:cNvSpPr txBox="1"/>
          <p:nvPr/>
        </p:nvSpPr>
        <p:spPr>
          <a:xfrm>
            <a:off x="7721600" y="4360024"/>
            <a:ext cx="10486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5">
                    <a:lumMod val="40000"/>
                    <a:lumOff val="60000"/>
                  </a:schemeClr>
                </a:solidFill>
                <a:latin typeface="Berlin Sans FB Demi" panose="020E0802020502020306" pitchFamily="34" charset="0"/>
                <a:cs typeface="Calibri Light"/>
              </a:rPr>
              <a:t>Test</a:t>
            </a: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erlin Sans FB Demi" panose="020E0802020502020306" pitchFamily="34" charset="0"/>
              <a:cs typeface="Calibri Light"/>
            </a:endParaRP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41559084-D12C-DD6E-97BF-C5602B13C4C7}"/>
              </a:ext>
            </a:extLst>
          </p:cNvPr>
          <p:cNvSpPr txBox="1"/>
          <p:nvPr/>
        </p:nvSpPr>
        <p:spPr>
          <a:xfrm>
            <a:off x="9502604" y="1945769"/>
            <a:ext cx="1733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5">
                    <a:lumMod val="40000"/>
                    <a:lumOff val="60000"/>
                  </a:schemeClr>
                </a:solidFill>
                <a:latin typeface="Berlin Sans FB Demi" panose="020E0802020502020306" pitchFamily="34" charset="0"/>
                <a:cs typeface="Calibri Light"/>
              </a:rPr>
              <a:t>Present</a:t>
            </a: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erlin Sans FB Demi" panose="020E0802020502020306" pitchFamily="34" charset="0"/>
              <a:cs typeface="Calibri Light"/>
            </a:endParaRPr>
          </a:p>
        </p:txBody>
      </p:sp>
      <p:grpSp>
        <p:nvGrpSpPr>
          <p:cNvPr id="30" name="Google Shape;6675;p78">
            <a:extLst>
              <a:ext uri="{FF2B5EF4-FFF2-40B4-BE49-F238E27FC236}">
                <a16:creationId xmlns:a16="http://schemas.microsoft.com/office/drawing/2014/main" id="{33DFF0EF-CF0A-26DF-859E-5AE3BD28C934}"/>
              </a:ext>
            </a:extLst>
          </p:cNvPr>
          <p:cNvGrpSpPr/>
          <p:nvPr/>
        </p:nvGrpSpPr>
        <p:grpSpPr>
          <a:xfrm rot="1461303">
            <a:off x="9839825" y="4629868"/>
            <a:ext cx="1059450" cy="2034125"/>
            <a:chOff x="4969421" y="2902852"/>
            <a:chExt cx="185109" cy="355406"/>
          </a:xfrm>
          <a:solidFill>
            <a:schemeClr val="bg1"/>
          </a:solidFill>
        </p:grpSpPr>
        <p:sp>
          <p:nvSpPr>
            <p:cNvPr id="31" name="Google Shape;6676;p78">
              <a:extLst>
                <a:ext uri="{FF2B5EF4-FFF2-40B4-BE49-F238E27FC236}">
                  <a16:creationId xmlns:a16="http://schemas.microsoft.com/office/drawing/2014/main" id="{E73F9660-8462-BCFF-A053-DBCA463D765F}"/>
                </a:ext>
              </a:extLst>
            </p:cNvPr>
            <p:cNvSpPr/>
            <p:nvPr/>
          </p:nvSpPr>
          <p:spPr>
            <a:xfrm>
              <a:off x="5022906" y="3084138"/>
              <a:ext cx="16310" cy="15959"/>
            </a:xfrm>
            <a:custGeom>
              <a:avLst/>
              <a:gdLst/>
              <a:ahLst/>
              <a:cxnLst/>
              <a:rect l="l" t="t" r="r" b="b"/>
              <a:pathLst>
                <a:path w="512" h="501" extrusionOk="0">
                  <a:moveTo>
                    <a:pt x="262" y="1"/>
                  </a:moveTo>
                  <a:cubicBezTo>
                    <a:pt x="119" y="1"/>
                    <a:pt x="0" y="120"/>
                    <a:pt x="0" y="251"/>
                  </a:cubicBezTo>
                  <a:cubicBezTo>
                    <a:pt x="0" y="406"/>
                    <a:pt x="119" y="501"/>
                    <a:pt x="262" y="501"/>
                  </a:cubicBezTo>
                  <a:cubicBezTo>
                    <a:pt x="393" y="501"/>
                    <a:pt x="512" y="382"/>
                    <a:pt x="512" y="251"/>
                  </a:cubicBezTo>
                  <a:cubicBezTo>
                    <a:pt x="512" y="120"/>
                    <a:pt x="405" y="13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77;p78">
              <a:extLst>
                <a:ext uri="{FF2B5EF4-FFF2-40B4-BE49-F238E27FC236}">
                  <a16:creationId xmlns:a16="http://schemas.microsoft.com/office/drawing/2014/main" id="{CB1FE09E-E7A0-9AAB-08E3-039C1FAC8ED9}"/>
                </a:ext>
              </a:extLst>
            </p:cNvPr>
            <p:cNvSpPr/>
            <p:nvPr/>
          </p:nvSpPr>
          <p:spPr>
            <a:xfrm>
              <a:off x="5086998" y="3107265"/>
              <a:ext cx="13284" cy="13315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21" y="0"/>
                  </a:moveTo>
                  <a:cubicBezTo>
                    <a:pt x="215" y="0"/>
                    <a:pt x="209" y="0"/>
                    <a:pt x="203" y="1"/>
                  </a:cubicBezTo>
                  <a:cubicBezTo>
                    <a:pt x="84" y="1"/>
                    <a:pt x="0" y="96"/>
                    <a:pt x="0" y="215"/>
                  </a:cubicBezTo>
                  <a:cubicBezTo>
                    <a:pt x="0" y="334"/>
                    <a:pt x="84" y="418"/>
                    <a:pt x="203" y="418"/>
                  </a:cubicBezTo>
                  <a:cubicBezTo>
                    <a:pt x="334" y="418"/>
                    <a:pt x="417" y="334"/>
                    <a:pt x="417" y="215"/>
                  </a:cubicBezTo>
                  <a:cubicBezTo>
                    <a:pt x="417" y="92"/>
                    <a:pt x="322" y="0"/>
                    <a:pt x="2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678;p78">
              <a:extLst>
                <a:ext uri="{FF2B5EF4-FFF2-40B4-BE49-F238E27FC236}">
                  <a16:creationId xmlns:a16="http://schemas.microsoft.com/office/drawing/2014/main" id="{7D2A4340-F7B9-B675-B2FA-5AC6CB266D4B}"/>
                </a:ext>
              </a:extLst>
            </p:cNvPr>
            <p:cNvSpPr/>
            <p:nvPr/>
          </p:nvSpPr>
          <p:spPr>
            <a:xfrm>
              <a:off x="5039566" y="3205092"/>
              <a:ext cx="13315" cy="13347"/>
            </a:xfrm>
            <a:custGeom>
              <a:avLst/>
              <a:gdLst/>
              <a:ahLst/>
              <a:cxnLst/>
              <a:rect l="l" t="t" r="r" b="b"/>
              <a:pathLst>
                <a:path w="418" h="419" extrusionOk="0">
                  <a:moveTo>
                    <a:pt x="225" y="1"/>
                  </a:moveTo>
                  <a:cubicBezTo>
                    <a:pt x="218" y="1"/>
                    <a:pt x="211" y="1"/>
                    <a:pt x="203" y="2"/>
                  </a:cubicBezTo>
                  <a:cubicBezTo>
                    <a:pt x="84" y="2"/>
                    <a:pt x="1" y="85"/>
                    <a:pt x="1" y="204"/>
                  </a:cubicBezTo>
                  <a:cubicBezTo>
                    <a:pt x="1" y="323"/>
                    <a:pt x="84" y="419"/>
                    <a:pt x="203" y="419"/>
                  </a:cubicBezTo>
                  <a:cubicBezTo>
                    <a:pt x="334" y="419"/>
                    <a:pt x="418" y="323"/>
                    <a:pt x="418" y="204"/>
                  </a:cubicBezTo>
                  <a:cubicBezTo>
                    <a:pt x="418" y="92"/>
                    <a:pt x="343" y="1"/>
                    <a:pt x="2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79;p78">
              <a:extLst>
                <a:ext uri="{FF2B5EF4-FFF2-40B4-BE49-F238E27FC236}">
                  <a16:creationId xmlns:a16="http://schemas.microsoft.com/office/drawing/2014/main" id="{B949B7C6-AB01-6DAB-B991-E767EFDC7E6A}"/>
                </a:ext>
              </a:extLst>
            </p:cNvPr>
            <p:cNvSpPr/>
            <p:nvPr/>
          </p:nvSpPr>
          <p:spPr>
            <a:xfrm>
              <a:off x="5086998" y="3175530"/>
              <a:ext cx="13284" cy="13315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19" y="0"/>
                  </a:moveTo>
                  <a:cubicBezTo>
                    <a:pt x="214" y="0"/>
                    <a:pt x="208" y="1"/>
                    <a:pt x="203" y="1"/>
                  </a:cubicBezTo>
                  <a:cubicBezTo>
                    <a:pt x="84" y="1"/>
                    <a:pt x="0" y="96"/>
                    <a:pt x="0" y="215"/>
                  </a:cubicBezTo>
                  <a:cubicBezTo>
                    <a:pt x="0" y="323"/>
                    <a:pt x="84" y="418"/>
                    <a:pt x="203" y="418"/>
                  </a:cubicBezTo>
                  <a:cubicBezTo>
                    <a:pt x="334" y="418"/>
                    <a:pt x="417" y="323"/>
                    <a:pt x="417" y="215"/>
                  </a:cubicBezTo>
                  <a:cubicBezTo>
                    <a:pt x="417" y="103"/>
                    <a:pt x="320" y="0"/>
                    <a:pt x="2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80;p78">
              <a:extLst>
                <a:ext uri="{FF2B5EF4-FFF2-40B4-BE49-F238E27FC236}">
                  <a16:creationId xmlns:a16="http://schemas.microsoft.com/office/drawing/2014/main" id="{ED007A66-A58F-7B99-0FBA-6022E4A9D978}"/>
                </a:ext>
              </a:extLst>
            </p:cNvPr>
            <p:cNvSpPr/>
            <p:nvPr/>
          </p:nvSpPr>
          <p:spPr>
            <a:xfrm>
              <a:off x="5033131" y="3137623"/>
              <a:ext cx="17106" cy="17106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62" y="1"/>
                  </a:moveTo>
                  <a:cubicBezTo>
                    <a:pt x="120" y="1"/>
                    <a:pt x="1" y="120"/>
                    <a:pt x="1" y="274"/>
                  </a:cubicBezTo>
                  <a:cubicBezTo>
                    <a:pt x="1" y="417"/>
                    <a:pt x="120" y="536"/>
                    <a:pt x="262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20"/>
                    <a:pt x="41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81;p78">
              <a:extLst>
                <a:ext uri="{FF2B5EF4-FFF2-40B4-BE49-F238E27FC236}">
                  <a16:creationId xmlns:a16="http://schemas.microsoft.com/office/drawing/2014/main" id="{538E65DA-9B2C-000D-2E38-BFAC108B7FC5}"/>
                </a:ext>
              </a:extLst>
            </p:cNvPr>
            <p:cNvSpPr/>
            <p:nvPr/>
          </p:nvSpPr>
          <p:spPr>
            <a:xfrm>
              <a:off x="4969421" y="2902852"/>
              <a:ext cx="185109" cy="355406"/>
            </a:xfrm>
            <a:custGeom>
              <a:avLst/>
              <a:gdLst/>
              <a:ahLst/>
              <a:cxnLst/>
              <a:rect l="l" t="t" r="r" b="b"/>
              <a:pathLst>
                <a:path w="5811" h="11157" extrusionOk="0">
                  <a:moveTo>
                    <a:pt x="1916" y="4904"/>
                  </a:moveTo>
                  <a:cubicBezTo>
                    <a:pt x="2183" y="4904"/>
                    <a:pt x="2490" y="4967"/>
                    <a:pt x="2810" y="5156"/>
                  </a:cubicBezTo>
                  <a:cubicBezTo>
                    <a:pt x="3108" y="5335"/>
                    <a:pt x="3426" y="5421"/>
                    <a:pt x="3748" y="5421"/>
                  </a:cubicBezTo>
                  <a:cubicBezTo>
                    <a:pt x="4069" y="5421"/>
                    <a:pt x="4394" y="5335"/>
                    <a:pt x="4703" y="5168"/>
                  </a:cubicBezTo>
                  <a:lnTo>
                    <a:pt x="4703" y="9025"/>
                  </a:lnTo>
                  <a:cubicBezTo>
                    <a:pt x="4703" y="10026"/>
                    <a:pt x="3906" y="10823"/>
                    <a:pt x="2905" y="10823"/>
                  </a:cubicBezTo>
                  <a:cubicBezTo>
                    <a:pt x="1905" y="10823"/>
                    <a:pt x="1108" y="10026"/>
                    <a:pt x="1108" y="9025"/>
                  </a:cubicBezTo>
                  <a:lnTo>
                    <a:pt x="1108" y="5108"/>
                  </a:lnTo>
                  <a:cubicBezTo>
                    <a:pt x="1228" y="5038"/>
                    <a:pt x="1528" y="4904"/>
                    <a:pt x="1916" y="4904"/>
                  </a:cubicBezTo>
                  <a:close/>
                  <a:moveTo>
                    <a:pt x="512" y="1"/>
                  </a:moveTo>
                  <a:cubicBezTo>
                    <a:pt x="226" y="1"/>
                    <a:pt x="0" y="227"/>
                    <a:pt x="0" y="513"/>
                  </a:cubicBezTo>
                  <a:lnTo>
                    <a:pt x="0" y="834"/>
                  </a:lnTo>
                  <a:cubicBezTo>
                    <a:pt x="0" y="1120"/>
                    <a:pt x="226" y="1346"/>
                    <a:pt x="512" y="1346"/>
                  </a:cubicBezTo>
                  <a:lnTo>
                    <a:pt x="774" y="1346"/>
                  </a:lnTo>
                  <a:lnTo>
                    <a:pt x="774" y="9025"/>
                  </a:lnTo>
                  <a:cubicBezTo>
                    <a:pt x="774" y="10204"/>
                    <a:pt x="1727" y="11157"/>
                    <a:pt x="2905" y="11157"/>
                  </a:cubicBezTo>
                  <a:cubicBezTo>
                    <a:pt x="4084" y="11157"/>
                    <a:pt x="5037" y="10204"/>
                    <a:pt x="5037" y="9025"/>
                  </a:cubicBezTo>
                  <a:lnTo>
                    <a:pt x="5037" y="3441"/>
                  </a:lnTo>
                  <a:cubicBezTo>
                    <a:pt x="5037" y="3358"/>
                    <a:pt x="4953" y="3275"/>
                    <a:pt x="4870" y="3275"/>
                  </a:cubicBezTo>
                  <a:cubicBezTo>
                    <a:pt x="4775" y="3275"/>
                    <a:pt x="4703" y="3358"/>
                    <a:pt x="4703" y="3441"/>
                  </a:cubicBezTo>
                  <a:lnTo>
                    <a:pt x="4703" y="4787"/>
                  </a:lnTo>
                  <a:cubicBezTo>
                    <a:pt x="4571" y="4873"/>
                    <a:pt x="4209" y="5081"/>
                    <a:pt x="3757" y="5081"/>
                  </a:cubicBezTo>
                  <a:cubicBezTo>
                    <a:pt x="3519" y="5081"/>
                    <a:pt x="3256" y="5023"/>
                    <a:pt x="2989" y="4858"/>
                  </a:cubicBezTo>
                  <a:cubicBezTo>
                    <a:pt x="2617" y="4633"/>
                    <a:pt x="2259" y="4557"/>
                    <a:pt x="1945" y="4557"/>
                  </a:cubicBezTo>
                  <a:cubicBezTo>
                    <a:pt x="1596" y="4557"/>
                    <a:pt x="1302" y="4651"/>
                    <a:pt x="1108" y="4739"/>
                  </a:cubicBezTo>
                  <a:lnTo>
                    <a:pt x="1108" y="1334"/>
                  </a:lnTo>
                  <a:lnTo>
                    <a:pt x="4703" y="1334"/>
                  </a:lnTo>
                  <a:lnTo>
                    <a:pt x="4703" y="2560"/>
                  </a:lnTo>
                  <a:cubicBezTo>
                    <a:pt x="4703" y="2656"/>
                    <a:pt x="4775" y="2727"/>
                    <a:pt x="4870" y="2727"/>
                  </a:cubicBezTo>
                  <a:cubicBezTo>
                    <a:pt x="4953" y="2727"/>
                    <a:pt x="5037" y="2656"/>
                    <a:pt x="5037" y="2560"/>
                  </a:cubicBezTo>
                  <a:lnTo>
                    <a:pt x="5037" y="1334"/>
                  </a:lnTo>
                  <a:lnTo>
                    <a:pt x="5299" y="1334"/>
                  </a:lnTo>
                  <a:cubicBezTo>
                    <a:pt x="5584" y="1334"/>
                    <a:pt x="5811" y="1108"/>
                    <a:pt x="5811" y="822"/>
                  </a:cubicBezTo>
                  <a:lnTo>
                    <a:pt x="5811" y="501"/>
                  </a:lnTo>
                  <a:cubicBezTo>
                    <a:pt x="5787" y="227"/>
                    <a:pt x="5549" y="1"/>
                    <a:pt x="5287" y="1"/>
                  </a:cubicBezTo>
                  <a:lnTo>
                    <a:pt x="1822" y="1"/>
                  </a:lnTo>
                  <a:cubicBezTo>
                    <a:pt x="1727" y="1"/>
                    <a:pt x="1655" y="84"/>
                    <a:pt x="1655" y="167"/>
                  </a:cubicBezTo>
                  <a:cubicBezTo>
                    <a:pt x="1655" y="263"/>
                    <a:pt x="1727" y="334"/>
                    <a:pt x="1822" y="334"/>
                  </a:cubicBezTo>
                  <a:lnTo>
                    <a:pt x="5287" y="334"/>
                  </a:lnTo>
                  <a:cubicBezTo>
                    <a:pt x="5394" y="334"/>
                    <a:pt x="5465" y="405"/>
                    <a:pt x="5465" y="513"/>
                  </a:cubicBezTo>
                  <a:lnTo>
                    <a:pt x="5465" y="834"/>
                  </a:lnTo>
                  <a:cubicBezTo>
                    <a:pt x="5465" y="941"/>
                    <a:pt x="5394" y="1013"/>
                    <a:pt x="5287" y="1013"/>
                  </a:cubicBezTo>
                  <a:lnTo>
                    <a:pt x="512" y="1013"/>
                  </a:lnTo>
                  <a:cubicBezTo>
                    <a:pt x="405" y="1013"/>
                    <a:pt x="334" y="941"/>
                    <a:pt x="334" y="834"/>
                  </a:cubicBezTo>
                  <a:lnTo>
                    <a:pt x="334" y="513"/>
                  </a:lnTo>
                  <a:cubicBezTo>
                    <a:pt x="334" y="405"/>
                    <a:pt x="405" y="334"/>
                    <a:pt x="512" y="334"/>
                  </a:cubicBezTo>
                  <a:lnTo>
                    <a:pt x="941" y="334"/>
                  </a:lnTo>
                  <a:cubicBezTo>
                    <a:pt x="1024" y="334"/>
                    <a:pt x="1108" y="263"/>
                    <a:pt x="1108" y="167"/>
                  </a:cubicBezTo>
                  <a:cubicBezTo>
                    <a:pt x="1108" y="84"/>
                    <a:pt x="1024" y="1"/>
                    <a:pt x="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6839;p79">
            <a:extLst>
              <a:ext uri="{FF2B5EF4-FFF2-40B4-BE49-F238E27FC236}">
                <a16:creationId xmlns:a16="http://schemas.microsoft.com/office/drawing/2014/main" id="{F1BA02F7-D1DC-EF62-ACAC-C633426E80A2}"/>
              </a:ext>
            </a:extLst>
          </p:cNvPr>
          <p:cNvGrpSpPr/>
          <p:nvPr/>
        </p:nvGrpSpPr>
        <p:grpSpPr>
          <a:xfrm rot="19799217">
            <a:off x="414947" y="4476008"/>
            <a:ext cx="1484477" cy="2057083"/>
            <a:chOff x="5377363" y="1516169"/>
            <a:chExt cx="257357" cy="356627"/>
          </a:xfrm>
          <a:solidFill>
            <a:schemeClr val="bg1"/>
          </a:solidFill>
        </p:grpSpPr>
        <p:sp>
          <p:nvSpPr>
            <p:cNvPr id="43" name="Google Shape;6840;p79">
              <a:extLst>
                <a:ext uri="{FF2B5EF4-FFF2-40B4-BE49-F238E27FC236}">
                  <a16:creationId xmlns:a16="http://schemas.microsoft.com/office/drawing/2014/main" id="{42B1C6DE-8B26-CAD2-1451-D6DC858E7C12}"/>
                </a:ext>
              </a:extLst>
            </p:cNvPr>
            <p:cNvSpPr/>
            <p:nvPr/>
          </p:nvSpPr>
          <p:spPr>
            <a:xfrm>
              <a:off x="5377363" y="1516169"/>
              <a:ext cx="257357" cy="356627"/>
            </a:xfrm>
            <a:custGeom>
              <a:avLst/>
              <a:gdLst/>
              <a:ahLst/>
              <a:cxnLst/>
              <a:rect l="l" t="t" r="r" b="b"/>
              <a:pathLst>
                <a:path w="8086" h="11205" extrusionOk="0">
                  <a:moveTo>
                    <a:pt x="4073" y="334"/>
                  </a:moveTo>
                  <a:cubicBezTo>
                    <a:pt x="4263" y="334"/>
                    <a:pt x="4430" y="441"/>
                    <a:pt x="4525" y="608"/>
                  </a:cubicBezTo>
                  <a:cubicBezTo>
                    <a:pt x="4561" y="656"/>
                    <a:pt x="4620" y="679"/>
                    <a:pt x="4680" y="679"/>
                  </a:cubicBezTo>
                  <a:lnTo>
                    <a:pt x="5299" y="679"/>
                  </a:lnTo>
                  <a:cubicBezTo>
                    <a:pt x="5406" y="679"/>
                    <a:pt x="5490" y="775"/>
                    <a:pt x="5490" y="870"/>
                  </a:cubicBezTo>
                  <a:lnTo>
                    <a:pt x="5490" y="1406"/>
                  </a:lnTo>
                  <a:lnTo>
                    <a:pt x="2668" y="1406"/>
                  </a:lnTo>
                  <a:lnTo>
                    <a:pt x="2668" y="870"/>
                  </a:lnTo>
                  <a:lnTo>
                    <a:pt x="2644" y="870"/>
                  </a:lnTo>
                  <a:cubicBezTo>
                    <a:pt x="2644" y="775"/>
                    <a:pt x="2727" y="679"/>
                    <a:pt x="2835" y="679"/>
                  </a:cubicBezTo>
                  <a:lnTo>
                    <a:pt x="3454" y="679"/>
                  </a:lnTo>
                  <a:cubicBezTo>
                    <a:pt x="3513" y="679"/>
                    <a:pt x="3573" y="656"/>
                    <a:pt x="3608" y="608"/>
                  </a:cubicBezTo>
                  <a:cubicBezTo>
                    <a:pt x="3716" y="441"/>
                    <a:pt x="3870" y="334"/>
                    <a:pt x="4073" y="334"/>
                  </a:cubicBezTo>
                  <a:close/>
                  <a:moveTo>
                    <a:pt x="7395" y="1037"/>
                  </a:moveTo>
                  <a:cubicBezTo>
                    <a:pt x="7597" y="1037"/>
                    <a:pt x="7764" y="1203"/>
                    <a:pt x="7764" y="1394"/>
                  </a:cubicBezTo>
                  <a:lnTo>
                    <a:pt x="7764" y="10514"/>
                  </a:lnTo>
                  <a:cubicBezTo>
                    <a:pt x="7764" y="10716"/>
                    <a:pt x="7597" y="10871"/>
                    <a:pt x="7395" y="10871"/>
                  </a:cubicBezTo>
                  <a:lnTo>
                    <a:pt x="727" y="10871"/>
                  </a:lnTo>
                  <a:cubicBezTo>
                    <a:pt x="537" y="10871"/>
                    <a:pt x="370" y="10704"/>
                    <a:pt x="370" y="10514"/>
                  </a:cubicBezTo>
                  <a:lnTo>
                    <a:pt x="370" y="1394"/>
                  </a:lnTo>
                  <a:cubicBezTo>
                    <a:pt x="370" y="1203"/>
                    <a:pt x="537" y="1037"/>
                    <a:pt x="727" y="1037"/>
                  </a:cubicBezTo>
                  <a:lnTo>
                    <a:pt x="2323" y="1037"/>
                  </a:lnTo>
                  <a:lnTo>
                    <a:pt x="2323" y="1572"/>
                  </a:lnTo>
                  <a:cubicBezTo>
                    <a:pt x="2323" y="1668"/>
                    <a:pt x="2406" y="1739"/>
                    <a:pt x="2489" y="1739"/>
                  </a:cubicBezTo>
                  <a:lnTo>
                    <a:pt x="5644" y="1739"/>
                  </a:lnTo>
                  <a:cubicBezTo>
                    <a:pt x="5728" y="1739"/>
                    <a:pt x="5811" y="1668"/>
                    <a:pt x="5811" y="1572"/>
                  </a:cubicBezTo>
                  <a:lnTo>
                    <a:pt x="5811" y="1037"/>
                  </a:lnTo>
                  <a:close/>
                  <a:moveTo>
                    <a:pt x="4037" y="1"/>
                  </a:moveTo>
                  <a:cubicBezTo>
                    <a:pt x="3751" y="1"/>
                    <a:pt x="3501" y="132"/>
                    <a:pt x="3335" y="358"/>
                  </a:cubicBezTo>
                  <a:lnTo>
                    <a:pt x="2799" y="358"/>
                  </a:lnTo>
                  <a:cubicBezTo>
                    <a:pt x="2585" y="358"/>
                    <a:pt x="2382" y="501"/>
                    <a:pt x="2311" y="715"/>
                  </a:cubicBezTo>
                  <a:lnTo>
                    <a:pt x="691" y="715"/>
                  </a:lnTo>
                  <a:cubicBezTo>
                    <a:pt x="299" y="715"/>
                    <a:pt x="1" y="1025"/>
                    <a:pt x="1" y="1394"/>
                  </a:cubicBezTo>
                  <a:lnTo>
                    <a:pt x="1" y="10514"/>
                  </a:lnTo>
                  <a:cubicBezTo>
                    <a:pt x="1" y="10907"/>
                    <a:pt x="322" y="11204"/>
                    <a:pt x="691" y="11204"/>
                  </a:cubicBezTo>
                  <a:lnTo>
                    <a:pt x="7359" y="11204"/>
                  </a:lnTo>
                  <a:cubicBezTo>
                    <a:pt x="7740" y="11204"/>
                    <a:pt x="8038" y="10895"/>
                    <a:pt x="8038" y="10514"/>
                  </a:cubicBezTo>
                  <a:lnTo>
                    <a:pt x="8038" y="1394"/>
                  </a:lnTo>
                  <a:cubicBezTo>
                    <a:pt x="8085" y="1025"/>
                    <a:pt x="7776" y="715"/>
                    <a:pt x="7383" y="715"/>
                  </a:cubicBezTo>
                  <a:lnTo>
                    <a:pt x="5763" y="715"/>
                  </a:lnTo>
                  <a:cubicBezTo>
                    <a:pt x="5692" y="501"/>
                    <a:pt x="5490" y="358"/>
                    <a:pt x="5275" y="358"/>
                  </a:cubicBezTo>
                  <a:lnTo>
                    <a:pt x="4740" y="358"/>
                  </a:lnTo>
                  <a:cubicBezTo>
                    <a:pt x="4573" y="132"/>
                    <a:pt x="4323" y="1"/>
                    <a:pt x="40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841;p79">
              <a:extLst>
                <a:ext uri="{FF2B5EF4-FFF2-40B4-BE49-F238E27FC236}">
                  <a16:creationId xmlns:a16="http://schemas.microsoft.com/office/drawing/2014/main" id="{A3118B5A-359D-F5F5-F89F-1D3305D2184C}"/>
                </a:ext>
              </a:extLst>
            </p:cNvPr>
            <p:cNvSpPr/>
            <p:nvPr/>
          </p:nvSpPr>
          <p:spPr>
            <a:xfrm>
              <a:off x="5501681" y="1538925"/>
              <a:ext cx="10248" cy="10248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cubicBezTo>
                    <a:pt x="250" y="322"/>
                    <a:pt x="322" y="250"/>
                    <a:pt x="322" y="155"/>
                  </a:cubicBezTo>
                  <a:cubicBezTo>
                    <a:pt x="322" y="71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842;p79">
              <a:extLst>
                <a:ext uri="{FF2B5EF4-FFF2-40B4-BE49-F238E27FC236}">
                  <a16:creationId xmlns:a16="http://schemas.microsoft.com/office/drawing/2014/main" id="{785D9E91-E3CA-15F6-EB53-AC7801585904}"/>
                </a:ext>
              </a:extLst>
            </p:cNvPr>
            <p:cNvSpPr/>
            <p:nvPr/>
          </p:nvSpPr>
          <p:spPr>
            <a:xfrm>
              <a:off x="5401233" y="1560886"/>
              <a:ext cx="211112" cy="278554"/>
            </a:xfrm>
            <a:custGeom>
              <a:avLst/>
              <a:gdLst/>
              <a:ahLst/>
              <a:cxnLst/>
              <a:rect l="l" t="t" r="r" b="b"/>
              <a:pathLst>
                <a:path w="6633" h="8752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8597"/>
                  </a:lnTo>
                  <a:cubicBezTo>
                    <a:pt x="1" y="8680"/>
                    <a:pt x="72" y="8752"/>
                    <a:pt x="156" y="8752"/>
                  </a:cubicBezTo>
                  <a:lnTo>
                    <a:pt x="6466" y="8752"/>
                  </a:lnTo>
                  <a:cubicBezTo>
                    <a:pt x="6561" y="8752"/>
                    <a:pt x="6633" y="8680"/>
                    <a:pt x="6633" y="8597"/>
                  </a:cubicBezTo>
                  <a:lnTo>
                    <a:pt x="6633" y="167"/>
                  </a:lnTo>
                  <a:cubicBezTo>
                    <a:pt x="6633" y="84"/>
                    <a:pt x="6561" y="1"/>
                    <a:pt x="6478" y="1"/>
                  </a:cubicBezTo>
                  <a:lnTo>
                    <a:pt x="5597" y="1"/>
                  </a:lnTo>
                  <a:cubicBezTo>
                    <a:pt x="5502" y="1"/>
                    <a:pt x="5430" y="84"/>
                    <a:pt x="5430" y="167"/>
                  </a:cubicBezTo>
                  <a:cubicBezTo>
                    <a:pt x="5430" y="263"/>
                    <a:pt x="5502" y="334"/>
                    <a:pt x="5597" y="334"/>
                  </a:cubicBezTo>
                  <a:lnTo>
                    <a:pt x="6311" y="334"/>
                  </a:lnTo>
                  <a:lnTo>
                    <a:pt x="6311" y="8430"/>
                  </a:lnTo>
                  <a:lnTo>
                    <a:pt x="322" y="8430"/>
                  </a:lnTo>
                  <a:lnTo>
                    <a:pt x="322" y="334"/>
                  </a:lnTo>
                  <a:lnTo>
                    <a:pt x="1037" y="334"/>
                  </a:lnTo>
                  <a:cubicBezTo>
                    <a:pt x="1132" y="334"/>
                    <a:pt x="1203" y="263"/>
                    <a:pt x="1203" y="167"/>
                  </a:cubicBezTo>
                  <a:cubicBezTo>
                    <a:pt x="1203" y="84"/>
                    <a:pt x="1132" y="1"/>
                    <a:pt x="10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843;p79">
              <a:extLst>
                <a:ext uri="{FF2B5EF4-FFF2-40B4-BE49-F238E27FC236}">
                  <a16:creationId xmlns:a16="http://schemas.microsoft.com/office/drawing/2014/main" id="{FF2091C8-ECB0-7B18-3CA0-97CF5F183DA7}"/>
                </a:ext>
              </a:extLst>
            </p:cNvPr>
            <p:cNvSpPr/>
            <p:nvPr/>
          </p:nvSpPr>
          <p:spPr>
            <a:xfrm>
              <a:off x="5434207" y="1672664"/>
              <a:ext cx="33387" cy="33387"/>
            </a:xfrm>
            <a:custGeom>
              <a:avLst/>
              <a:gdLst/>
              <a:ahLst/>
              <a:cxnLst/>
              <a:rect l="l" t="t" r="r" b="b"/>
              <a:pathLst>
                <a:path w="1049" h="1049" extrusionOk="0">
                  <a:moveTo>
                    <a:pt x="525" y="311"/>
                  </a:moveTo>
                  <a:cubicBezTo>
                    <a:pt x="632" y="311"/>
                    <a:pt x="715" y="406"/>
                    <a:pt x="715" y="513"/>
                  </a:cubicBezTo>
                  <a:cubicBezTo>
                    <a:pt x="703" y="608"/>
                    <a:pt x="632" y="703"/>
                    <a:pt x="525" y="703"/>
                  </a:cubicBezTo>
                  <a:cubicBezTo>
                    <a:pt x="418" y="703"/>
                    <a:pt x="334" y="608"/>
                    <a:pt x="334" y="513"/>
                  </a:cubicBezTo>
                  <a:cubicBezTo>
                    <a:pt x="334" y="406"/>
                    <a:pt x="418" y="311"/>
                    <a:pt x="525" y="311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cubicBezTo>
                    <a:pt x="1" y="811"/>
                    <a:pt x="239" y="1049"/>
                    <a:pt x="525" y="1049"/>
                  </a:cubicBezTo>
                  <a:cubicBezTo>
                    <a:pt x="810" y="1049"/>
                    <a:pt x="1049" y="811"/>
                    <a:pt x="1049" y="525"/>
                  </a:cubicBezTo>
                  <a:cubicBezTo>
                    <a:pt x="1049" y="239"/>
                    <a:pt x="810" y="1"/>
                    <a:pt x="5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844;p79">
              <a:extLst>
                <a:ext uri="{FF2B5EF4-FFF2-40B4-BE49-F238E27FC236}">
                  <a16:creationId xmlns:a16="http://schemas.microsoft.com/office/drawing/2014/main" id="{C04E1D08-A17F-C0B3-F489-638F66632E7C}"/>
                </a:ext>
              </a:extLst>
            </p:cNvPr>
            <p:cNvSpPr/>
            <p:nvPr/>
          </p:nvSpPr>
          <p:spPr>
            <a:xfrm>
              <a:off x="5434207" y="1723079"/>
              <a:ext cx="33387" cy="33005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5" y="310"/>
                  </a:moveTo>
                  <a:cubicBezTo>
                    <a:pt x="632" y="310"/>
                    <a:pt x="715" y="405"/>
                    <a:pt x="715" y="501"/>
                  </a:cubicBezTo>
                  <a:cubicBezTo>
                    <a:pt x="703" y="608"/>
                    <a:pt x="632" y="703"/>
                    <a:pt x="525" y="703"/>
                  </a:cubicBezTo>
                  <a:cubicBezTo>
                    <a:pt x="418" y="703"/>
                    <a:pt x="334" y="608"/>
                    <a:pt x="334" y="501"/>
                  </a:cubicBezTo>
                  <a:cubicBezTo>
                    <a:pt x="334" y="405"/>
                    <a:pt x="418" y="310"/>
                    <a:pt x="525" y="310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9"/>
                    <a:pt x="1" y="512"/>
                  </a:cubicBezTo>
                  <a:cubicBezTo>
                    <a:pt x="1" y="798"/>
                    <a:pt x="239" y="1036"/>
                    <a:pt x="525" y="1036"/>
                  </a:cubicBezTo>
                  <a:cubicBezTo>
                    <a:pt x="810" y="1036"/>
                    <a:pt x="1049" y="798"/>
                    <a:pt x="1049" y="512"/>
                  </a:cubicBezTo>
                  <a:cubicBezTo>
                    <a:pt x="1049" y="239"/>
                    <a:pt x="810" y="0"/>
                    <a:pt x="5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845;p79">
              <a:extLst>
                <a:ext uri="{FF2B5EF4-FFF2-40B4-BE49-F238E27FC236}">
                  <a16:creationId xmlns:a16="http://schemas.microsoft.com/office/drawing/2014/main" id="{E3233E26-9054-A1A6-9B90-380E67DC5D6F}"/>
                </a:ext>
              </a:extLst>
            </p:cNvPr>
            <p:cNvSpPr/>
            <p:nvPr/>
          </p:nvSpPr>
          <p:spPr>
            <a:xfrm>
              <a:off x="5434207" y="1773112"/>
              <a:ext cx="33387" cy="33355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5" y="310"/>
                  </a:moveTo>
                  <a:cubicBezTo>
                    <a:pt x="632" y="310"/>
                    <a:pt x="715" y="405"/>
                    <a:pt x="715" y="512"/>
                  </a:cubicBezTo>
                  <a:cubicBezTo>
                    <a:pt x="703" y="619"/>
                    <a:pt x="632" y="703"/>
                    <a:pt x="525" y="703"/>
                  </a:cubicBezTo>
                  <a:cubicBezTo>
                    <a:pt x="418" y="703"/>
                    <a:pt x="334" y="607"/>
                    <a:pt x="334" y="512"/>
                  </a:cubicBezTo>
                  <a:cubicBezTo>
                    <a:pt x="334" y="405"/>
                    <a:pt x="418" y="310"/>
                    <a:pt x="525" y="310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810"/>
                    <a:pt x="239" y="1048"/>
                    <a:pt x="525" y="1048"/>
                  </a:cubicBezTo>
                  <a:cubicBezTo>
                    <a:pt x="810" y="1048"/>
                    <a:pt x="1049" y="810"/>
                    <a:pt x="1049" y="524"/>
                  </a:cubicBezTo>
                  <a:cubicBezTo>
                    <a:pt x="1025" y="226"/>
                    <a:pt x="810" y="0"/>
                    <a:pt x="5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846;p79">
              <a:extLst>
                <a:ext uri="{FF2B5EF4-FFF2-40B4-BE49-F238E27FC236}">
                  <a16:creationId xmlns:a16="http://schemas.microsoft.com/office/drawing/2014/main" id="{C432682B-B6C7-AD76-6BD3-4C4F0AD5EDCC}"/>
                </a:ext>
              </a:extLst>
            </p:cNvPr>
            <p:cNvSpPr/>
            <p:nvPr/>
          </p:nvSpPr>
          <p:spPr>
            <a:xfrm>
              <a:off x="5478924" y="1672664"/>
              <a:ext cx="60663" cy="10662"/>
            </a:xfrm>
            <a:custGeom>
              <a:avLst/>
              <a:gdLst/>
              <a:ahLst/>
              <a:cxnLst/>
              <a:rect l="l" t="t" r="r" b="b"/>
              <a:pathLst>
                <a:path w="1906" h="335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39" y="334"/>
                  </a:lnTo>
                  <a:cubicBezTo>
                    <a:pt x="1822" y="334"/>
                    <a:pt x="1906" y="263"/>
                    <a:pt x="1906" y="168"/>
                  </a:cubicBezTo>
                  <a:cubicBezTo>
                    <a:pt x="1906" y="84"/>
                    <a:pt x="1846" y="1"/>
                    <a:pt x="1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847;p79">
              <a:extLst>
                <a:ext uri="{FF2B5EF4-FFF2-40B4-BE49-F238E27FC236}">
                  <a16:creationId xmlns:a16="http://schemas.microsoft.com/office/drawing/2014/main" id="{4BE6F186-7284-6E8E-9226-5298FDF28F4F}"/>
                </a:ext>
              </a:extLst>
            </p:cNvPr>
            <p:cNvSpPr/>
            <p:nvPr/>
          </p:nvSpPr>
          <p:spPr>
            <a:xfrm>
              <a:off x="5478924" y="1695039"/>
              <a:ext cx="99716" cy="10630"/>
            </a:xfrm>
            <a:custGeom>
              <a:avLst/>
              <a:gdLst/>
              <a:ahLst/>
              <a:cxnLst/>
              <a:rect l="l" t="t" r="r" b="b"/>
              <a:pathLst>
                <a:path w="3133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977" y="334"/>
                  </a:lnTo>
                  <a:cubicBezTo>
                    <a:pt x="3061" y="334"/>
                    <a:pt x="3132" y="250"/>
                    <a:pt x="3132" y="167"/>
                  </a:cubicBezTo>
                  <a:cubicBezTo>
                    <a:pt x="3132" y="72"/>
                    <a:pt x="3061" y="0"/>
                    <a:pt x="29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848;p79">
              <a:extLst>
                <a:ext uri="{FF2B5EF4-FFF2-40B4-BE49-F238E27FC236}">
                  <a16:creationId xmlns:a16="http://schemas.microsoft.com/office/drawing/2014/main" id="{4103EF6F-B0A3-A123-C08B-99940E0ADFC1}"/>
                </a:ext>
              </a:extLst>
            </p:cNvPr>
            <p:cNvSpPr/>
            <p:nvPr/>
          </p:nvSpPr>
          <p:spPr>
            <a:xfrm>
              <a:off x="5478924" y="1723079"/>
              <a:ext cx="60663" cy="10248"/>
            </a:xfrm>
            <a:custGeom>
              <a:avLst/>
              <a:gdLst/>
              <a:ahLst/>
              <a:cxnLst/>
              <a:rect l="l" t="t" r="r" b="b"/>
              <a:pathLst>
                <a:path w="1906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39" y="322"/>
                  </a:lnTo>
                  <a:cubicBezTo>
                    <a:pt x="1822" y="322"/>
                    <a:pt x="1906" y="251"/>
                    <a:pt x="1906" y="167"/>
                  </a:cubicBezTo>
                  <a:cubicBezTo>
                    <a:pt x="1906" y="72"/>
                    <a:pt x="1846" y="0"/>
                    <a:pt x="1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849;p79">
              <a:extLst>
                <a:ext uri="{FF2B5EF4-FFF2-40B4-BE49-F238E27FC236}">
                  <a16:creationId xmlns:a16="http://schemas.microsoft.com/office/drawing/2014/main" id="{FB75BECA-A341-C9D9-9B4D-F08F8E575D32}"/>
                </a:ext>
              </a:extLst>
            </p:cNvPr>
            <p:cNvSpPr/>
            <p:nvPr/>
          </p:nvSpPr>
          <p:spPr>
            <a:xfrm>
              <a:off x="5478924" y="1745422"/>
              <a:ext cx="99716" cy="10280"/>
            </a:xfrm>
            <a:custGeom>
              <a:avLst/>
              <a:gdLst/>
              <a:ahLst/>
              <a:cxnLst/>
              <a:rect l="l" t="t" r="r" b="b"/>
              <a:pathLst>
                <a:path w="3133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977" y="322"/>
                  </a:lnTo>
                  <a:cubicBezTo>
                    <a:pt x="3061" y="322"/>
                    <a:pt x="3132" y="251"/>
                    <a:pt x="3132" y="156"/>
                  </a:cubicBezTo>
                  <a:cubicBezTo>
                    <a:pt x="3132" y="72"/>
                    <a:pt x="3061" y="1"/>
                    <a:pt x="2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850;p79">
              <a:extLst>
                <a:ext uri="{FF2B5EF4-FFF2-40B4-BE49-F238E27FC236}">
                  <a16:creationId xmlns:a16="http://schemas.microsoft.com/office/drawing/2014/main" id="{E60E2BBD-0186-F3D9-41AB-1D7402F36099}"/>
                </a:ext>
              </a:extLst>
            </p:cNvPr>
            <p:cNvSpPr/>
            <p:nvPr/>
          </p:nvSpPr>
          <p:spPr>
            <a:xfrm>
              <a:off x="5478924" y="1773112"/>
              <a:ext cx="60663" cy="10630"/>
            </a:xfrm>
            <a:custGeom>
              <a:avLst/>
              <a:gdLst/>
              <a:ahLst/>
              <a:cxnLst/>
              <a:rect l="l" t="t" r="r" b="b"/>
              <a:pathLst>
                <a:path w="1906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39" y="333"/>
                  </a:lnTo>
                  <a:cubicBezTo>
                    <a:pt x="1822" y="333"/>
                    <a:pt x="1906" y="262"/>
                    <a:pt x="1906" y="167"/>
                  </a:cubicBezTo>
                  <a:cubicBezTo>
                    <a:pt x="1906" y="83"/>
                    <a:pt x="1846" y="0"/>
                    <a:pt x="1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851;p79">
              <a:extLst>
                <a:ext uri="{FF2B5EF4-FFF2-40B4-BE49-F238E27FC236}">
                  <a16:creationId xmlns:a16="http://schemas.microsoft.com/office/drawing/2014/main" id="{68E41AA5-9FC3-E1BB-FDED-29673541A103}"/>
                </a:ext>
              </a:extLst>
            </p:cNvPr>
            <p:cNvSpPr/>
            <p:nvPr/>
          </p:nvSpPr>
          <p:spPr>
            <a:xfrm>
              <a:off x="5478924" y="1795455"/>
              <a:ext cx="99716" cy="10630"/>
            </a:xfrm>
            <a:custGeom>
              <a:avLst/>
              <a:gdLst/>
              <a:ahLst/>
              <a:cxnLst/>
              <a:rect l="l" t="t" r="r" b="b"/>
              <a:pathLst>
                <a:path w="3133" h="334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2977" y="334"/>
                  </a:lnTo>
                  <a:cubicBezTo>
                    <a:pt x="3061" y="334"/>
                    <a:pt x="3132" y="251"/>
                    <a:pt x="3132" y="167"/>
                  </a:cubicBezTo>
                  <a:cubicBezTo>
                    <a:pt x="3132" y="72"/>
                    <a:pt x="3061" y="1"/>
                    <a:pt x="2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852;p79">
              <a:extLst>
                <a:ext uri="{FF2B5EF4-FFF2-40B4-BE49-F238E27FC236}">
                  <a16:creationId xmlns:a16="http://schemas.microsoft.com/office/drawing/2014/main" id="{83DB5ED4-E2B6-F4FF-B328-BC431BAA9BDC}"/>
                </a:ext>
              </a:extLst>
            </p:cNvPr>
            <p:cNvSpPr/>
            <p:nvPr/>
          </p:nvSpPr>
          <p:spPr>
            <a:xfrm>
              <a:off x="5478924" y="1588926"/>
              <a:ext cx="99716" cy="10662"/>
            </a:xfrm>
            <a:custGeom>
              <a:avLst/>
              <a:gdLst/>
              <a:ahLst/>
              <a:cxnLst/>
              <a:rect l="l" t="t" r="r" b="b"/>
              <a:pathLst>
                <a:path w="3133" h="335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2977" y="334"/>
                  </a:lnTo>
                  <a:cubicBezTo>
                    <a:pt x="3061" y="334"/>
                    <a:pt x="3132" y="251"/>
                    <a:pt x="3132" y="167"/>
                  </a:cubicBezTo>
                  <a:cubicBezTo>
                    <a:pt x="3132" y="72"/>
                    <a:pt x="3061" y="1"/>
                    <a:pt x="2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853;p79">
              <a:extLst>
                <a:ext uri="{FF2B5EF4-FFF2-40B4-BE49-F238E27FC236}">
                  <a16:creationId xmlns:a16="http://schemas.microsoft.com/office/drawing/2014/main" id="{AE3FF984-CFE5-603A-D1B1-68D05619E0E9}"/>
                </a:ext>
              </a:extLst>
            </p:cNvPr>
            <p:cNvSpPr/>
            <p:nvPr/>
          </p:nvSpPr>
          <p:spPr>
            <a:xfrm>
              <a:off x="5434207" y="1639341"/>
              <a:ext cx="144783" cy="10248"/>
            </a:xfrm>
            <a:custGeom>
              <a:avLst/>
              <a:gdLst/>
              <a:ahLst/>
              <a:cxnLst/>
              <a:rect l="l" t="t" r="r" b="b"/>
              <a:pathLst>
                <a:path w="4549" h="322" extrusionOk="0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4382" y="322"/>
                  </a:lnTo>
                  <a:cubicBezTo>
                    <a:pt x="4466" y="322"/>
                    <a:pt x="4537" y="250"/>
                    <a:pt x="4537" y="155"/>
                  </a:cubicBezTo>
                  <a:cubicBezTo>
                    <a:pt x="4549" y="72"/>
                    <a:pt x="4466" y="0"/>
                    <a:pt x="4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854;p79">
              <a:extLst>
                <a:ext uri="{FF2B5EF4-FFF2-40B4-BE49-F238E27FC236}">
                  <a16:creationId xmlns:a16="http://schemas.microsoft.com/office/drawing/2014/main" id="{58E94F2C-CA35-E0B8-0D89-38F721E164EF}"/>
                </a:ext>
              </a:extLst>
            </p:cNvPr>
            <p:cNvSpPr/>
            <p:nvPr/>
          </p:nvSpPr>
          <p:spPr>
            <a:xfrm>
              <a:off x="5479306" y="1611301"/>
              <a:ext cx="26926" cy="10248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5" y="322"/>
                    <a:pt x="846" y="250"/>
                    <a:pt x="846" y="167"/>
                  </a:cubicBezTo>
                  <a:cubicBezTo>
                    <a:pt x="846" y="72"/>
                    <a:pt x="775" y="0"/>
                    <a:pt x="6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855;p79">
              <a:extLst>
                <a:ext uri="{FF2B5EF4-FFF2-40B4-BE49-F238E27FC236}">
                  <a16:creationId xmlns:a16="http://schemas.microsoft.com/office/drawing/2014/main" id="{014C033B-5A26-EC33-51D1-61AAD46C04DD}"/>
                </a:ext>
              </a:extLst>
            </p:cNvPr>
            <p:cNvSpPr/>
            <p:nvPr/>
          </p:nvSpPr>
          <p:spPr>
            <a:xfrm>
              <a:off x="5518327" y="1611301"/>
              <a:ext cx="26958" cy="10248"/>
            </a:xfrm>
            <a:custGeom>
              <a:avLst/>
              <a:gdLst/>
              <a:ahLst/>
              <a:cxnLst/>
              <a:rect l="l" t="t" r="r" b="b"/>
              <a:pathLst>
                <a:path w="84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680" y="322"/>
                  </a:lnTo>
                  <a:cubicBezTo>
                    <a:pt x="763" y="322"/>
                    <a:pt x="846" y="250"/>
                    <a:pt x="846" y="167"/>
                  </a:cubicBezTo>
                  <a:cubicBezTo>
                    <a:pt x="846" y="72"/>
                    <a:pt x="763" y="0"/>
                    <a:pt x="6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856;p79">
              <a:extLst>
                <a:ext uri="{FF2B5EF4-FFF2-40B4-BE49-F238E27FC236}">
                  <a16:creationId xmlns:a16="http://schemas.microsoft.com/office/drawing/2014/main" id="{0B4B3228-96E8-8CC4-FD0C-05751C5EB4E2}"/>
                </a:ext>
              </a:extLst>
            </p:cNvPr>
            <p:cNvSpPr/>
            <p:nvPr/>
          </p:nvSpPr>
          <p:spPr>
            <a:xfrm>
              <a:off x="5434207" y="1588926"/>
              <a:ext cx="32623" cy="32623"/>
            </a:xfrm>
            <a:custGeom>
              <a:avLst/>
              <a:gdLst/>
              <a:ahLst/>
              <a:cxnLst/>
              <a:rect l="l" t="t" r="r" b="b"/>
              <a:pathLst>
                <a:path w="1025" h="1025" extrusionOk="0">
                  <a:moveTo>
                    <a:pt x="703" y="334"/>
                  </a:moveTo>
                  <a:lnTo>
                    <a:pt x="703" y="703"/>
                  </a:lnTo>
                  <a:lnTo>
                    <a:pt x="334" y="703"/>
                  </a:lnTo>
                  <a:lnTo>
                    <a:pt x="334" y="334"/>
                  </a:lnTo>
                  <a:close/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870"/>
                  </a:lnTo>
                  <a:cubicBezTo>
                    <a:pt x="1" y="953"/>
                    <a:pt x="84" y="1025"/>
                    <a:pt x="167" y="1025"/>
                  </a:cubicBezTo>
                  <a:lnTo>
                    <a:pt x="870" y="1025"/>
                  </a:lnTo>
                  <a:cubicBezTo>
                    <a:pt x="953" y="1025"/>
                    <a:pt x="1025" y="953"/>
                    <a:pt x="1025" y="870"/>
                  </a:cubicBezTo>
                  <a:lnTo>
                    <a:pt x="1025" y="167"/>
                  </a:lnTo>
                  <a:cubicBezTo>
                    <a:pt x="1025" y="72"/>
                    <a:pt x="953" y="1"/>
                    <a:pt x="8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90184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AD6E-FC7C-4E57-EF31-B3FC0048298D}"/>
              </a:ext>
            </a:extLst>
          </p:cNvPr>
          <p:cNvSpPr>
            <a:spLocks noGrp="1"/>
          </p:cNvSpPr>
          <p:nvPr/>
        </p:nvSpPr>
        <p:spPr>
          <a:xfrm>
            <a:off x="911481" y="911333"/>
            <a:ext cx="5778500" cy="503533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58750" h="152400"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i="1" dirty="0">
                <a:solidFill>
                  <a:srgbClr val="C2EFFF"/>
                </a:solidFill>
                <a:latin typeface="Berlin Sans FB Demi" panose="020E0802020502020306" pitchFamily="34" charset="0"/>
                <a:cs typeface="Calibri Light"/>
              </a:rPr>
              <a:t>Let’s take a look at the game!</a:t>
            </a:r>
            <a:endParaRPr lang="en-US" sz="8800" b="1" i="1" dirty="0">
              <a:solidFill>
                <a:srgbClr val="C2EFFF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C6DAF2CC-9075-EA28-2F70-6FFA02025792}"/>
              </a:ext>
            </a:extLst>
          </p:cNvPr>
          <p:cNvSpPr/>
          <p:nvPr/>
        </p:nvSpPr>
        <p:spPr>
          <a:xfrm>
            <a:off x="9794423" y="546100"/>
            <a:ext cx="1257300" cy="1257300"/>
          </a:xfrm>
          <a:prstGeom prst="rect">
            <a:avLst/>
          </a:prstGeom>
          <a:solidFill>
            <a:srgbClr val="25E5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Правоъгълник 22">
            <a:extLst>
              <a:ext uri="{FF2B5EF4-FFF2-40B4-BE49-F238E27FC236}">
                <a16:creationId xmlns:a16="http://schemas.microsoft.com/office/drawing/2014/main" id="{119C8158-3E45-4EA5-D087-CC60C7F27487}"/>
              </a:ext>
            </a:extLst>
          </p:cNvPr>
          <p:cNvSpPr/>
          <p:nvPr/>
        </p:nvSpPr>
        <p:spPr>
          <a:xfrm>
            <a:off x="7959726" y="1019175"/>
            <a:ext cx="965200" cy="965200"/>
          </a:xfrm>
          <a:prstGeom prst="rect">
            <a:avLst/>
          </a:prstGeom>
          <a:solidFill>
            <a:srgbClr val="00869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Правоъгълник 23">
            <a:extLst>
              <a:ext uri="{FF2B5EF4-FFF2-40B4-BE49-F238E27FC236}">
                <a16:creationId xmlns:a16="http://schemas.microsoft.com/office/drawing/2014/main" id="{4D869F5E-59F4-AE2E-D7E5-E8392EEB2A14}"/>
              </a:ext>
            </a:extLst>
          </p:cNvPr>
          <p:cNvSpPr/>
          <p:nvPr/>
        </p:nvSpPr>
        <p:spPr>
          <a:xfrm>
            <a:off x="9854974" y="2286144"/>
            <a:ext cx="1561956" cy="1561956"/>
          </a:xfrm>
          <a:prstGeom prst="rect">
            <a:avLst/>
          </a:prstGeom>
          <a:solidFill>
            <a:srgbClr val="2590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авоъгълник 10">
            <a:extLst>
              <a:ext uri="{FF2B5EF4-FFF2-40B4-BE49-F238E27FC236}">
                <a16:creationId xmlns:a16="http://schemas.microsoft.com/office/drawing/2014/main" id="{2726749A-3AB1-9116-59A9-938FC55BC201}"/>
              </a:ext>
            </a:extLst>
          </p:cNvPr>
          <p:cNvSpPr/>
          <p:nvPr/>
        </p:nvSpPr>
        <p:spPr>
          <a:xfrm>
            <a:off x="8846300" y="2276691"/>
            <a:ext cx="656476" cy="656476"/>
          </a:xfrm>
          <a:prstGeom prst="rect">
            <a:avLst/>
          </a:prstGeom>
          <a:solidFill>
            <a:srgbClr val="25E5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авоъгълник 12">
            <a:extLst>
              <a:ext uri="{FF2B5EF4-FFF2-40B4-BE49-F238E27FC236}">
                <a16:creationId xmlns:a16="http://schemas.microsoft.com/office/drawing/2014/main" id="{1AAB3A56-77E5-C86B-000E-24AA010CE61B}"/>
              </a:ext>
            </a:extLst>
          </p:cNvPr>
          <p:cNvSpPr/>
          <p:nvPr/>
        </p:nvSpPr>
        <p:spPr>
          <a:xfrm>
            <a:off x="8113883" y="3924834"/>
            <a:ext cx="1622086" cy="1622086"/>
          </a:xfrm>
          <a:prstGeom prst="rect">
            <a:avLst/>
          </a:prstGeom>
          <a:solidFill>
            <a:srgbClr val="00869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авоъгълник 13">
            <a:extLst>
              <a:ext uri="{FF2B5EF4-FFF2-40B4-BE49-F238E27FC236}">
                <a16:creationId xmlns:a16="http://schemas.microsoft.com/office/drawing/2014/main" id="{2D0EB20E-7053-B8EB-F478-77265D4960B3}"/>
              </a:ext>
            </a:extLst>
          </p:cNvPr>
          <p:cNvSpPr/>
          <p:nvPr/>
        </p:nvSpPr>
        <p:spPr>
          <a:xfrm>
            <a:off x="7359795" y="3067122"/>
            <a:ext cx="599931" cy="599931"/>
          </a:xfrm>
          <a:prstGeom prst="rect">
            <a:avLst/>
          </a:prstGeom>
          <a:solidFill>
            <a:srgbClr val="2590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авоъгълник 14">
            <a:extLst>
              <a:ext uri="{FF2B5EF4-FFF2-40B4-BE49-F238E27FC236}">
                <a16:creationId xmlns:a16="http://schemas.microsoft.com/office/drawing/2014/main" id="{C6805322-2993-E67C-4753-419A0AF18300}"/>
              </a:ext>
            </a:extLst>
          </p:cNvPr>
          <p:cNvSpPr/>
          <p:nvPr/>
        </p:nvSpPr>
        <p:spPr>
          <a:xfrm>
            <a:off x="10166353" y="4591049"/>
            <a:ext cx="1257299" cy="1257299"/>
          </a:xfrm>
          <a:prstGeom prst="rect">
            <a:avLst/>
          </a:prstGeom>
          <a:solidFill>
            <a:srgbClr val="25E5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78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AD6E-FC7C-4E57-EF31-B3FC0048298D}"/>
              </a:ext>
            </a:extLst>
          </p:cNvPr>
          <p:cNvSpPr>
            <a:spLocks noGrp="1"/>
          </p:cNvSpPr>
          <p:nvPr/>
        </p:nvSpPr>
        <p:spPr>
          <a:xfrm>
            <a:off x="3206750" y="911333"/>
            <a:ext cx="5778500" cy="503533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4"/>
              </a:gs>
            </a:gsLst>
            <a:lin ang="2400000" scaled="0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58750" h="152400"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i="1" dirty="0">
                <a:solidFill>
                  <a:srgbClr val="C2EFFF"/>
                </a:solidFill>
                <a:latin typeface="Berlin Sans FB Demi" panose="020E0802020502020306" pitchFamily="34" charset="0"/>
                <a:cs typeface="Calibri Light"/>
              </a:rPr>
              <a:t>Thank you for your attention!</a:t>
            </a:r>
            <a:endParaRPr lang="en-US" sz="8800" b="1" i="1" dirty="0">
              <a:solidFill>
                <a:srgbClr val="C2EFFF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C6DAF2CC-9075-EA28-2F70-6FFA02025792}"/>
              </a:ext>
            </a:extLst>
          </p:cNvPr>
          <p:cNvSpPr/>
          <p:nvPr/>
        </p:nvSpPr>
        <p:spPr>
          <a:xfrm>
            <a:off x="9485780" y="688975"/>
            <a:ext cx="1257300" cy="1257300"/>
          </a:xfrm>
          <a:prstGeom prst="rect">
            <a:avLst/>
          </a:prstGeom>
          <a:solidFill>
            <a:srgbClr val="25E5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Правоъгълник 22">
            <a:extLst>
              <a:ext uri="{FF2B5EF4-FFF2-40B4-BE49-F238E27FC236}">
                <a16:creationId xmlns:a16="http://schemas.microsoft.com/office/drawing/2014/main" id="{119C8158-3E45-4EA5-D087-CC60C7F27487}"/>
              </a:ext>
            </a:extLst>
          </p:cNvPr>
          <p:cNvSpPr/>
          <p:nvPr/>
        </p:nvSpPr>
        <p:spPr>
          <a:xfrm>
            <a:off x="274805" y="4254498"/>
            <a:ext cx="965200" cy="965200"/>
          </a:xfrm>
          <a:prstGeom prst="rect">
            <a:avLst/>
          </a:prstGeom>
          <a:solidFill>
            <a:srgbClr val="00869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Правоъгълник 23">
            <a:extLst>
              <a:ext uri="{FF2B5EF4-FFF2-40B4-BE49-F238E27FC236}">
                <a16:creationId xmlns:a16="http://schemas.microsoft.com/office/drawing/2014/main" id="{4D869F5E-59F4-AE2E-D7E5-E8392EEB2A14}"/>
              </a:ext>
            </a:extLst>
          </p:cNvPr>
          <p:cNvSpPr/>
          <p:nvPr/>
        </p:nvSpPr>
        <p:spPr>
          <a:xfrm>
            <a:off x="9983563" y="2209018"/>
            <a:ext cx="1561956" cy="1561956"/>
          </a:xfrm>
          <a:prstGeom prst="rect">
            <a:avLst/>
          </a:prstGeom>
          <a:solidFill>
            <a:srgbClr val="2590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авоъгълник 10">
            <a:extLst>
              <a:ext uri="{FF2B5EF4-FFF2-40B4-BE49-F238E27FC236}">
                <a16:creationId xmlns:a16="http://schemas.microsoft.com/office/drawing/2014/main" id="{2726749A-3AB1-9116-59A9-938FC55BC201}"/>
              </a:ext>
            </a:extLst>
          </p:cNvPr>
          <p:cNvSpPr/>
          <p:nvPr/>
        </p:nvSpPr>
        <p:spPr>
          <a:xfrm>
            <a:off x="1753981" y="5037018"/>
            <a:ext cx="665280" cy="665280"/>
          </a:xfrm>
          <a:prstGeom prst="rect">
            <a:avLst/>
          </a:prstGeom>
          <a:solidFill>
            <a:srgbClr val="25E5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авоъгълник 12">
            <a:extLst>
              <a:ext uri="{FF2B5EF4-FFF2-40B4-BE49-F238E27FC236}">
                <a16:creationId xmlns:a16="http://schemas.microsoft.com/office/drawing/2014/main" id="{1AAB3A56-77E5-C86B-000E-24AA010CE61B}"/>
              </a:ext>
            </a:extLst>
          </p:cNvPr>
          <p:cNvSpPr/>
          <p:nvPr/>
        </p:nvSpPr>
        <p:spPr>
          <a:xfrm>
            <a:off x="428962" y="911333"/>
            <a:ext cx="1622086" cy="1622086"/>
          </a:xfrm>
          <a:prstGeom prst="rect">
            <a:avLst/>
          </a:prstGeom>
          <a:solidFill>
            <a:srgbClr val="00869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авоъгълник 13">
            <a:extLst>
              <a:ext uri="{FF2B5EF4-FFF2-40B4-BE49-F238E27FC236}">
                <a16:creationId xmlns:a16="http://schemas.microsoft.com/office/drawing/2014/main" id="{2D0EB20E-7053-B8EB-F478-77265D4960B3}"/>
              </a:ext>
            </a:extLst>
          </p:cNvPr>
          <p:cNvSpPr/>
          <p:nvPr/>
        </p:nvSpPr>
        <p:spPr>
          <a:xfrm>
            <a:off x="1427459" y="3234802"/>
            <a:ext cx="1043681" cy="1043681"/>
          </a:xfrm>
          <a:prstGeom prst="rect">
            <a:avLst/>
          </a:prstGeom>
          <a:solidFill>
            <a:srgbClr val="2590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авоъгълник 14">
            <a:extLst>
              <a:ext uri="{FF2B5EF4-FFF2-40B4-BE49-F238E27FC236}">
                <a16:creationId xmlns:a16="http://schemas.microsoft.com/office/drawing/2014/main" id="{C6805322-2993-E67C-4753-419A0AF18300}"/>
              </a:ext>
            </a:extLst>
          </p:cNvPr>
          <p:cNvSpPr/>
          <p:nvPr/>
        </p:nvSpPr>
        <p:spPr>
          <a:xfrm>
            <a:off x="9255890" y="4033717"/>
            <a:ext cx="1257299" cy="1257299"/>
          </a:xfrm>
          <a:prstGeom prst="rect">
            <a:avLst/>
          </a:prstGeom>
          <a:solidFill>
            <a:srgbClr val="25E5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5F374EEE-E65A-6417-BE1B-4534B3500E5F}"/>
              </a:ext>
            </a:extLst>
          </p:cNvPr>
          <p:cNvSpPr/>
          <p:nvPr/>
        </p:nvSpPr>
        <p:spPr>
          <a:xfrm>
            <a:off x="2354182" y="254857"/>
            <a:ext cx="656476" cy="656476"/>
          </a:xfrm>
          <a:prstGeom prst="rect">
            <a:avLst/>
          </a:prstGeom>
          <a:solidFill>
            <a:srgbClr val="25E5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6B2E5EB1-5CA0-A315-6F32-B3D7DAB59BBD}"/>
              </a:ext>
            </a:extLst>
          </p:cNvPr>
          <p:cNvSpPr/>
          <p:nvPr/>
        </p:nvSpPr>
        <p:spPr>
          <a:xfrm>
            <a:off x="10727206" y="5702298"/>
            <a:ext cx="639823" cy="639823"/>
          </a:xfrm>
          <a:prstGeom prst="rect">
            <a:avLst/>
          </a:prstGeom>
          <a:solidFill>
            <a:srgbClr val="00869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22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</Words>
  <Application>Microsoft Office PowerPoint</Application>
  <PresentationFormat>Широк екран</PresentationFormat>
  <Paragraphs>34</Paragraphs>
  <Slides>6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3" baseType="lpstr">
      <vt:lpstr>Arial</vt:lpstr>
      <vt:lpstr>Berlin Sans FB Demi</vt:lpstr>
      <vt:lpstr>Calibri</vt:lpstr>
      <vt:lpstr>Calibri Light</vt:lpstr>
      <vt:lpstr>Eras Demi ITC</vt:lpstr>
      <vt:lpstr>Eras ITC</vt:lpstr>
      <vt:lpstr>Metropolitan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Creeper</dc:creator>
  <cp:lastModifiedBy>Мартин Иванов Кафеджиев</cp:lastModifiedBy>
  <cp:revision>25</cp:revision>
  <dcterms:created xsi:type="dcterms:W3CDTF">2023-03-29T18:21:53Z</dcterms:created>
  <dcterms:modified xsi:type="dcterms:W3CDTF">2023-03-30T18:44:55Z</dcterms:modified>
</cp:coreProperties>
</file>