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  <p:sldMasterId id="2147483849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5FF"/>
    <a:srgbClr val="C2EFFF"/>
    <a:srgbClr val="AF384F"/>
    <a:srgbClr val="F03B5E"/>
    <a:srgbClr val="00869A"/>
    <a:srgbClr val="259055"/>
    <a:srgbClr val="25E5FF"/>
    <a:srgbClr val="124529"/>
    <a:srgbClr val="97DAFB"/>
    <a:srgbClr val="781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Kalev" userId="b8edb0b436f26009" providerId="LiveId" clId="{ED171BE7-6CFA-4046-B915-5B2B66B81063}"/>
    <pc:docChg chg="undo custSel modSld">
      <pc:chgData name="Dimitar Kalev" userId="b8edb0b436f26009" providerId="LiveId" clId="{ED171BE7-6CFA-4046-B915-5B2B66B81063}" dt="2023-03-30T19:40:17.117" v="212" actId="1076"/>
      <pc:docMkLst>
        <pc:docMk/>
      </pc:docMkLst>
      <pc:sldChg chg="addSp delSp modSp mod setBg">
        <pc:chgData name="Dimitar Kalev" userId="b8edb0b436f26009" providerId="LiveId" clId="{ED171BE7-6CFA-4046-B915-5B2B66B81063}" dt="2023-03-30T19:22:50.770" v="76" actId="1076"/>
        <pc:sldMkLst>
          <pc:docMk/>
          <pc:sldMk cId="3495196550" sldId="257"/>
        </pc:sldMkLst>
        <pc:spChg chg="mod">
          <ac:chgData name="Dimitar Kalev" userId="b8edb0b436f26009" providerId="LiveId" clId="{ED171BE7-6CFA-4046-B915-5B2B66B81063}" dt="2023-03-30T19:21:54.416" v="62" actId="1076"/>
          <ac:spMkLst>
            <pc:docMk/>
            <pc:sldMk cId="3495196550" sldId="257"/>
            <ac:spMk id="2" creationId="{31B92C1D-AB4B-5A13-B3E8-D716AD095331}"/>
          </ac:spMkLst>
        </pc:spChg>
        <pc:spChg chg="mod">
          <ac:chgData name="Dimitar Kalev" userId="b8edb0b436f26009" providerId="LiveId" clId="{ED171BE7-6CFA-4046-B915-5B2B66B81063}" dt="2023-03-30T19:21:54.416" v="62" actId="1076"/>
          <ac:spMkLst>
            <pc:docMk/>
            <pc:sldMk cId="3495196550" sldId="257"/>
            <ac:spMk id="3" creationId="{B216F678-FFFF-AF43-BF35-CC655DB9BFF5}"/>
          </ac:spMkLst>
        </pc:spChg>
        <pc:spChg chg="add del mod">
          <ac:chgData name="Dimitar Kalev" userId="b8edb0b436f26009" providerId="LiveId" clId="{ED171BE7-6CFA-4046-B915-5B2B66B81063}" dt="2023-03-30T19:18:54.010" v="50" actId="21"/>
          <ac:spMkLst>
            <pc:docMk/>
            <pc:sldMk cId="3495196550" sldId="257"/>
            <ac:spMk id="4" creationId="{72D0A6EA-3208-CDC0-4F1D-367332553474}"/>
          </ac:spMkLst>
        </pc:spChg>
        <pc:spChg chg="mod">
          <ac:chgData name="Dimitar Kalev" userId="b8edb0b436f26009" providerId="LiveId" clId="{ED171BE7-6CFA-4046-B915-5B2B66B81063}" dt="2023-03-30T19:21:54.416" v="62" actId="1076"/>
          <ac:spMkLst>
            <pc:docMk/>
            <pc:sldMk cId="3495196550" sldId="257"/>
            <ac:spMk id="5" creationId="{F6857DAE-7DF2-DBB7-873F-A5A14134479E}"/>
          </ac:spMkLst>
        </pc:spChg>
        <pc:spChg chg="mod">
          <ac:chgData name="Dimitar Kalev" userId="b8edb0b436f26009" providerId="LiveId" clId="{ED171BE7-6CFA-4046-B915-5B2B66B81063}" dt="2023-03-30T19:21:54.416" v="62" actId="1076"/>
          <ac:spMkLst>
            <pc:docMk/>
            <pc:sldMk cId="3495196550" sldId="257"/>
            <ac:spMk id="7" creationId="{06250ADF-36D1-A75A-86EA-4E83300A6219}"/>
          </ac:spMkLst>
        </pc:spChg>
        <pc:spChg chg="mod">
          <ac:chgData name="Dimitar Kalev" userId="b8edb0b436f26009" providerId="LiveId" clId="{ED171BE7-6CFA-4046-B915-5B2B66B81063}" dt="2023-03-30T19:21:54.416" v="62" actId="1076"/>
          <ac:spMkLst>
            <pc:docMk/>
            <pc:sldMk cId="3495196550" sldId="257"/>
            <ac:spMk id="9" creationId="{607ED352-A030-80C9-2922-1665B85E3860}"/>
          </ac:spMkLst>
        </pc:spChg>
        <pc:spChg chg="mod">
          <ac:chgData name="Dimitar Kalev" userId="b8edb0b436f26009" providerId="LiveId" clId="{ED171BE7-6CFA-4046-B915-5B2B66B81063}" dt="2023-03-30T19:21:54.416" v="62" actId="1076"/>
          <ac:spMkLst>
            <pc:docMk/>
            <pc:sldMk cId="3495196550" sldId="257"/>
            <ac:spMk id="11" creationId="{9A6F1E82-036B-60A5-9B6A-D3C2B5E6DB64}"/>
          </ac:spMkLst>
        </pc:spChg>
        <pc:spChg chg="mod">
          <ac:chgData name="Dimitar Kalev" userId="b8edb0b436f26009" providerId="LiveId" clId="{ED171BE7-6CFA-4046-B915-5B2B66B81063}" dt="2023-03-30T19:22:36.621" v="73" actId="1076"/>
          <ac:spMkLst>
            <pc:docMk/>
            <pc:sldMk cId="3495196550" sldId="257"/>
            <ac:spMk id="13" creationId="{D78FD646-F79D-618C-9092-44F5C38AEF76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18" creationId="{B155E4EB-1619-F509-5514-C39D43731F8A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26" creationId="{1DEFA9A9-03BF-B80D-2BB8-90BE9EE0577C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34" creationId="{1DC5C629-D2A5-CDDF-1303-6CA3F0E50411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35" creationId="{37AF251A-DE70-6F72-88D3-EEF7739E12D2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36" creationId="{39E5BC61-B30B-56ED-CFC3-AF6C73339429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37" creationId="{7CB271BF-8652-8B8A-A2D1-BEB29E75C09B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38" creationId="{40B07B8F-AD47-3389-0B08-B6EC91230875}"/>
          </ac:spMkLst>
        </pc:spChg>
        <pc:spChg chg="mod">
          <ac:chgData name="Dimitar Kalev" userId="b8edb0b436f26009" providerId="LiveId" clId="{ED171BE7-6CFA-4046-B915-5B2B66B81063}" dt="2023-03-30T19:13:24.847" v="23" actId="207"/>
          <ac:spMkLst>
            <pc:docMk/>
            <pc:sldMk cId="3495196550" sldId="257"/>
            <ac:spMk id="39" creationId="{316A53FF-B51E-49E5-43C7-6D3AC5E672E6}"/>
          </ac:spMkLst>
        </pc:spChg>
        <pc:spChg chg="mod">
          <ac:chgData name="Dimitar Kalev" userId="b8edb0b436f26009" providerId="LiveId" clId="{ED171BE7-6CFA-4046-B915-5B2B66B81063}" dt="2023-03-30T19:22:05.046" v="66" actId="1076"/>
          <ac:spMkLst>
            <pc:docMk/>
            <pc:sldMk cId="3495196550" sldId="257"/>
            <ac:spMk id="52" creationId="{B3041BD7-52B6-D557-9A10-CAA4D0AC4873}"/>
          </ac:spMkLst>
        </pc:spChg>
        <pc:spChg chg="mod">
          <ac:chgData name="Dimitar Kalev" userId="b8edb0b436f26009" providerId="LiveId" clId="{ED171BE7-6CFA-4046-B915-5B2B66B81063}" dt="2023-03-30T19:22:05.046" v="66" actId="1076"/>
          <ac:spMkLst>
            <pc:docMk/>
            <pc:sldMk cId="3495196550" sldId="257"/>
            <ac:spMk id="53" creationId="{4C9EBF76-CFAB-DEB5-1F57-F2EA39D74F69}"/>
          </ac:spMkLst>
        </pc:spChg>
        <pc:spChg chg="mod">
          <ac:chgData name="Dimitar Kalev" userId="b8edb0b436f26009" providerId="LiveId" clId="{ED171BE7-6CFA-4046-B915-5B2B66B81063}" dt="2023-03-30T19:22:05.046" v="66" actId="1076"/>
          <ac:spMkLst>
            <pc:docMk/>
            <pc:sldMk cId="3495196550" sldId="257"/>
            <ac:spMk id="54" creationId="{4C8DFEA8-55D7-C612-2734-135F86A9A80C}"/>
          </ac:spMkLst>
        </pc:spChg>
        <pc:spChg chg="mod">
          <ac:chgData name="Dimitar Kalev" userId="b8edb0b436f26009" providerId="LiveId" clId="{ED171BE7-6CFA-4046-B915-5B2B66B81063}" dt="2023-03-30T19:22:05.046" v="66" actId="1076"/>
          <ac:spMkLst>
            <pc:docMk/>
            <pc:sldMk cId="3495196550" sldId="257"/>
            <ac:spMk id="55" creationId="{5274ACD4-9498-A68F-9399-2DD71F5F92B9}"/>
          </ac:spMkLst>
        </pc:spChg>
        <pc:spChg chg="mod">
          <ac:chgData name="Dimitar Kalev" userId="b8edb0b436f26009" providerId="LiveId" clId="{ED171BE7-6CFA-4046-B915-5B2B66B81063}" dt="2023-03-30T19:09:00.045" v="20" actId="14100"/>
          <ac:spMkLst>
            <pc:docMk/>
            <pc:sldMk cId="3495196550" sldId="257"/>
            <ac:spMk id="57" creationId="{B69CD601-EDC0-FD0C-3525-7F9FE55386E9}"/>
          </ac:spMkLst>
        </pc:spChg>
        <pc:grpChg chg="mod">
          <ac:chgData name="Dimitar Kalev" userId="b8edb0b436f26009" providerId="LiveId" clId="{ED171BE7-6CFA-4046-B915-5B2B66B81063}" dt="2023-03-30T19:22:05.046" v="66" actId="1076"/>
          <ac:grpSpMkLst>
            <pc:docMk/>
            <pc:sldMk cId="3495196550" sldId="257"/>
            <ac:grpSpMk id="15" creationId="{D7A0DEA5-3496-25C5-66ED-9C5442BBA11C}"/>
          </ac:grpSpMkLst>
        </pc:grpChg>
        <pc:grpChg chg="mod">
          <ac:chgData name="Dimitar Kalev" userId="b8edb0b436f26009" providerId="LiveId" clId="{ED171BE7-6CFA-4046-B915-5B2B66B81063}" dt="2023-03-30T19:13:24.847" v="23" actId="207"/>
          <ac:grpSpMkLst>
            <pc:docMk/>
            <pc:sldMk cId="3495196550" sldId="257"/>
            <ac:grpSpMk id="16" creationId="{4673D224-6337-8988-8489-87EC18CCD54D}"/>
          </ac:grpSpMkLst>
        </pc:grpChg>
        <pc:grpChg chg="mod">
          <ac:chgData name="Dimitar Kalev" userId="b8edb0b436f26009" providerId="LiveId" clId="{ED171BE7-6CFA-4046-B915-5B2B66B81063}" dt="2023-03-30T19:13:24.847" v="23" actId="207"/>
          <ac:grpSpMkLst>
            <pc:docMk/>
            <pc:sldMk cId="3495196550" sldId="257"/>
            <ac:grpSpMk id="17" creationId="{BBCB7A88-3BB0-A8D7-1B48-78B70B14E6C1}"/>
          </ac:grpSpMkLst>
        </pc:grpChg>
        <pc:grpChg chg="mod">
          <ac:chgData name="Dimitar Kalev" userId="b8edb0b436f26009" providerId="LiveId" clId="{ED171BE7-6CFA-4046-B915-5B2B66B81063}" dt="2023-03-30T19:22:21.256" v="70" actId="1076"/>
          <ac:grpSpMkLst>
            <pc:docMk/>
            <pc:sldMk cId="3495196550" sldId="257"/>
            <ac:grpSpMk id="56" creationId="{2C946A39-CE13-57A5-A495-5A1D94060F94}"/>
          </ac:grpSpMkLst>
        </pc:grpChg>
        <pc:grpChg chg="mod">
          <ac:chgData name="Dimitar Kalev" userId="b8edb0b436f26009" providerId="LiveId" clId="{ED171BE7-6CFA-4046-B915-5B2B66B81063}" dt="2023-03-30T19:22:22.920" v="71" actId="1076"/>
          <ac:grpSpMkLst>
            <pc:docMk/>
            <pc:sldMk cId="3495196550" sldId="257"/>
            <ac:grpSpMk id="64" creationId="{4E5B3EAD-3252-388A-E288-7552A5FB9165}"/>
          </ac:grpSpMkLst>
        </pc:grpChg>
        <pc:picChg chg="mod">
          <ac:chgData name="Dimitar Kalev" userId="b8edb0b436f26009" providerId="LiveId" clId="{ED171BE7-6CFA-4046-B915-5B2B66B81063}" dt="2023-03-30T19:22:50.770" v="76" actId="1076"/>
          <ac:picMkLst>
            <pc:docMk/>
            <pc:sldMk cId="3495196550" sldId="257"/>
            <ac:picMk id="12" creationId="{DFC8C4F5-37D0-45BC-DED8-A6D762328734}"/>
          </ac:picMkLst>
        </pc:picChg>
        <pc:picChg chg="mod">
          <ac:chgData name="Dimitar Kalev" userId="b8edb0b436f26009" providerId="LiveId" clId="{ED171BE7-6CFA-4046-B915-5B2B66B81063}" dt="2023-03-30T19:22:49.179" v="75" actId="1076"/>
          <ac:picMkLst>
            <pc:docMk/>
            <pc:sldMk cId="3495196550" sldId="257"/>
            <ac:picMk id="14" creationId="{6B2A9BF6-D3E3-CEFE-3B09-20E91C0AD245}"/>
          </ac:picMkLst>
        </pc:picChg>
      </pc:sldChg>
      <pc:sldChg chg="modSp mod">
        <pc:chgData name="Dimitar Kalev" userId="b8edb0b436f26009" providerId="LiveId" clId="{ED171BE7-6CFA-4046-B915-5B2B66B81063}" dt="2023-03-30T19:40:17.117" v="212" actId="1076"/>
        <pc:sldMkLst>
          <pc:docMk/>
          <pc:sldMk cId="3565723219" sldId="258"/>
        </pc:sldMkLst>
        <pc:spChg chg="mod">
          <ac:chgData name="Dimitar Kalev" userId="b8edb0b436f26009" providerId="LiveId" clId="{ED171BE7-6CFA-4046-B915-5B2B66B81063}" dt="2023-03-30T19:40:17.117" v="212" actId="1076"/>
          <ac:spMkLst>
            <pc:docMk/>
            <pc:sldMk cId="3565723219" sldId="258"/>
            <ac:spMk id="2" creationId="{482370F4-AAAC-2F3D-2D90-84C925C595EE}"/>
          </ac:spMkLst>
        </pc:spChg>
        <pc:spChg chg="mod">
          <ac:chgData name="Dimitar Kalev" userId="b8edb0b436f26009" providerId="LiveId" clId="{ED171BE7-6CFA-4046-B915-5B2B66B81063}" dt="2023-03-30T19:34:57.312" v="172" actId="1076"/>
          <ac:spMkLst>
            <pc:docMk/>
            <pc:sldMk cId="3565723219" sldId="258"/>
            <ac:spMk id="3" creationId="{20A9C2CD-A5C8-9326-40AB-2820570D5F91}"/>
          </ac:spMkLst>
        </pc:spChg>
        <pc:spChg chg="mod">
          <ac:chgData name="Dimitar Kalev" userId="b8edb0b436f26009" providerId="LiveId" clId="{ED171BE7-6CFA-4046-B915-5B2B66B81063}" dt="2023-03-30T19:35:30.327" v="175" actId="1076"/>
          <ac:spMkLst>
            <pc:docMk/>
            <pc:sldMk cId="3565723219" sldId="258"/>
            <ac:spMk id="5" creationId="{055359DE-FFCF-22DA-492A-EC9634C02A92}"/>
          </ac:spMkLst>
        </pc:spChg>
        <pc:spChg chg="mod ord">
          <ac:chgData name="Dimitar Kalev" userId="b8edb0b436f26009" providerId="LiveId" clId="{ED171BE7-6CFA-4046-B915-5B2B66B81063}" dt="2023-03-30T19:39:58.606" v="207" actId="1076"/>
          <ac:spMkLst>
            <pc:docMk/>
            <pc:sldMk cId="3565723219" sldId="258"/>
            <ac:spMk id="7" creationId="{04451AB4-68EF-B3CA-7EF3-E6ACC999134E}"/>
          </ac:spMkLst>
        </pc:spChg>
        <pc:spChg chg="mod">
          <ac:chgData name="Dimitar Kalev" userId="b8edb0b436f26009" providerId="LiveId" clId="{ED171BE7-6CFA-4046-B915-5B2B66B81063}" dt="2023-03-30T19:39:41.544" v="206" actId="1076"/>
          <ac:spMkLst>
            <pc:docMk/>
            <pc:sldMk cId="3565723219" sldId="258"/>
            <ac:spMk id="9" creationId="{3D9770FA-DE0C-9242-689D-C7AD7536A5EE}"/>
          </ac:spMkLst>
        </pc:spChg>
        <pc:spChg chg="mod">
          <ac:chgData name="Dimitar Kalev" userId="b8edb0b436f26009" providerId="LiveId" clId="{ED171BE7-6CFA-4046-B915-5B2B66B81063}" dt="2023-03-30T19:28:15.391" v="132" actId="1076"/>
          <ac:spMkLst>
            <pc:docMk/>
            <pc:sldMk cId="3565723219" sldId="258"/>
            <ac:spMk id="11" creationId="{CB59D2ED-0FEF-E85B-AD14-301F5237AC4E}"/>
          </ac:spMkLst>
        </pc:spChg>
        <pc:spChg chg="mod">
          <ac:chgData name="Dimitar Kalev" userId="b8edb0b436f26009" providerId="LiveId" clId="{ED171BE7-6CFA-4046-B915-5B2B66B81063}" dt="2023-03-30T19:33:55.757" v="165" actId="1076"/>
          <ac:spMkLst>
            <pc:docMk/>
            <pc:sldMk cId="3565723219" sldId="258"/>
            <ac:spMk id="19" creationId="{D28E22F0-D402-B683-9358-041C50E176D2}"/>
          </ac:spMkLst>
        </pc:spChg>
        <pc:spChg chg="mod">
          <ac:chgData name="Dimitar Kalev" userId="b8edb0b436f26009" providerId="LiveId" clId="{ED171BE7-6CFA-4046-B915-5B2B66B81063}" dt="2023-03-30T19:39:41.544" v="206" actId="1076"/>
          <ac:spMkLst>
            <pc:docMk/>
            <pc:sldMk cId="3565723219" sldId="258"/>
            <ac:spMk id="25" creationId="{25E5A769-DE45-E052-5535-3187976D8857}"/>
          </ac:spMkLst>
        </pc:spChg>
        <pc:spChg chg="mod">
          <ac:chgData name="Dimitar Kalev" userId="b8edb0b436f26009" providerId="LiveId" clId="{ED171BE7-6CFA-4046-B915-5B2B66B81063}" dt="2023-03-30T19:36:23.371" v="182" actId="403"/>
          <ac:spMkLst>
            <pc:docMk/>
            <pc:sldMk cId="3565723219" sldId="258"/>
            <ac:spMk id="27" creationId="{3E97A16E-EABD-3802-D4EC-6A9C135FAD7E}"/>
          </ac:spMkLst>
        </pc:spChg>
        <pc:spChg chg="mod">
          <ac:chgData name="Dimitar Kalev" userId="b8edb0b436f26009" providerId="LiveId" clId="{ED171BE7-6CFA-4046-B915-5B2B66B81063}" dt="2023-03-30T19:36:14.065" v="181" actId="403"/>
          <ac:spMkLst>
            <pc:docMk/>
            <pc:sldMk cId="3565723219" sldId="258"/>
            <ac:spMk id="28" creationId="{B3DA7B6F-AC19-1175-63E0-8EA33CE8AED2}"/>
          </ac:spMkLst>
        </pc:spChg>
        <pc:spChg chg="mod ord">
          <ac:chgData name="Dimitar Kalev" userId="b8edb0b436f26009" providerId="LiveId" clId="{ED171BE7-6CFA-4046-B915-5B2B66B81063}" dt="2023-03-30T19:40:01.542" v="208" actId="1076"/>
          <ac:spMkLst>
            <pc:docMk/>
            <pc:sldMk cId="3565723219" sldId="258"/>
            <ac:spMk id="29" creationId="{CC5F3FE2-20F7-FBE3-B8AB-EAA6212A7B62}"/>
          </ac:spMkLst>
        </pc:spChg>
        <pc:spChg chg="mod">
          <ac:chgData name="Dimitar Kalev" userId="b8edb0b436f26009" providerId="LiveId" clId="{ED171BE7-6CFA-4046-B915-5B2B66B81063}" dt="2023-03-30T19:40:17.117" v="212" actId="1076"/>
          <ac:spMkLst>
            <pc:docMk/>
            <pc:sldMk cId="3565723219" sldId="258"/>
            <ac:spMk id="30" creationId="{5F515C7D-AB89-231A-8904-F606747ACBA9}"/>
          </ac:spMkLst>
        </pc:spChg>
        <pc:grpChg chg="mod">
          <ac:chgData name="Dimitar Kalev" userId="b8edb0b436f26009" providerId="LiveId" clId="{ED171BE7-6CFA-4046-B915-5B2B66B81063}" dt="2023-03-30T19:33:13.739" v="153" actId="1076"/>
          <ac:grpSpMkLst>
            <pc:docMk/>
            <pc:sldMk cId="3565723219" sldId="258"/>
            <ac:grpSpMk id="10" creationId="{29943A05-F0BB-4C18-90B8-AAAE39EA3075}"/>
          </ac:grpSpMkLst>
        </pc:grpChg>
        <pc:picChg chg="mod">
          <ac:chgData name="Dimitar Kalev" userId="b8edb0b436f26009" providerId="LiveId" clId="{ED171BE7-6CFA-4046-B915-5B2B66B81063}" dt="2023-03-30T19:40:17.117" v="212" actId="1076"/>
          <ac:picMkLst>
            <pc:docMk/>
            <pc:sldMk cId="3565723219" sldId="258"/>
            <ac:picMk id="20" creationId="{6900A04B-CAC9-3D6C-1A89-7F93C261ED0E}"/>
          </ac:picMkLst>
        </pc:picChg>
        <pc:picChg chg="mod">
          <ac:chgData name="Dimitar Kalev" userId="b8edb0b436f26009" providerId="LiveId" clId="{ED171BE7-6CFA-4046-B915-5B2B66B81063}" dt="2023-03-30T19:39:41.544" v="206" actId="1076"/>
          <ac:picMkLst>
            <pc:docMk/>
            <pc:sldMk cId="3565723219" sldId="258"/>
            <ac:picMk id="22" creationId="{1E922D58-AA90-7DA0-B6D0-88D4BEDA9246}"/>
          </ac:picMkLst>
        </pc:picChg>
        <pc:picChg chg="mod ord">
          <ac:chgData name="Dimitar Kalev" userId="b8edb0b436f26009" providerId="LiveId" clId="{ED171BE7-6CFA-4046-B915-5B2B66B81063}" dt="2023-03-30T19:39:18.523" v="202" actId="1076"/>
          <ac:picMkLst>
            <pc:docMk/>
            <pc:sldMk cId="3565723219" sldId="258"/>
            <ac:picMk id="23" creationId="{EBA0C352-9E85-52DB-4AE2-F379F24973A1}"/>
          </ac:picMkLst>
        </pc:picChg>
        <pc:picChg chg="mod">
          <ac:chgData name="Dimitar Kalev" userId="b8edb0b436f26009" providerId="LiveId" clId="{ED171BE7-6CFA-4046-B915-5B2B66B81063}" dt="2023-03-30T19:24:12.390" v="80" actId="1076"/>
          <ac:picMkLst>
            <pc:docMk/>
            <pc:sldMk cId="3565723219" sldId="258"/>
            <ac:picMk id="24" creationId="{9B3B1DC6-B9E0-3898-BE56-0EEC74765940}"/>
          </ac:picMkLst>
        </pc:picChg>
      </pc:sldChg>
      <pc:sldChg chg="modSp mod">
        <pc:chgData name="Dimitar Kalev" userId="b8edb0b436f26009" providerId="LiveId" clId="{ED171BE7-6CFA-4046-B915-5B2B66B81063}" dt="2023-03-30T19:27:53.781" v="131" actId="1076"/>
        <pc:sldMkLst>
          <pc:docMk/>
          <pc:sldMk cId="1503876065" sldId="259"/>
        </pc:sldMkLst>
        <pc:spChg chg="mod">
          <ac:chgData name="Dimitar Kalev" userId="b8edb0b436f26009" providerId="LiveId" clId="{ED171BE7-6CFA-4046-B915-5B2B66B81063}" dt="2023-03-30T19:27:41.087" v="130" actId="1076"/>
          <ac:spMkLst>
            <pc:docMk/>
            <pc:sldMk cId="1503876065" sldId="259"/>
            <ac:spMk id="19" creationId="{D28E22F0-D402-B683-9358-041C50E176D2}"/>
          </ac:spMkLst>
        </pc:spChg>
        <pc:grpChg chg="mod">
          <ac:chgData name="Dimitar Kalev" userId="b8edb0b436f26009" providerId="LiveId" clId="{ED171BE7-6CFA-4046-B915-5B2B66B81063}" dt="2023-03-30T19:26:05.187" v="98" actId="1076"/>
          <ac:grpSpMkLst>
            <pc:docMk/>
            <pc:sldMk cId="1503876065" sldId="259"/>
            <ac:grpSpMk id="11" creationId="{26580CAB-0328-B799-37A3-6C3834190048}"/>
          </ac:grpSpMkLst>
        </pc:grpChg>
        <pc:picChg chg="mod">
          <ac:chgData name="Dimitar Kalev" userId="b8edb0b436f26009" providerId="LiveId" clId="{ED171BE7-6CFA-4046-B915-5B2B66B81063}" dt="2023-03-30T19:26:16.152" v="100" actId="1076"/>
          <ac:picMkLst>
            <pc:docMk/>
            <pc:sldMk cId="1503876065" sldId="259"/>
            <ac:picMk id="2050" creationId="{31FE0B3A-6BA8-9377-505F-DCEDC6DD13F6}"/>
          </ac:picMkLst>
        </pc:picChg>
        <pc:picChg chg="mod">
          <ac:chgData name="Dimitar Kalev" userId="b8edb0b436f26009" providerId="LiveId" clId="{ED171BE7-6CFA-4046-B915-5B2B66B81063}" dt="2023-03-30T19:26:23.557" v="103" actId="1076"/>
          <ac:picMkLst>
            <pc:docMk/>
            <pc:sldMk cId="1503876065" sldId="259"/>
            <ac:picMk id="2052" creationId="{9FB6A668-15FC-40DD-1E7C-458234DF4F91}"/>
          </ac:picMkLst>
        </pc:picChg>
        <pc:picChg chg="mod">
          <ac:chgData name="Dimitar Kalev" userId="b8edb0b436f26009" providerId="LiveId" clId="{ED171BE7-6CFA-4046-B915-5B2B66B81063}" dt="2023-03-30T19:26:47.481" v="114" actId="1076"/>
          <ac:picMkLst>
            <pc:docMk/>
            <pc:sldMk cId="1503876065" sldId="259"/>
            <ac:picMk id="2054" creationId="{78E631DB-A9F2-E5DB-4456-61D636411FC7}"/>
          </ac:picMkLst>
        </pc:picChg>
        <pc:picChg chg="mod">
          <ac:chgData name="Dimitar Kalev" userId="b8edb0b436f26009" providerId="LiveId" clId="{ED171BE7-6CFA-4046-B915-5B2B66B81063}" dt="2023-03-30T19:26:26.131" v="104" actId="1076"/>
          <ac:picMkLst>
            <pc:docMk/>
            <pc:sldMk cId="1503876065" sldId="259"/>
            <ac:picMk id="2056" creationId="{1719DBC2-C47F-CBBC-98C1-06ED603F07A4}"/>
          </ac:picMkLst>
        </pc:picChg>
        <pc:picChg chg="mod">
          <ac:chgData name="Dimitar Kalev" userId="b8edb0b436f26009" providerId="LiveId" clId="{ED171BE7-6CFA-4046-B915-5B2B66B81063}" dt="2023-03-30T19:27:32.785" v="128" actId="1076"/>
          <ac:picMkLst>
            <pc:docMk/>
            <pc:sldMk cId="1503876065" sldId="259"/>
            <ac:picMk id="2058" creationId="{4421190E-B549-CC47-2C5E-036806DB01D2}"/>
          </ac:picMkLst>
        </pc:picChg>
        <pc:picChg chg="mod">
          <ac:chgData name="Dimitar Kalev" userId="b8edb0b436f26009" providerId="LiveId" clId="{ED171BE7-6CFA-4046-B915-5B2B66B81063}" dt="2023-03-30T19:27:34.016" v="129" actId="1076"/>
          <ac:picMkLst>
            <pc:docMk/>
            <pc:sldMk cId="1503876065" sldId="259"/>
            <ac:picMk id="2060" creationId="{DB5AED11-CCA1-AF73-2787-169A9AEE6F55}"/>
          </ac:picMkLst>
        </pc:picChg>
        <pc:picChg chg="mod">
          <ac:chgData name="Dimitar Kalev" userId="b8edb0b436f26009" providerId="LiveId" clId="{ED171BE7-6CFA-4046-B915-5B2B66B81063}" dt="2023-03-30T19:27:53.781" v="131" actId="1076"/>
          <ac:picMkLst>
            <pc:docMk/>
            <pc:sldMk cId="1503876065" sldId="259"/>
            <ac:picMk id="2062" creationId="{0EDD37F0-3B0C-5E19-A7CC-6EFC7178E87C}"/>
          </ac:picMkLst>
        </pc:picChg>
        <pc:picChg chg="mod">
          <ac:chgData name="Dimitar Kalev" userId="b8edb0b436f26009" providerId="LiveId" clId="{ED171BE7-6CFA-4046-B915-5B2B66B81063}" dt="2023-03-30T19:27:26.540" v="126" actId="1076"/>
          <ac:picMkLst>
            <pc:docMk/>
            <pc:sldMk cId="1503876065" sldId="259"/>
            <ac:picMk id="2064" creationId="{644417E9-087F-2AD8-3D3F-6354DC601A08}"/>
          </ac:picMkLst>
        </pc:picChg>
        <pc:picChg chg="mod">
          <ac:chgData name="Dimitar Kalev" userId="b8edb0b436f26009" providerId="LiveId" clId="{ED171BE7-6CFA-4046-B915-5B2B66B81063}" dt="2023-03-30T19:27:03.792" v="119" actId="1076"/>
          <ac:picMkLst>
            <pc:docMk/>
            <pc:sldMk cId="1503876065" sldId="259"/>
            <ac:picMk id="2066" creationId="{DE8A008D-F7E1-51C6-4404-9DD58B6B496B}"/>
          </ac:picMkLst>
        </pc:picChg>
      </pc:sldChg>
      <pc:sldChg chg="addSp delSp modSp mod">
        <pc:chgData name="Dimitar Kalev" userId="b8edb0b436f26009" providerId="LiveId" clId="{ED171BE7-6CFA-4046-B915-5B2B66B81063}" dt="2023-03-30T19:31:21.860" v="152" actId="21"/>
        <pc:sldMkLst>
          <pc:docMk/>
          <pc:sldMk cId="3390184681" sldId="260"/>
        </pc:sldMkLst>
        <pc:spChg chg="del">
          <ac:chgData name="Dimitar Kalev" userId="b8edb0b436f26009" providerId="LiveId" clId="{ED171BE7-6CFA-4046-B915-5B2B66B81063}" dt="2023-03-30T19:31:18.300" v="151" actId="21"/>
          <ac:spMkLst>
            <pc:docMk/>
            <pc:sldMk cId="3390184681" sldId="260"/>
            <ac:spMk id="2" creationId="{DF4BAD6E-FC7C-4E57-EF31-B3FC0048298D}"/>
          </ac:spMkLst>
        </pc:spChg>
        <pc:spChg chg="mod">
          <ac:chgData name="Dimitar Kalev" userId="b8edb0b436f26009" providerId="LiveId" clId="{ED171BE7-6CFA-4046-B915-5B2B66B81063}" dt="2023-03-30T19:29:54.987" v="138" actId="208"/>
          <ac:spMkLst>
            <pc:docMk/>
            <pc:sldMk cId="3390184681" sldId="260"/>
            <ac:spMk id="31" creationId="{E73F9660-8462-BCFF-A053-DBCA463D765F}"/>
          </ac:spMkLst>
        </pc:spChg>
        <pc:spChg chg="mod">
          <ac:chgData name="Dimitar Kalev" userId="b8edb0b436f26009" providerId="LiveId" clId="{ED171BE7-6CFA-4046-B915-5B2B66B81063}" dt="2023-03-30T19:29:54.987" v="138" actId="208"/>
          <ac:spMkLst>
            <pc:docMk/>
            <pc:sldMk cId="3390184681" sldId="260"/>
            <ac:spMk id="32" creationId="{CB1FE09E-E7A0-9AAB-08E3-039C1FAC8ED9}"/>
          </ac:spMkLst>
        </pc:spChg>
        <pc:spChg chg="mod">
          <ac:chgData name="Dimitar Kalev" userId="b8edb0b436f26009" providerId="LiveId" clId="{ED171BE7-6CFA-4046-B915-5B2B66B81063}" dt="2023-03-30T19:29:54.987" v="138" actId="208"/>
          <ac:spMkLst>
            <pc:docMk/>
            <pc:sldMk cId="3390184681" sldId="260"/>
            <ac:spMk id="33" creationId="{7D2A4340-F7B9-B675-B2FA-5AC6CB266D4B}"/>
          </ac:spMkLst>
        </pc:spChg>
        <pc:spChg chg="mod">
          <ac:chgData name="Dimitar Kalev" userId="b8edb0b436f26009" providerId="LiveId" clId="{ED171BE7-6CFA-4046-B915-5B2B66B81063}" dt="2023-03-30T19:29:54.987" v="138" actId="208"/>
          <ac:spMkLst>
            <pc:docMk/>
            <pc:sldMk cId="3390184681" sldId="260"/>
            <ac:spMk id="34" creationId="{B949B7C6-AB01-6DAB-B991-E767EFDC7E6A}"/>
          </ac:spMkLst>
        </pc:spChg>
        <pc:spChg chg="mod">
          <ac:chgData name="Dimitar Kalev" userId="b8edb0b436f26009" providerId="LiveId" clId="{ED171BE7-6CFA-4046-B915-5B2B66B81063}" dt="2023-03-30T19:29:54.987" v="138" actId="208"/>
          <ac:spMkLst>
            <pc:docMk/>
            <pc:sldMk cId="3390184681" sldId="260"/>
            <ac:spMk id="35" creationId="{ED007A66-A58F-7B99-0FBA-6022E4A9D978}"/>
          </ac:spMkLst>
        </pc:spChg>
        <pc:spChg chg="mod">
          <ac:chgData name="Dimitar Kalev" userId="b8edb0b436f26009" providerId="LiveId" clId="{ED171BE7-6CFA-4046-B915-5B2B66B81063}" dt="2023-03-30T19:29:54.987" v="138" actId="208"/>
          <ac:spMkLst>
            <pc:docMk/>
            <pc:sldMk cId="3390184681" sldId="260"/>
            <ac:spMk id="36" creationId="{538E65DA-9B2C-000D-2E38-BFAC108B7FC5}"/>
          </ac:spMkLst>
        </pc:spChg>
        <pc:spChg chg="mod">
          <ac:chgData name="Dimitar Kalev" userId="b8edb0b436f26009" providerId="LiveId" clId="{ED171BE7-6CFA-4046-B915-5B2B66B81063}" dt="2023-03-30T19:30:08.676" v="140" actId="208"/>
          <ac:spMkLst>
            <pc:docMk/>
            <pc:sldMk cId="3390184681" sldId="260"/>
            <ac:spMk id="38" creationId="{79628D68-433D-7DF0-E319-225B5A0E127C}"/>
          </ac:spMkLst>
        </pc:spChg>
        <pc:spChg chg="mod">
          <ac:chgData name="Dimitar Kalev" userId="b8edb0b436f26009" providerId="LiveId" clId="{ED171BE7-6CFA-4046-B915-5B2B66B81063}" dt="2023-03-30T19:30:08.676" v="140" actId="208"/>
          <ac:spMkLst>
            <pc:docMk/>
            <pc:sldMk cId="3390184681" sldId="260"/>
            <ac:spMk id="39" creationId="{8691D0EC-CFF6-75E2-E333-6EF83239A67F}"/>
          </ac:spMkLst>
        </pc:spChg>
        <pc:spChg chg="mod">
          <ac:chgData name="Dimitar Kalev" userId="b8edb0b436f26009" providerId="LiveId" clId="{ED171BE7-6CFA-4046-B915-5B2B66B81063}" dt="2023-03-30T19:30:08.676" v="140" actId="208"/>
          <ac:spMkLst>
            <pc:docMk/>
            <pc:sldMk cId="3390184681" sldId="260"/>
            <ac:spMk id="40" creationId="{E58FEC8E-2B87-4E08-A870-9DA4DD2AF1BC}"/>
          </ac:spMkLst>
        </pc:spChg>
        <pc:spChg chg="mod">
          <ac:chgData name="Dimitar Kalev" userId="b8edb0b436f26009" providerId="LiveId" clId="{ED171BE7-6CFA-4046-B915-5B2B66B81063}" dt="2023-03-30T19:30:08.676" v="140" actId="208"/>
          <ac:spMkLst>
            <pc:docMk/>
            <pc:sldMk cId="3390184681" sldId="260"/>
            <ac:spMk id="41" creationId="{E4C1E22B-194A-FA89-BEA4-F781EDD7EA69}"/>
          </ac:spMkLst>
        </pc:spChg>
        <pc:spChg chg="mod">
          <ac:chgData name="Dimitar Kalev" userId="b8edb0b436f26009" providerId="LiveId" clId="{ED171BE7-6CFA-4046-B915-5B2B66B81063}" dt="2023-03-30T19:29:28.030" v="136" actId="207"/>
          <ac:spMkLst>
            <pc:docMk/>
            <pc:sldMk cId="3390184681" sldId="260"/>
            <ac:spMk id="43" creationId="{42B1C6DE-8B26-CAD2-1451-D6DC858E7C12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44" creationId="{A3118B5A-359D-F5F5-F89F-1D3305D2184C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45" creationId="{785D9E91-E3CA-15F6-EB53-AC7801585904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46" creationId="{FF2091C8-ECB0-7B18-3CA0-97CF5F183DA7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47" creationId="{C04E1D08-A17F-C0B3-F489-638F66632E7C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48" creationId="{E3233E26-9054-A1A6-9B90-380E67DC5D6F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49" creationId="{C432682B-B6C7-AD76-6BD3-4C4F0AD5EDCC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0" creationId="{4BE6F186-7284-6E8E-9226-5298FDF28F4F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1" creationId="{4103EF6F-B0A3-A123-C08B-99940E0ADFC1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2" creationId="{FB75BECA-A341-C9D9-9B4D-F08F8E575D32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3" creationId="{E60E2BBD-0186-F3D9-41AB-1D7402F36099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4" creationId="{68E41AA5-9FC3-E1BB-FDED-29673541A103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5" creationId="{83DB5ED4-E2B6-F4FF-B328-BC431BAA9BDC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6" creationId="{AE3FF984-CFE5-603A-D1B1-68D05619E0E9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7" creationId="{58E94F2C-CA35-E0B8-0D89-38F721E164EF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8" creationId="{014C033B-5A26-EC33-51D1-61AAD46C04DD}"/>
          </ac:spMkLst>
        </pc:spChg>
        <pc:spChg chg="mod">
          <ac:chgData name="Dimitar Kalev" userId="b8edb0b436f26009" providerId="LiveId" clId="{ED171BE7-6CFA-4046-B915-5B2B66B81063}" dt="2023-03-30T19:29:18.909" v="135" actId="208"/>
          <ac:spMkLst>
            <pc:docMk/>
            <pc:sldMk cId="3390184681" sldId="260"/>
            <ac:spMk id="59" creationId="{0B4B3228-96E8-8CC4-FD0C-05751C5EB4E2}"/>
          </ac:spMkLst>
        </pc:spChg>
        <pc:grpChg chg="mod">
          <ac:chgData name="Dimitar Kalev" userId="b8edb0b436f26009" providerId="LiveId" clId="{ED171BE7-6CFA-4046-B915-5B2B66B81063}" dt="2023-03-30T19:29:53.656" v="137" actId="207"/>
          <ac:grpSpMkLst>
            <pc:docMk/>
            <pc:sldMk cId="3390184681" sldId="260"/>
            <ac:grpSpMk id="30" creationId="{33DFF0EF-CF0A-26DF-859E-5AE3BD28C934}"/>
          </ac:grpSpMkLst>
        </pc:grpChg>
        <pc:grpChg chg="mod">
          <ac:chgData name="Dimitar Kalev" userId="b8edb0b436f26009" providerId="LiveId" clId="{ED171BE7-6CFA-4046-B915-5B2B66B81063}" dt="2023-03-30T19:30:22.223" v="144" actId="1076"/>
          <ac:grpSpMkLst>
            <pc:docMk/>
            <pc:sldMk cId="3390184681" sldId="260"/>
            <ac:grpSpMk id="37" creationId="{9519250F-6C35-77FB-701F-46B36F962FB2}"/>
          </ac:grpSpMkLst>
        </pc:grpChg>
        <pc:grpChg chg="mod">
          <ac:chgData name="Dimitar Kalev" userId="b8edb0b436f26009" providerId="LiveId" clId="{ED171BE7-6CFA-4046-B915-5B2B66B81063}" dt="2023-03-30T19:30:26.937" v="145" actId="1076"/>
          <ac:grpSpMkLst>
            <pc:docMk/>
            <pc:sldMk cId="3390184681" sldId="260"/>
            <ac:grpSpMk id="42" creationId="{F1BA02F7-D1DC-EF62-ACAC-C633426E80A2}"/>
          </ac:grpSpMkLst>
        </pc:grpChg>
        <pc:graphicFrameChg chg="add del mod modGraphic">
          <ac:chgData name="Dimitar Kalev" userId="b8edb0b436f26009" providerId="LiveId" clId="{ED171BE7-6CFA-4046-B915-5B2B66B81063}" dt="2023-03-30T19:31:21.860" v="152" actId="21"/>
          <ac:graphicFrameMkLst>
            <pc:docMk/>
            <pc:sldMk cId="3390184681" sldId="260"/>
            <ac:graphicFrameMk id="11" creationId="{62F98AAA-6B82-4032-A921-0B0A0F2FFC28}"/>
          </ac:graphicFrameMkLst>
        </pc:graphicFrameChg>
      </pc:sldChg>
    </pc:docChg>
  </pc:docChgLst>
  <pc:docChgLst>
    <pc:chgData name="Dimitar Kalev" userId="b8edb0b436f26009" providerId="LiveId" clId="{73FC6993-D05E-4D73-9513-1E489459CB9C}"/>
    <pc:docChg chg="undo custSel addSld modSld sldOrd">
      <pc:chgData name="Dimitar Kalev" userId="b8edb0b436f26009" providerId="LiveId" clId="{73FC6993-D05E-4D73-9513-1E489459CB9C}" dt="2023-04-02T20:30:32.200" v="674" actId="14861"/>
      <pc:docMkLst>
        <pc:docMk/>
      </pc:docMkLst>
      <pc:sldChg chg="addSp delSp modSp mod">
        <pc:chgData name="Dimitar Kalev" userId="b8edb0b436f26009" providerId="LiveId" clId="{73FC6993-D05E-4D73-9513-1E489459CB9C}" dt="2023-04-02T20:30:32.200" v="674" actId="14861"/>
        <pc:sldMkLst>
          <pc:docMk/>
          <pc:sldMk cId="3495196550" sldId="257"/>
        </pc:sldMkLst>
        <pc:spChg chg="mod">
          <ac:chgData name="Dimitar Kalev" userId="b8edb0b436f26009" providerId="LiveId" clId="{73FC6993-D05E-4D73-9513-1E489459CB9C}" dt="2023-03-31T16:02:44.849" v="3" actId="1076"/>
          <ac:spMkLst>
            <pc:docMk/>
            <pc:sldMk cId="3495196550" sldId="257"/>
            <ac:spMk id="2" creationId="{31B92C1D-AB4B-5A13-B3E8-D716AD095331}"/>
          </ac:spMkLst>
        </pc:spChg>
        <pc:spChg chg="mod">
          <ac:chgData name="Dimitar Kalev" userId="b8edb0b436f26009" providerId="LiveId" clId="{73FC6993-D05E-4D73-9513-1E489459CB9C}" dt="2023-03-31T16:02:44.849" v="3" actId="1076"/>
          <ac:spMkLst>
            <pc:docMk/>
            <pc:sldMk cId="3495196550" sldId="257"/>
            <ac:spMk id="3" creationId="{B216F678-FFFF-AF43-BF35-CC655DB9BFF5}"/>
          </ac:spMkLst>
        </pc:spChg>
        <pc:spChg chg="add del mod ord">
          <ac:chgData name="Dimitar Kalev" userId="b8edb0b436f26009" providerId="LiveId" clId="{73FC6993-D05E-4D73-9513-1E489459CB9C}" dt="2023-04-02T20:30:32.200" v="674" actId="14861"/>
          <ac:spMkLst>
            <pc:docMk/>
            <pc:sldMk cId="3495196550" sldId="257"/>
            <ac:spMk id="4" creationId="{7E8BE880-CD33-C491-010F-4147804409F2}"/>
          </ac:spMkLst>
        </pc:spChg>
        <pc:spChg chg="mod">
          <ac:chgData name="Dimitar Kalev" userId="b8edb0b436f26009" providerId="LiveId" clId="{73FC6993-D05E-4D73-9513-1E489459CB9C}" dt="2023-03-31T16:02:44.849" v="3" actId="1076"/>
          <ac:spMkLst>
            <pc:docMk/>
            <pc:sldMk cId="3495196550" sldId="257"/>
            <ac:spMk id="5" creationId="{F6857DAE-7DF2-DBB7-873F-A5A14134479E}"/>
          </ac:spMkLst>
        </pc:spChg>
        <pc:spChg chg="mod">
          <ac:chgData name="Dimitar Kalev" userId="b8edb0b436f26009" providerId="LiveId" clId="{73FC6993-D05E-4D73-9513-1E489459CB9C}" dt="2023-03-31T16:02:44.849" v="3" actId="1076"/>
          <ac:spMkLst>
            <pc:docMk/>
            <pc:sldMk cId="3495196550" sldId="257"/>
            <ac:spMk id="7" creationId="{06250ADF-36D1-A75A-86EA-4E83300A6219}"/>
          </ac:spMkLst>
        </pc:spChg>
        <pc:spChg chg="mod">
          <ac:chgData name="Dimitar Kalev" userId="b8edb0b436f26009" providerId="LiveId" clId="{73FC6993-D05E-4D73-9513-1E489459CB9C}" dt="2023-03-31T16:02:44.849" v="3" actId="1076"/>
          <ac:spMkLst>
            <pc:docMk/>
            <pc:sldMk cId="3495196550" sldId="257"/>
            <ac:spMk id="9" creationId="{607ED352-A030-80C9-2922-1665B85E3860}"/>
          </ac:spMkLst>
        </pc:spChg>
        <pc:spChg chg="mod">
          <ac:chgData name="Dimitar Kalev" userId="b8edb0b436f26009" providerId="LiveId" clId="{73FC6993-D05E-4D73-9513-1E489459CB9C}" dt="2023-03-31T16:02:44.849" v="3" actId="1076"/>
          <ac:spMkLst>
            <pc:docMk/>
            <pc:sldMk cId="3495196550" sldId="257"/>
            <ac:spMk id="11" creationId="{9A6F1E82-036B-60A5-9B6A-D3C2B5E6DB64}"/>
          </ac:spMkLst>
        </pc:spChg>
        <pc:spChg chg="mod">
          <ac:chgData name="Dimitar Kalev" userId="b8edb0b436f26009" providerId="LiveId" clId="{73FC6993-D05E-4D73-9513-1E489459CB9C}" dt="2023-04-01T15:34:12.650" v="559" actId="1076"/>
          <ac:spMkLst>
            <pc:docMk/>
            <pc:sldMk cId="3495196550" sldId="257"/>
            <ac:spMk id="13" creationId="{D78FD646-F79D-618C-9092-44F5C38AEF76}"/>
          </ac:spMkLst>
        </pc:spChg>
        <pc:spChg chg="mod">
          <ac:chgData name="Dimitar Kalev" userId="b8edb0b436f26009" providerId="LiveId" clId="{73FC6993-D05E-4D73-9513-1E489459CB9C}" dt="2023-03-31T16:02:26.829" v="2" actId="1076"/>
          <ac:spMkLst>
            <pc:docMk/>
            <pc:sldMk cId="3495196550" sldId="257"/>
            <ac:spMk id="52" creationId="{B3041BD7-52B6-D557-9A10-CAA4D0AC4873}"/>
          </ac:spMkLst>
        </pc:spChg>
        <pc:spChg chg="mod">
          <ac:chgData name="Dimitar Kalev" userId="b8edb0b436f26009" providerId="LiveId" clId="{73FC6993-D05E-4D73-9513-1E489459CB9C}" dt="2023-03-31T16:02:26.829" v="2" actId="1076"/>
          <ac:spMkLst>
            <pc:docMk/>
            <pc:sldMk cId="3495196550" sldId="257"/>
            <ac:spMk id="53" creationId="{4C9EBF76-CFAB-DEB5-1F57-F2EA39D74F69}"/>
          </ac:spMkLst>
        </pc:spChg>
        <pc:spChg chg="mod">
          <ac:chgData name="Dimitar Kalev" userId="b8edb0b436f26009" providerId="LiveId" clId="{73FC6993-D05E-4D73-9513-1E489459CB9C}" dt="2023-03-31T16:02:26.829" v="2" actId="1076"/>
          <ac:spMkLst>
            <pc:docMk/>
            <pc:sldMk cId="3495196550" sldId="257"/>
            <ac:spMk id="54" creationId="{4C8DFEA8-55D7-C612-2734-135F86A9A80C}"/>
          </ac:spMkLst>
        </pc:spChg>
        <pc:spChg chg="mod">
          <ac:chgData name="Dimitar Kalev" userId="b8edb0b436f26009" providerId="LiveId" clId="{73FC6993-D05E-4D73-9513-1E489459CB9C}" dt="2023-03-31T16:02:26.829" v="2" actId="1076"/>
          <ac:spMkLst>
            <pc:docMk/>
            <pc:sldMk cId="3495196550" sldId="257"/>
            <ac:spMk id="55" creationId="{5274ACD4-9498-A68F-9399-2DD71F5F92B9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57" creationId="{B69CD601-EDC0-FD0C-3525-7F9FE55386E9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58" creationId="{D92DB9FA-A0B2-1509-393B-DA49297D9822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59" creationId="{172987B7-0115-36EF-D1CF-0D807E004997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0" creationId="{EA860FA9-F62C-2320-B341-C702A52F6632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1" creationId="{63A85639-BF9F-0617-D652-239FCBD2BEDC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2" creationId="{F387825A-1A93-E5C8-87C8-8525361726DD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3" creationId="{06D4E553-8A27-2969-AEC7-FE10B7D69F5D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5" creationId="{C1784313-C7CD-C5DC-2017-A43A64D69371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6" creationId="{73FE21E8-04CF-18B2-4544-1838F072AD14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7" creationId="{D1DB1B21-B4BA-357D-1A86-F90552C5B196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8" creationId="{E46CD463-30B4-BD46-63DD-34046C561821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69" creationId="{1EF048E9-AB61-CFB3-01CE-4C50E366B0BE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70" creationId="{65B4D679-AF60-09F7-70B9-AFD7A02FE00E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71" creationId="{405ABFD8-D7AE-ABD3-6CE1-C3EF9F75A100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72" creationId="{96CFAA59-72B4-BC08-8B7E-4DB249D0B691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73" creationId="{B695944A-4CF6-BE0C-19DB-19ACABFD3E71}"/>
          </ac:spMkLst>
        </pc:spChg>
        <pc:spChg chg="mod">
          <ac:chgData name="Dimitar Kalev" userId="b8edb0b436f26009" providerId="LiveId" clId="{73FC6993-D05E-4D73-9513-1E489459CB9C}" dt="2023-03-31T16:05:39.669" v="6" actId="207"/>
          <ac:spMkLst>
            <pc:docMk/>
            <pc:sldMk cId="3495196550" sldId="257"/>
            <ac:spMk id="74" creationId="{F9A0BE59-A968-5140-ED33-4DB93ECD83A4}"/>
          </ac:spMkLst>
        </pc:spChg>
        <pc:grpChg chg="mod">
          <ac:chgData name="Dimitar Kalev" userId="b8edb0b436f26009" providerId="LiveId" clId="{73FC6993-D05E-4D73-9513-1E489459CB9C}" dt="2023-03-31T16:02:26.829" v="2" actId="1076"/>
          <ac:grpSpMkLst>
            <pc:docMk/>
            <pc:sldMk cId="3495196550" sldId="257"/>
            <ac:grpSpMk id="15" creationId="{D7A0DEA5-3496-25C5-66ED-9C5442BBA11C}"/>
          </ac:grpSpMkLst>
        </pc:grpChg>
        <pc:grpChg chg="del mod">
          <ac:chgData name="Dimitar Kalev" userId="b8edb0b436f26009" providerId="LiveId" clId="{73FC6993-D05E-4D73-9513-1E489459CB9C}" dt="2023-03-31T16:02:22.327" v="1" actId="21"/>
          <ac:grpSpMkLst>
            <pc:docMk/>
            <pc:sldMk cId="3495196550" sldId="257"/>
            <ac:grpSpMk id="40" creationId="{CA1043EA-BC28-7C22-BEF8-F71A41C0C7B2}"/>
          </ac:grpSpMkLst>
        </pc:grpChg>
        <pc:grpChg chg="del mod">
          <ac:chgData name="Dimitar Kalev" userId="b8edb0b436f26009" providerId="LiveId" clId="{73FC6993-D05E-4D73-9513-1E489459CB9C}" dt="2023-03-31T16:02:22.327" v="1" actId="21"/>
          <ac:grpSpMkLst>
            <pc:docMk/>
            <pc:sldMk cId="3495196550" sldId="257"/>
            <ac:grpSpMk id="46" creationId="{0935048E-650D-C0CD-ADEC-AC60BD4FD98F}"/>
          </ac:grpSpMkLst>
        </pc:grpChg>
        <pc:grpChg chg="mod">
          <ac:chgData name="Dimitar Kalev" userId="b8edb0b436f26009" providerId="LiveId" clId="{73FC6993-D05E-4D73-9513-1E489459CB9C}" dt="2023-03-31T16:05:39.669" v="6" actId="207"/>
          <ac:grpSpMkLst>
            <pc:docMk/>
            <pc:sldMk cId="3495196550" sldId="257"/>
            <ac:grpSpMk id="56" creationId="{2C946A39-CE13-57A5-A495-5A1D94060F94}"/>
          </ac:grpSpMkLst>
        </pc:grpChg>
        <pc:grpChg chg="mod">
          <ac:chgData name="Dimitar Kalev" userId="b8edb0b436f26009" providerId="LiveId" clId="{73FC6993-D05E-4D73-9513-1E489459CB9C}" dt="2023-03-31T16:05:39.669" v="6" actId="207"/>
          <ac:grpSpMkLst>
            <pc:docMk/>
            <pc:sldMk cId="3495196550" sldId="257"/>
            <ac:grpSpMk id="64" creationId="{4E5B3EAD-3252-388A-E288-7552A5FB9165}"/>
          </ac:grpSpMkLst>
        </pc:grpChg>
        <pc:picChg chg="add del mod ord">
          <ac:chgData name="Dimitar Kalev" userId="b8edb0b436f26009" providerId="LiveId" clId="{73FC6993-D05E-4D73-9513-1E489459CB9C}" dt="2023-04-02T20:30:08.573" v="671" actId="21"/>
          <ac:picMkLst>
            <pc:docMk/>
            <pc:sldMk cId="3495196550" sldId="257"/>
            <ac:picMk id="6" creationId="{EBC986CD-580E-4B0E-F82A-E91831DB020A}"/>
          </ac:picMkLst>
        </pc:picChg>
        <pc:picChg chg="del">
          <ac:chgData name="Dimitar Kalev" userId="b8edb0b436f26009" providerId="LiveId" clId="{73FC6993-D05E-4D73-9513-1E489459CB9C}" dt="2023-04-01T15:44:23.449" v="609" actId="21"/>
          <ac:picMkLst>
            <pc:docMk/>
            <pc:sldMk cId="3495196550" sldId="257"/>
            <ac:picMk id="14" creationId="{6B2A9BF6-D3E3-CEFE-3B09-20E91C0AD245}"/>
          </ac:picMkLst>
        </pc:picChg>
      </pc:sldChg>
      <pc:sldChg chg="addSp delSp modSp mod">
        <pc:chgData name="Dimitar Kalev" userId="b8edb0b436f26009" providerId="LiveId" clId="{73FC6993-D05E-4D73-9513-1E489459CB9C}" dt="2023-04-02T19:51:40.370" v="652" actId="14100"/>
        <pc:sldMkLst>
          <pc:docMk/>
          <pc:sldMk cId="3565723219" sldId="258"/>
        </pc:sldMkLst>
        <pc:spChg chg="add del mod">
          <ac:chgData name="Dimitar Kalev" userId="b8edb0b436f26009" providerId="LiveId" clId="{73FC6993-D05E-4D73-9513-1E489459CB9C}" dt="2023-04-01T15:20:41.975" v="337" actId="1076"/>
          <ac:spMkLst>
            <pc:docMk/>
            <pc:sldMk cId="3565723219" sldId="258"/>
            <ac:spMk id="2" creationId="{482370F4-AAAC-2F3D-2D90-84C925C595EE}"/>
          </ac:spMkLst>
        </pc:spChg>
        <pc:spChg chg="mod">
          <ac:chgData name="Dimitar Kalev" userId="b8edb0b436f26009" providerId="LiveId" clId="{73FC6993-D05E-4D73-9513-1E489459CB9C}" dt="2023-03-31T16:06:04.324" v="10" actId="207"/>
          <ac:spMkLst>
            <pc:docMk/>
            <pc:sldMk cId="3565723219" sldId="258"/>
            <ac:spMk id="3" creationId="{20A9C2CD-A5C8-9326-40AB-2820570D5F91}"/>
          </ac:spMkLst>
        </pc:spChg>
        <pc:spChg chg="mod">
          <ac:chgData name="Dimitar Kalev" userId="b8edb0b436f26009" providerId="LiveId" clId="{73FC6993-D05E-4D73-9513-1E489459CB9C}" dt="2023-03-31T16:06:04.324" v="10" actId="207"/>
          <ac:spMkLst>
            <pc:docMk/>
            <pc:sldMk cId="3565723219" sldId="258"/>
            <ac:spMk id="5" creationId="{055359DE-FFCF-22DA-492A-EC9634C02A92}"/>
          </ac:spMkLst>
        </pc:spChg>
        <pc:spChg chg="mod">
          <ac:chgData name="Dimitar Kalev" userId="b8edb0b436f26009" providerId="LiveId" clId="{73FC6993-D05E-4D73-9513-1E489459CB9C}" dt="2023-03-31T16:06:04.324" v="10" actId="207"/>
          <ac:spMkLst>
            <pc:docMk/>
            <pc:sldMk cId="3565723219" sldId="258"/>
            <ac:spMk id="7" creationId="{04451AB4-68EF-B3CA-7EF3-E6ACC999134E}"/>
          </ac:spMkLst>
        </pc:spChg>
        <pc:spChg chg="mod">
          <ac:chgData name="Dimitar Kalev" userId="b8edb0b436f26009" providerId="LiveId" clId="{73FC6993-D05E-4D73-9513-1E489459CB9C}" dt="2023-03-31T16:06:04.324" v="10" actId="207"/>
          <ac:spMkLst>
            <pc:docMk/>
            <pc:sldMk cId="3565723219" sldId="258"/>
            <ac:spMk id="9" creationId="{3D9770FA-DE0C-9242-689D-C7AD7536A5EE}"/>
          </ac:spMkLst>
        </pc:spChg>
        <pc:spChg chg="del">
          <ac:chgData name="Dimitar Kalev" userId="b8edb0b436f26009" providerId="LiveId" clId="{73FC6993-D05E-4D73-9513-1E489459CB9C}" dt="2023-04-02T14:45:18.230" v="645" actId="21"/>
          <ac:spMkLst>
            <pc:docMk/>
            <pc:sldMk cId="3565723219" sldId="258"/>
            <ac:spMk id="11" creationId="{CB59D2ED-0FEF-E85B-AD14-301F5237AC4E}"/>
          </ac:spMkLst>
        </pc:spChg>
        <pc:spChg chg="del">
          <ac:chgData name="Dimitar Kalev" userId="b8edb0b436f26009" providerId="LiveId" clId="{73FC6993-D05E-4D73-9513-1E489459CB9C}" dt="2023-04-02T14:45:16.678" v="644" actId="21"/>
          <ac:spMkLst>
            <pc:docMk/>
            <pc:sldMk cId="3565723219" sldId="258"/>
            <ac:spMk id="12" creationId="{4F61A6B9-DF0A-A57C-0583-70955E21EE10}"/>
          </ac:spMkLst>
        </pc:spChg>
        <pc:spChg chg="del">
          <ac:chgData name="Dimitar Kalev" userId="b8edb0b436f26009" providerId="LiveId" clId="{73FC6993-D05E-4D73-9513-1E489459CB9C}" dt="2023-04-02T14:45:14.893" v="643" actId="21"/>
          <ac:spMkLst>
            <pc:docMk/>
            <pc:sldMk cId="3565723219" sldId="258"/>
            <ac:spMk id="13" creationId="{69E29182-5DBA-E9CC-1707-DA1967C7EC53}"/>
          </ac:spMkLst>
        </pc:spChg>
        <pc:spChg chg="mod">
          <ac:chgData name="Dimitar Kalev" userId="b8edb0b436f26009" providerId="LiveId" clId="{73FC6993-D05E-4D73-9513-1E489459CB9C}" dt="2023-04-01T15:33:41.071" v="554" actId="114"/>
          <ac:spMkLst>
            <pc:docMk/>
            <pc:sldMk cId="3565723219" sldId="258"/>
            <ac:spMk id="19" creationId="{D28E22F0-D402-B683-9358-041C50E176D2}"/>
          </ac:spMkLst>
        </pc:spChg>
        <pc:spChg chg="mod">
          <ac:chgData name="Dimitar Kalev" userId="b8edb0b436f26009" providerId="LiveId" clId="{73FC6993-D05E-4D73-9513-1E489459CB9C}" dt="2023-04-01T15:20:36.880" v="332"/>
          <ac:spMkLst>
            <pc:docMk/>
            <pc:sldMk cId="3565723219" sldId="258"/>
            <ac:spMk id="46" creationId="{C5511861-EE3E-053B-1533-E9CF5B2D5BF4}"/>
          </ac:spMkLst>
        </pc:spChg>
        <pc:spChg chg="mod">
          <ac:chgData name="Dimitar Kalev" userId="b8edb0b436f26009" providerId="LiveId" clId="{73FC6993-D05E-4D73-9513-1E489459CB9C}" dt="2023-04-01T15:20:36.880" v="332"/>
          <ac:spMkLst>
            <pc:docMk/>
            <pc:sldMk cId="3565723219" sldId="258"/>
            <ac:spMk id="47" creationId="{75E16784-BAD4-7533-32C1-5646C3213D2D}"/>
          </ac:spMkLst>
        </pc:spChg>
        <pc:spChg chg="mod">
          <ac:chgData name="Dimitar Kalev" userId="b8edb0b436f26009" providerId="LiveId" clId="{73FC6993-D05E-4D73-9513-1E489459CB9C}" dt="2023-04-01T15:20:36.880" v="332"/>
          <ac:spMkLst>
            <pc:docMk/>
            <pc:sldMk cId="3565723219" sldId="258"/>
            <ac:spMk id="48" creationId="{9C2B8CE2-226A-E0AA-AF2F-CDAA1ABEE78E}"/>
          </ac:spMkLst>
        </pc:spChg>
        <pc:spChg chg="mod">
          <ac:chgData name="Dimitar Kalev" userId="b8edb0b436f26009" providerId="LiveId" clId="{73FC6993-D05E-4D73-9513-1E489459CB9C}" dt="2023-04-01T15:20:36.880" v="332"/>
          <ac:spMkLst>
            <pc:docMk/>
            <pc:sldMk cId="3565723219" sldId="258"/>
            <ac:spMk id="49" creationId="{9C18118C-DDB9-0F2A-BA69-A1D3899E9220}"/>
          </ac:spMkLst>
        </pc:spChg>
        <pc:spChg chg="mod">
          <ac:chgData name="Dimitar Kalev" userId="b8edb0b436f26009" providerId="LiveId" clId="{73FC6993-D05E-4D73-9513-1E489459CB9C}" dt="2023-04-01T15:20:36.880" v="332"/>
          <ac:spMkLst>
            <pc:docMk/>
            <pc:sldMk cId="3565723219" sldId="258"/>
            <ac:spMk id="50" creationId="{78610F0F-C6A9-355C-055B-94726F7519D7}"/>
          </ac:spMkLst>
        </pc:spChg>
        <pc:grpChg chg="mod">
          <ac:chgData name="Dimitar Kalev" userId="b8edb0b436f26009" providerId="LiveId" clId="{73FC6993-D05E-4D73-9513-1E489459CB9C}" dt="2023-04-01T15:13:18.798" v="300" actId="1076"/>
          <ac:grpSpMkLst>
            <pc:docMk/>
            <pc:sldMk cId="3565723219" sldId="258"/>
            <ac:grpSpMk id="14" creationId="{20A0CBD9-5560-9487-DCE4-679DE2D396A0}"/>
          </ac:grpSpMkLst>
        </pc:grpChg>
        <pc:grpChg chg="add del mod">
          <ac:chgData name="Dimitar Kalev" userId="b8edb0b436f26009" providerId="LiveId" clId="{73FC6993-D05E-4D73-9513-1E489459CB9C}" dt="2023-04-01T15:23:34.103" v="373" actId="21"/>
          <ac:grpSpMkLst>
            <pc:docMk/>
            <pc:sldMk cId="3565723219" sldId="258"/>
            <ac:grpSpMk id="45" creationId="{27695FC9-3FB7-0138-5BFE-E4161BDEC903}"/>
          </ac:grpSpMkLst>
        </pc:grpChg>
        <pc:picChg chg="add mod">
          <ac:chgData name="Dimitar Kalev" userId="b8edb0b436f26009" providerId="LiveId" clId="{73FC6993-D05E-4D73-9513-1E489459CB9C}" dt="2023-04-02T19:51:40.370" v="652" actId="14100"/>
          <ac:picMkLst>
            <pc:docMk/>
            <pc:sldMk cId="3565723219" sldId="258"/>
            <ac:picMk id="2050" creationId="{A9BF7517-5B3A-FECB-8E16-ABFF2A2BCF1D}"/>
          </ac:picMkLst>
        </pc:picChg>
      </pc:sldChg>
      <pc:sldChg chg="addSp delSp modSp mod">
        <pc:chgData name="Dimitar Kalev" userId="b8edb0b436f26009" providerId="LiveId" clId="{73FC6993-D05E-4D73-9513-1E489459CB9C}" dt="2023-04-02T14:36:01.631" v="631" actId="114"/>
        <pc:sldMkLst>
          <pc:docMk/>
          <pc:sldMk cId="1503876065" sldId="259"/>
        </pc:sldMkLst>
        <pc:spChg chg="mod">
          <ac:chgData name="Dimitar Kalev" userId="b8edb0b436f26009" providerId="LiveId" clId="{73FC6993-D05E-4D73-9513-1E489459CB9C}" dt="2023-04-01T14:59:12.100" v="132"/>
          <ac:spMkLst>
            <pc:docMk/>
            <pc:sldMk cId="1503876065" sldId="259"/>
            <ac:spMk id="3" creationId="{F7F77894-04F1-E87F-F1FD-A9C44E8E93D5}"/>
          </ac:spMkLst>
        </pc:spChg>
        <pc:spChg chg="mod">
          <ac:chgData name="Dimitar Kalev" userId="b8edb0b436f26009" providerId="LiveId" clId="{73FC6993-D05E-4D73-9513-1E489459CB9C}" dt="2023-04-01T14:59:12.100" v="132"/>
          <ac:spMkLst>
            <pc:docMk/>
            <pc:sldMk cId="1503876065" sldId="259"/>
            <ac:spMk id="4" creationId="{32E2A235-9891-0D52-265B-A20585B6EB30}"/>
          </ac:spMkLst>
        </pc:spChg>
        <pc:spChg chg="mod">
          <ac:chgData name="Dimitar Kalev" userId="b8edb0b436f26009" providerId="LiveId" clId="{73FC6993-D05E-4D73-9513-1E489459CB9C}" dt="2023-04-01T14:59:12.100" v="132"/>
          <ac:spMkLst>
            <pc:docMk/>
            <pc:sldMk cId="1503876065" sldId="259"/>
            <ac:spMk id="5" creationId="{215759E7-7FB0-2A15-6877-7C004D3B3CDB}"/>
          </ac:spMkLst>
        </pc:spChg>
        <pc:spChg chg="mod">
          <ac:chgData name="Dimitar Kalev" userId="b8edb0b436f26009" providerId="LiveId" clId="{73FC6993-D05E-4D73-9513-1E489459CB9C}" dt="2023-04-01T14:59:12.100" v="132"/>
          <ac:spMkLst>
            <pc:docMk/>
            <pc:sldMk cId="1503876065" sldId="259"/>
            <ac:spMk id="6" creationId="{30D586B4-E2F3-B1AF-DCF0-68FBB0C9448D}"/>
          </ac:spMkLst>
        </pc:spChg>
        <pc:spChg chg="mod">
          <ac:chgData name="Dimitar Kalev" userId="b8edb0b436f26009" providerId="LiveId" clId="{73FC6993-D05E-4D73-9513-1E489459CB9C}" dt="2023-04-01T14:59:12.100" v="132"/>
          <ac:spMkLst>
            <pc:docMk/>
            <pc:sldMk cId="1503876065" sldId="259"/>
            <ac:spMk id="7" creationId="{1D0F85C5-EF52-8D4D-7AD1-5975DFF5DEFA}"/>
          </ac:spMkLst>
        </pc:spChg>
        <pc:spChg chg="mod">
          <ac:chgData name="Dimitar Kalev" userId="b8edb0b436f26009" providerId="LiveId" clId="{73FC6993-D05E-4D73-9513-1E489459CB9C}" dt="2023-04-01T14:59:12.100" v="132"/>
          <ac:spMkLst>
            <pc:docMk/>
            <pc:sldMk cId="1503876065" sldId="259"/>
            <ac:spMk id="8" creationId="{D5C19697-06F5-FD2F-EEED-6247770188A4}"/>
          </ac:spMkLst>
        </pc:spChg>
        <pc:spChg chg="mod">
          <ac:chgData name="Dimitar Kalev" userId="b8edb0b436f26009" providerId="LiveId" clId="{73FC6993-D05E-4D73-9513-1E489459CB9C}" dt="2023-04-02T14:36:01.631" v="631" actId="114"/>
          <ac:spMkLst>
            <pc:docMk/>
            <pc:sldMk cId="1503876065" sldId="259"/>
            <ac:spMk id="19" creationId="{D28E22F0-D402-B683-9358-041C50E176D2}"/>
          </ac:spMkLst>
        </pc:spChg>
        <pc:grpChg chg="add mod">
          <ac:chgData name="Dimitar Kalev" userId="b8edb0b436f26009" providerId="LiveId" clId="{73FC6993-D05E-4D73-9513-1E489459CB9C}" dt="2023-04-01T15:25:28.646" v="374" actId="1076"/>
          <ac:grpSpMkLst>
            <pc:docMk/>
            <pc:sldMk cId="1503876065" sldId="259"/>
            <ac:grpSpMk id="2" creationId="{B08D0507-856D-9902-905A-96176880A763}"/>
          </ac:grpSpMkLst>
        </pc:grpChg>
        <pc:grpChg chg="mod">
          <ac:chgData name="Dimitar Kalev" userId="b8edb0b436f26009" providerId="LiveId" clId="{73FC6993-D05E-4D73-9513-1E489459CB9C}" dt="2023-04-01T14:59:52.120" v="141" actId="1076"/>
          <ac:grpSpMkLst>
            <pc:docMk/>
            <pc:sldMk cId="1503876065" sldId="259"/>
            <ac:grpSpMk id="11" creationId="{26580CAB-0328-B799-37A3-6C3834190048}"/>
          </ac:grpSpMkLst>
        </pc:grpChg>
        <pc:picChg chg="del mod">
          <ac:chgData name="Dimitar Kalev" userId="b8edb0b436f26009" providerId="LiveId" clId="{73FC6993-D05E-4D73-9513-1E489459CB9C}" dt="2023-04-01T14:58:28.381" v="117" actId="21"/>
          <ac:picMkLst>
            <pc:docMk/>
            <pc:sldMk cId="1503876065" sldId="259"/>
            <ac:picMk id="2050" creationId="{31FE0B3A-6BA8-9377-505F-DCEDC6DD13F6}"/>
          </ac:picMkLst>
        </pc:picChg>
        <pc:picChg chg="del">
          <ac:chgData name="Dimitar Kalev" userId="b8edb0b436f26009" providerId="LiveId" clId="{73FC6993-D05E-4D73-9513-1E489459CB9C}" dt="2023-04-01T14:58:25.618" v="116" actId="21"/>
          <ac:picMkLst>
            <pc:docMk/>
            <pc:sldMk cId="1503876065" sldId="259"/>
            <ac:picMk id="2052" creationId="{9FB6A668-15FC-40DD-1E7C-458234DF4F91}"/>
          </ac:picMkLst>
        </pc:picChg>
        <pc:picChg chg="del">
          <ac:chgData name="Dimitar Kalev" userId="b8edb0b436f26009" providerId="LiveId" clId="{73FC6993-D05E-4D73-9513-1E489459CB9C}" dt="2023-04-01T14:58:39.058" v="124" actId="21"/>
          <ac:picMkLst>
            <pc:docMk/>
            <pc:sldMk cId="1503876065" sldId="259"/>
            <ac:picMk id="2054" creationId="{78E631DB-A9F2-E5DB-4456-61D636411FC7}"/>
          </ac:picMkLst>
        </pc:picChg>
        <pc:picChg chg="del">
          <ac:chgData name="Dimitar Kalev" userId="b8edb0b436f26009" providerId="LiveId" clId="{73FC6993-D05E-4D73-9513-1E489459CB9C}" dt="2023-04-01T14:58:29.837" v="118" actId="21"/>
          <ac:picMkLst>
            <pc:docMk/>
            <pc:sldMk cId="1503876065" sldId="259"/>
            <ac:picMk id="2056" creationId="{1719DBC2-C47F-CBBC-98C1-06ED603F07A4}"/>
          </ac:picMkLst>
        </pc:picChg>
        <pc:picChg chg="del">
          <ac:chgData name="Dimitar Kalev" userId="b8edb0b436f26009" providerId="LiveId" clId="{73FC6993-D05E-4D73-9513-1E489459CB9C}" dt="2023-04-01T14:58:31.024" v="119" actId="21"/>
          <ac:picMkLst>
            <pc:docMk/>
            <pc:sldMk cId="1503876065" sldId="259"/>
            <ac:picMk id="2058" creationId="{4421190E-B549-CC47-2C5E-036806DB01D2}"/>
          </ac:picMkLst>
        </pc:picChg>
        <pc:picChg chg="del">
          <ac:chgData name="Dimitar Kalev" userId="b8edb0b436f26009" providerId="LiveId" clId="{73FC6993-D05E-4D73-9513-1E489459CB9C}" dt="2023-04-01T14:58:32.460" v="120" actId="21"/>
          <ac:picMkLst>
            <pc:docMk/>
            <pc:sldMk cId="1503876065" sldId="259"/>
            <ac:picMk id="2060" creationId="{DB5AED11-CCA1-AF73-2787-169A9AEE6F55}"/>
          </ac:picMkLst>
        </pc:picChg>
        <pc:picChg chg="del">
          <ac:chgData name="Dimitar Kalev" userId="b8edb0b436f26009" providerId="LiveId" clId="{73FC6993-D05E-4D73-9513-1E489459CB9C}" dt="2023-04-01T14:58:37.690" v="123" actId="21"/>
          <ac:picMkLst>
            <pc:docMk/>
            <pc:sldMk cId="1503876065" sldId="259"/>
            <ac:picMk id="2062" creationId="{0EDD37F0-3B0C-5E19-A7CC-6EFC7178E87C}"/>
          </ac:picMkLst>
        </pc:picChg>
        <pc:picChg chg="del">
          <ac:chgData name="Dimitar Kalev" userId="b8edb0b436f26009" providerId="LiveId" clId="{73FC6993-D05E-4D73-9513-1E489459CB9C}" dt="2023-04-01T14:58:34.755" v="121" actId="21"/>
          <ac:picMkLst>
            <pc:docMk/>
            <pc:sldMk cId="1503876065" sldId="259"/>
            <ac:picMk id="2064" creationId="{644417E9-087F-2AD8-3D3F-6354DC601A08}"/>
          </ac:picMkLst>
        </pc:picChg>
        <pc:picChg chg="del">
          <ac:chgData name="Dimitar Kalev" userId="b8edb0b436f26009" providerId="LiveId" clId="{73FC6993-D05E-4D73-9513-1E489459CB9C}" dt="2023-04-01T14:58:36.423" v="122" actId="21"/>
          <ac:picMkLst>
            <pc:docMk/>
            <pc:sldMk cId="1503876065" sldId="259"/>
            <ac:picMk id="2066" creationId="{DE8A008D-F7E1-51C6-4404-9DD58B6B496B}"/>
          </ac:picMkLst>
        </pc:picChg>
      </pc:sldChg>
      <pc:sldChg chg="addSp delSp modSp mod ord">
        <pc:chgData name="Dimitar Kalev" userId="b8edb0b436f26009" providerId="LiveId" clId="{73FC6993-D05E-4D73-9513-1E489459CB9C}" dt="2023-04-02T14:38:29.439" v="636" actId="14861"/>
        <pc:sldMkLst>
          <pc:docMk/>
          <pc:sldMk cId="3390184681" sldId="260"/>
        </pc:sldMkLst>
        <pc:spChg chg="add mod">
          <ac:chgData name="Dimitar Kalev" userId="b8edb0b436f26009" providerId="LiveId" clId="{73FC6993-D05E-4D73-9513-1E489459CB9C}" dt="2023-04-01T15:33:24.851" v="548" actId="1076"/>
          <ac:spMkLst>
            <pc:docMk/>
            <pc:sldMk cId="3390184681" sldId="260"/>
            <ac:spMk id="2" creationId="{BF78BF18-B3C2-47C8-2C6F-123BCCB7C7D7}"/>
          </ac:spMkLst>
        </pc:spChg>
        <pc:spChg chg="del">
          <ac:chgData name="Dimitar Kalev" userId="b8edb0b436f26009" providerId="LiveId" clId="{73FC6993-D05E-4D73-9513-1E489459CB9C}" dt="2023-04-01T15:05:36.930" v="214" actId="21"/>
          <ac:spMkLst>
            <pc:docMk/>
            <pc:sldMk cId="3390184681" sldId="260"/>
            <ac:spMk id="3" creationId="{764DA917-AEE9-E757-4D0A-48E8153274E0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4" creationId="{33C774C5-A93E-FEAB-C934-1D3DC493800D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5" creationId="{399E7422-518B-5590-20C5-C3C239BB06AF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6" creationId="{C6DAF2CC-9075-EA28-2F70-6FFA02025792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7" creationId="{FCA3A454-1B18-F825-B0B3-2B013494B342}"/>
          </ac:spMkLst>
        </pc:spChg>
        <pc:spChg chg="del mod">
          <ac:chgData name="Dimitar Kalev" userId="b8edb0b436f26009" providerId="LiveId" clId="{73FC6993-D05E-4D73-9513-1E489459CB9C}" dt="2023-04-01T15:05:41.337" v="215" actId="21"/>
          <ac:spMkLst>
            <pc:docMk/>
            <pc:sldMk cId="3390184681" sldId="260"/>
            <ac:spMk id="8" creationId="{708327A3-B785-61DB-A1D1-51E9FB6C0F66}"/>
          </ac:spMkLst>
        </pc:spChg>
        <pc:spChg chg="del">
          <ac:chgData name="Dimitar Kalev" userId="b8edb0b436f26009" providerId="LiveId" clId="{73FC6993-D05E-4D73-9513-1E489459CB9C}" dt="2023-04-01T15:05:58.320" v="218" actId="21"/>
          <ac:spMkLst>
            <pc:docMk/>
            <pc:sldMk cId="3390184681" sldId="260"/>
            <ac:spMk id="9" creationId="{F07AA83C-B678-2FB4-EC47-E035840834DA}"/>
          </ac:spMkLst>
        </pc:spChg>
        <pc:spChg chg="del">
          <ac:chgData name="Dimitar Kalev" userId="b8edb0b436f26009" providerId="LiveId" clId="{73FC6993-D05E-4D73-9513-1E489459CB9C}" dt="2023-04-01T15:06:00.287" v="219" actId="21"/>
          <ac:spMkLst>
            <pc:docMk/>
            <pc:sldMk cId="3390184681" sldId="260"/>
            <ac:spMk id="10" creationId="{30D54322-6DFB-DA3E-5C96-4F4CA674E6F5}"/>
          </ac:spMkLst>
        </pc:spChg>
        <pc:spChg chg="mod">
          <ac:chgData name="Dimitar Kalev" userId="b8edb0b436f26009" providerId="LiveId" clId="{73FC6993-D05E-4D73-9513-1E489459CB9C}" dt="2023-04-01T15:19:35.588" v="331" actId="208"/>
          <ac:spMkLst>
            <pc:docMk/>
            <pc:sldMk cId="3390184681" sldId="260"/>
            <ac:spMk id="13" creationId="{5E68B25B-5A10-77D1-07F7-75748DD1BE2C}"/>
          </ac:spMkLst>
        </pc:spChg>
        <pc:spChg chg="mod">
          <ac:chgData name="Dimitar Kalev" userId="b8edb0b436f26009" providerId="LiveId" clId="{73FC6993-D05E-4D73-9513-1E489459CB9C}" dt="2023-04-01T15:19:35.588" v="331" actId="208"/>
          <ac:spMkLst>
            <pc:docMk/>
            <pc:sldMk cId="3390184681" sldId="260"/>
            <ac:spMk id="14" creationId="{FC4C08A3-077E-9815-F642-5AFEAE11DE3B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6" creationId="{6B0561C2-A6CB-F409-4837-CE0838B636AA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7" creationId="{DFFC1CDD-8806-D20D-C06B-5338E3AAF9A9}"/>
          </ac:spMkLst>
        </pc:spChg>
        <pc:spChg chg="del">
          <ac:chgData name="Dimitar Kalev" userId="b8edb0b436f26009" providerId="LiveId" clId="{73FC6993-D05E-4D73-9513-1E489459CB9C}" dt="2023-04-01T15:06:02.365" v="220" actId="21"/>
          <ac:spMkLst>
            <pc:docMk/>
            <pc:sldMk cId="3390184681" sldId="260"/>
            <ac:spMk id="18" creationId="{9FAF3AAD-7CD5-1271-F169-1B9892526F85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9" creationId="{6AD3A991-C474-E710-0253-10AC03973650}"/>
          </ac:spMkLst>
        </pc:spChg>
        <pc:spChg chg="del">
          <ac:chgData name="Dimitar Kalev" userId="b8edb0b436f26009" providerId="LiveId" clId="{73FC6993-D05E-4D73-9513-1E489459CB9C}" dt="2023-04-01T15:06:04.396" v="221" actId="21"/>
          <ac:spMkLst>
            <pc:docMk/>
            <pc:sldMk cId="3390184681" sldId="260"/>
            <ac:spMk id="20" creationId="{20C7AA35-881B-36B2-BAD2-B19D3455CD69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21" creationId="{995E2AFC-0DE1-6536-6E3B-1203F457CE0A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22" creationId="{6A69F7FF-EB59-AAB5-EACA-559637B4A130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23" creationId="{119C8158-3E45-4EA5-D087-CC60C7F27487}"/>
          </ac:spMkLst>
        </pc:spChg>
        <pc:spChg chg="del">
          <ac:chgData name="Dimitar Kalev" userId="b8edb0b436f26009" providerId="LiveId" clId="{73FC6993-D05E-4D73-9513-1E489459CB9C}" dt="2023-04-01T15:05:52.196" v="217" actId="21"/>
          <ac:spMkLst>
            <pc:docMk/>
            <pc:sldMk cId="3390184681" sldId="260"/>
            <ac:spMk id="24" creationId="{4D869F5E-59F4-AE2E-D7E5-E8392EEB2A14}"/>
          </ac:spMkLst>
        </pc:spChg>
        <pc:spChg chg="mod">
          <ac:chgData name="Dimitar Kalev" userId="b8edb0b436f26009" providerId="LiveId" clId="{73FC6993-D05E-4D73-9513-1E489459CB9C}" dt="2023-04-01T15:11:08.281" v="286" actId="1076"/>
          <ac:spMkLst>
            <pc:docMk/>
            <pc:sldMk cId="3390184681" sldId="260"/>
            <ac:spMk id="25" creationId="{F63C59B4-AB3A-9583-65C8-6918045AD480}"/>
          </ac:spMkLst>
        </pc:spChg>
        <pc:spChg chg="mod">
          <ac:chgData name="Dimitar Kalev" userId="b8edb0b436f26009" providerId="LiveId" clId="{73FC6993-D05E-4D73-9513-1E489459CB9C}" dt="2023-04-01T15:10:55.513" v="283" actId="1076"/>
          <ac:spMkLst>
            <pc:docMk/>
            <pc:sldMk cId="3390184681" sldId="260"/>
            <ac:spMk id="26" creationId="{AB63F5BD-D4E2-8609-7611-3CE910487319}"/>
          </ac:spMkLst>
        </pc:spChg>
        <pc:spChg chg="mod">
          <ac:chgData name="Dimitar Kalev" userId="b8edb0b436f26009" providerId="LiveId" clId="{73FC6993-D05E-4D73-9513-1E489459CB9C}" dt="2023-04-01T15:11:22.075" v="290" actId="1076"/>
          <ac:spMkLst>
            <pc:docMk/>
            <pc:sldMk cId="3390184681" sldId="260"/>
            <ac:spMk id="27" creationId="{5A740FF7-6CFF-19C9-D4C5-3BEE260E98F4}"/>
          </ac:spMkLst>
        </pc:spChg>
        <pc:spChg chg="mod">
          <ac:chgData name="Dimitar Kalev" userId="b8edb0b436f26009" providerId="LiveId" clId="{73FC6993-D05E-4D73-9513-1E489459CB9C}" dt="2023-04-01T15:35:28.160" v="564" actId="1076"/>
          <ac:spMkLst>
            <pc:docMk/>
            <pc:sldMk cId="3390184681" sldId="260"/>
            <ac:spMk id="28" creationId="{5DA93A30-5D0F-FE75-82FA-BAEE19B4BD02}"/>
          </ac:spMkLst>
        </pc:spChg>
        <pc:spChg chg="mod">
          <ac:chgData name="Dimitar Kalev" userId="b8edb0b436f26009" providerId="LiveId" clId="{73FC6993-D05E-4D73-9513-1E489459CB9C}" dt="2023-04-01T15:36:02.810" v="573" actId="1076"/>
          <ac:spMkLst>
            <pc:docMk/>
            <pc:sldMk cId="3390184681" sldId="260"/>
            <ac:spMk id="29" creationId="{41559084-D12C-DD6E-97BF-C5602B13C4C7}"/>
          </ac:spMkLst>
        </pc:spChg>
        <pc:spChg chg="mod">
          <ac:chgData name="Dimitar Kalev" userId="b8edb0b436f26009" providerId="LiveId" clId="{73FC6993-D05E-4D73-9513-1E489459CB9C}" dt="2023-04-01T15:10:33.930" v="280" actId="207"/>
          <ac:spMkLst>
            <pc:docMk/>
            <pc:sldMk cId="3390184681" sldId="260"/>
            <ac:spMk id="38" creationId="{79628D68-433D-7DF0-E319-225B5A0E127C}"/>
          </ac:spMkLst>
        </pc:spChg>
        <pc:spChg chg="mod">
          <ac:chgData name="Dimitar Kalev" userId="b8edb0b436f26009" providerId="LiveId" clId="{73FC6993-D05E-4D73-9513-1E489459CB9C}" dt="2023-04-01T15:10:33.930" v="280" actId="207"/>
          <ac:spMkLst>
            <pc:docMk/>
            <pc:sldMk cId="3390184681" sldId="260"/>
            <ac:spMk id="39" creationId="{8691D0EC-CFF6-75E2-E333-6EF83239A67F}"/>
          </ac:spMkLst>
        </pc:spChg>
        <pc:spChg chg="mod">
          <ac:chgData name="Dimitar Kalev" userId="b8edb0b436f26009" providerId="LiveId" clId="{73FC6993-D05E-4D73-9513-1E489459CB9C}" dt="2023-04-01T15:10:33.930" v="280" actId="207"/>
          <ac:spMkLst>
            <pc:docMk/>
            <pc:sldMk cId="3390184681" sldId="260"/>
            <ac:spMk id="40" creationId="{E58FEC8E-2B87-4E08-A870-9DA4DD2AF1BC}"/>
          </ac:spMkLst>
        </pc:spChg>
        <pc:spChg chg="mod">
          <ac:chgData name="Dimitar Kalev" userId="b8edb0b436f26009" providerId="LiveId" clId="{73FC6993-D05E-4D73-9513-1E489459CB9C}" dt="2023-04-01T15:10:33.930" v="280" actId="207"/>
          <ac:spMkLst>
            <pc:docMk/>
            <pc:sldMk cId="3390184681" sldId="260"/>
            <ac:spMk id="41" creationId="{E4C1E22B-194A-FA89-BEA4-F781EDD7EA69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3" creationId="{42B1C6DE-8B26-CAD2-1451-D6DC858E7C12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4" creationId="{A3118B5A-359D-F5F5-F89F-1D3305D2184C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5" creationId="{785D9E91-E3CA-15F6-EB53-AC7801585904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6" creationId="{FF2091C8-ECB0-7B18-3CA0-97CF5F183DA7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7" creationId="{C04E1D08-A17F-C0B3-F489-638F66632E7C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8" creationId="{E3233E26-9054-A1A6-9B90-380E67DC5D6F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49" creationId="{C432682B-B6C7-AD76-6BD3-4C4F0AD5EDCC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0" creationId="{4BE6F186-7284-6E8E-9226-5298FDF28F4F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1" creationId="{4103EF6F-B0A3-A123-C08B-99940E0ADFC1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2" creationId="{FB75BECA-A341-C9D9-9B4D-F08F8E575D32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3" creationId="{E60E2BBD-0186-F3D9-41AB-1D7402F36099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4" creationId="{68E41AA5-9FC3-E1BB-FDED-29673541A103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5" creationId="{83DB5ED4-E2B6-F4FF-B328-BC431BAA9BDC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6" creationId="{AE3FF984-CFE5-603A-D1B1-68D05619E0E9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7" creationId="{58E94F2C-CA35-E0B8-0D89-38F721E164EF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8" creationId="{014C033B-5A26-EC33-51D1-61AAD46C04DD}"/>
          </ac:spMkLst>
        </pc:spChg>
        <pc:spChg chg="mod">
          <ac:chgData name="Dimitar Kalev" userId="b8edb0b436f26009" providerId="LiveId" clId="{73FC6993-D05E-4D73-9513-1E489459CB9C}" dt="2023-04-01T15:10:38.155" v="282" actId="207"/>
          <ac:spMkLst>
            <pc:docMk/>
            <pc:sldMk cId="3390184681" sldId="260"/>
            <ac:spMk id="59" creationId="{0B4B3228-96E8-8CC4-FD0C-05751C5EB4E2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60" creationId="{86359D55-9570-0E34-A153-E6A9812DF88D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61" creationId="{E5F5EC32-4CCB-E8F8-81B1-11D4621FAB04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62" creationId="{34FD634A-91E3-2EB5-2A31-4F7AFB0F0961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63" creationId="{526CA98A-A386-941D-64C9-73AF65A48221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024" creationId="{7741DF52-4B28-B594-89C1-90E4E414382A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025" creationId="{D728C792-DA68-905F-8C20-B81B0265C191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027" creationId="{538BE1D0-9473-3852-6ED7-BF68327DE330}"/>
          </ac:spMkLst>
        </pc:spChg>
        <pc:spChg chg="mod">
          <ac:chgData name="Dimitar Kalev" userId="b8edb0b436f26009" providerId="LiveId" clId="{73FC6993-D05E-4D73-9513-1E489459CB9C}" dt="2023-04-01T15:21:35.489" v="354" actId="208"/>
          <ac:spMkLst>
            <pc:docMk/>
            <pc:sldMk cId="3390184681" sldId="260"/>
            <ac:spMk id="1028" creationId="{43D988A2-FFCE-D747-6AFF-0D255796C9E8}"/>
          </ac:spMkLst>
        </pc:spChg>
        <pc:spChg chg="mod">
          <ac:chgData name="Dimitar Kalev" userId="b8edb0b436f26009" providerId="LiveId" clId="{73FC6993-D05E-4D73-9513-1E489459CB9C}" dt="2023-04-01T15:22:23.902" v="369" actId="208"/>
          <ac:spMkLst>
            <pc:docMk/>
            <pc:sldMk cId="3390184681" sldId="260"/>
            <ac:spMk id="1030" creationId="{53857BA4-1BB3-740B-220C-0E3C091C6553}"/>
          </ac:spMkLst>
        </pc:spChg>
        <pc:spChg chg="mod">
          <ac:chgData name="Dimitar Kalev" userId="b8edb0b436f26009" providerId="LiveId" clId="{73FC6993-D05E-4D73-9513-1E489459CB9C}" dt="2023-04-01T15:22:23.902" v="369" actId="208"/>
          <ac:spMkLst>
            <pc:docMk/>
            <pc:sldMk cId="3390184681" sldId="260"/>
            <ac:spMk id="1031" creationId="{5D89741B-6FF1-0B23-CA31-5C5CD7345D78}"/>
          </ac:spMkLst>
        </pc:spChg>
        <pc:spChg chg="mod">
          <ac:chgData name="Dimitar Kalev" userId="b8edb0b436f26009" providerId="LiveId" clId="{73FC6993-D05E-4D73-9513-1E489459CB9C}" dt="2023-04-01T15:38:54.064" v="575"/>
          <ac:spMkLst>
            <pc:docMk/>
            <pc:sldMk cId="3390184681" sldId="260"/>
            <ac:spMk id="1033" creationId="{D570EA2A-C197-B95F-2A77-C63319EC7796}"/>
          </ac:spMkLst>
        </pc:spChg>
        <pc:spChg chg="mod">
          <ac:chgData name="Dimitar Kalev" userId="b8edb0b436f26009" providerId="LiveId" clId="{73FC6993-D05E-4D73-9513-1E489459CB9C}" dt="2023-04-01T15:38:54.064" v="575"/>
          <ac:spMkLst>
            <pc:docMk/>
            <pc:sldMk cId="3390184681" sldId="260"/>
            <ac:spMk id="1034" creationId="{788F9E02-9B86-D0E6-3D90-45B5CAFE2221}"/>
          </ac:spMkLst>
        </pc:spChg>
        <pc:spChg chg="mod">
          <ac:chgData name="Dimitar Kalev" userId="b8edb0b436f26009" providerId="LiveId" clId="{73FC6993-D05E-4D73-9513-1E489459CB9C}" dt="2023-04-01T15:38:54.064" v="575"/>
          <ac:spMkLst>
            <pc:docMk/>
            <pc:sldMk cId="3390184681" sldId="260"/>
            <ac:spMk id="1035" creationId="{ED9FDC44-126F-F4AF-A811-CA0DFB73FC61}"/>
          </ac:spMkLst>
        </pc:spChg>
        <pc:spChg chg="mod">
          <ac:chgData name="Dimitar Kalev" userId="b8edb0b436f26009" providerId="LiveId" clId="{73FC6993-D05E-4D73-9513-1E489459CB9C}" dt="2023-04-01T15:38:54.064" v="575"/>
          <ac:spMkLst>
            <pc:docMk/>
            <pc:sldMk cId="3390184681" sldId="260"/>
            <ac:spMk id="1036" creationId="{198F1C51-2DC9-6E62-98F8-283DB65EDB3B}"/>
          </ac:spMkLst>
        </pc:spChg>
        <pc:spChg chg="mod">
          <ac:chgData name="Dimitar Kalev" userId="b8edb0b436f26009" providerId="LiveId" clId="{73FC6993-D05E-4D73-9513-1E489459CB9C}" dt="2023-04-01T15:38:54.064" v="575"/>
          <ac:spMkLst>
            <pc:docMk/>
            <pc:sldMk cId="3390184681" sldId="260"/>
            <ac:spMk id="1037" creationId="{DE0961C5-97DC-36BE-F21B-D00BC59117A0}"/>
          </ac:spMkLst>
        </pc:spChg>
        <pc:spChg chg="mod">
          <ac:chgData name="Dimitar Kalev" userId="b8edb0b436f26009" providerId="LiveId" clId="{73FC6993-D05E-4D73-9513-1E489459CB9C}" dt="2023-04-01T15:38:54.064" v="575"/>
          <ac:spMkLst>
            <pc:docMk/>
            <pc:sldMk cId="3390184681" sldId="260"/>
            <ac:spMk id="1038" creationId="{C06ED055-377A-1CF4-F6D3-0FB75F8E3354}"/>
          </ac:spMkLst>
        </pc:spChg>
        <pc:grpChg chg="add del mod">
          <ac:chgData name="Dimitar Kalev" userId="b8edb0b436f26009" providerId="LiveId" clId="{73FC6993-D05E-4D73-9513-1E489459CB9C}" dt="2023-04-01T15:21:23.673" v="348" actId="21"/>
          <ac:grpSpMkLst>
            <pc:docMk/>
            <pc:sldMk cId="3390184681" sldId="260"/>
            <ac:grpSpMk id="12" creationId="{B86B38F5-6A13-95D8-5C61-98570A08AF72}"/>
          </ac:grpSpMkLst>
        </pc:grpChg>
        <pc:grpChg chg="add mod">
          <ac:chgData name="Dimitar Kalev" userId="b8edb0b436f26009" providerId="LiveId" clId="{73FC6993-D05E-4D73-9513-1E489459CB9C}" dt="2023-04-01T15:27:04.829" v="409" actId="1076"/>
          <ac:grpSpMkLst>
            <pc:docMk/>
            <pc:sldMk cId="3390184681" sldId="260"/>
            <ac:grpSpMk id="15" creationId="{073A599D-5EAD-6DB2-E478-40D189A3BC77}"/>
          </ac:grpSpMkLst>
        </pc:grpChg>
        <pc:grpChg chg="del mod">
          <ac:chgData name="Dimitar Kalev" userId="b8edb0b436f26009" providerId="LiveId" clId="{73FC6993-D05E-4D73-9513-1E489459CB9C}" dt="2023-04-01T15:10:02.796" v="275" actId="21"/>
          <ac:grpSpMkLst>
            <pc:docMk/>
            <pc:sldMk cId="3390184681" sldId="260"/>
            <ac:grpSpMk id="30" creationId="{33DFF0EF-CF0A-26DF-859E-5AE3BD28C934}"/>
          </ac:grpSpMkLst>
        </pc:grpChg>
        <pc:grpChg chg="del mod">
          <ac:chgData name="Dimitar Kalev" userId="b8edb0b436f26009" providerId="LiveId" clId="{73FC6993-D05E-4D73-9513-1E489459CB9C}" dt="2023-04-01T15:38:48.815" v="574" actId="21"/>
          <ac:grpSpMkLst>
            <pc:docMk/>
            <pc:sldMk cId="3390184681" sldId="260"/>
            <ac:grpSpMk id="37" creationId="{9519250F-6C35-77FB-701F-46B36F962FB2}"/>
          </ac:grpSpMkLst>
        </pc:grpChg>
        <pc:grpChg chg="mod">
          <ac:chgData name="Dimitar Kalev" userId="b8edb0b436f26009" providerId="LiveId" clId="{73FC6993-D05E-4D73-9513-1E489459CB9C}" dt="2023-04-01T15:27:12.568" v="411" actId="1076"/>
          <ac:grpSpMkLst>
            <pc:docMk/>
            <pc:sldMk cId="3390184681" sldId="260"/>
            <ac:grpSpMk id="42" creationId="{F1BA02F7-D1DC-EF62-ACAC-C633426E80A2}"/>
          </ac:grpSpMkLst>
        </pc:grpChg>
        <pc:grpChg chg="add mod">
          <ac:chgData name="Dimitar Kalev" userId="b8edb0b436f26009" providerId="LiveId" clId="{73FC6993-D05E-4D73-9513-1E489459CB9C}" dt="2023-04-01T15:22:30.531" v="370" actId="1076"/>
          <ac:grpSpMkLst>
            <pc:docMk/>
            <pc:sldMk cId="3390184681" sldId="260"/>
            <ac:grpSpMk id="1029" creationId="{7A090487-C336-433C-FA33-1E5BE7996436}"/>
          </ac:grpSpMkLst>
        </pc:grpChg>
        <pc:grpChg chg="add mod">
          <ac:chgData name="Dimitar Kalev" userId="b8edb0b436f26009" providerId="LiveId" clId="{73FC6993-D05E-4D73-9513-1E489459CB9C}" dt="2023-04-01T15:39:03.368" v="579" actId="1076"/>
          <ac:grpSpMkLst>
            <pc:docMk/>
            <pc:sldMk cId="3390184681" sldId="260"/>
            <ac:grpSpMk id="1032" creationId="{F8616404-C99B-87D4-D3F1-F6A2B896D5A4}"/>
          </ac:grpSpMkLst>
        </pc:grpChg>
        <pc:graphicFrameChg chg="add mod ord modGraphic">
          <ac:chgData name="Dimitar Kalev" userId="b8edb0b436f26009" providerId="LiveId" clId="{73FC6993-D05E-4D73-9513-1E489459CB9C}" dt="2023-04-02T14:38:29.439" v="636" actId="14861"/>
          <ac:graphicFrameMkLst>
            <pc:docMk/>
            <pc:sldMk cId="3390184681" sldId="260"/>
            <ac:graphicFrameMk id="11" creationId="{F6FB976A-EE62-8C59-7909-4BC5F2B714E2}"/>
          </ac:graphicFrameMkLst>
        </pc:graphicFrameChg>
        <pc:picChg chg="add del mod">
          <ac:chgData name="Dimitar Kalev" userId="b8edb0b436f26009" providerId="LiveId" clId="{73FC6993-D05E-4D73-9513-1E489459CB9C}" dt="2023-04-01T15:16:41.370" v="321" actId="21"/>
          <ac:picMkLst>
            <pc:docMk/>
            <pc:sldMk cId="3390184681" sldId="260"/>
            <ac:picMk id="1026" creationId="{F20E3CA7-747F-51B7-BBF2-EED8EA82721C}"/>
          </ac:picMkLst>
        </pc:picChg>
      </pc:sldChg>
      <pc:sldChg chg="addSp delSp modSp mod">
        <pc:chgData name="Dimitar Kalev" userId="b8edb0b436f26009" providerId="LiveId" clId="{73FC6993-D05E-4D73-9513-1E489459CB9C}" dt="2023-04-01T15:33:01.660" v="544" actId="1076"/>
        <pc:sldMkLst>
          <pc:docMk/>
          <pc:sldMk cId="4168078017" sldId="261"/>
        </pc:sldMkLst>
        <pc:spChg chg="add del">
          <ac:chgData name="Dimitar Kalev" userId="b8edb0b436f26009" providerId="LiveId" clId="{73FC6993-D05E-4D73-9513-1E489459CB9C}" dt="2023-04-01T15:25:55.872" v="379" actId="21"/>
          <ac:spMkLst>
            <pc:docMk/>
            <pc:sldMk cId="4168078017" sldId="261"/>
            <ac:spMk id="2" creationId="{DF4BAD6E-FC7C-4E57-EF31-B3FC0048298D}"/>
          </ac:spMkLst>
        </pc:spChg>
        <pc:spChg chg="add mod">
          <ac:chgData name="Dimitar Kalev" userId="b8edb0b436f26009" providerId="LiveId" clId="{73FC6993-D05E-4D73-9513-1E489459CB9C}" dt="2023-04-01T15:33:01.660" v="544" actId="1076"/>
          <ac:spMkLst>
            <pc:docMk/>
            <pc:sldMk cId="4168078017" sldId="261"/>
            <ac:spMk id="4" creationId="{93589D7D-49EE-AFB2-04BD-340BBE772801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6" creationId="{C6DAF2CC-9075-EA28-2F70-6FFA02025792}"/>
          </ac:spMkLst>
        </pc:spChg>
        <pc:spChg chg="mod">
          <ac:chgData name="Dimitar Kalev" userId="b8edb0b436f26009" providerId="LiveId" clId="{73FC6993-D05E-4D73-9513-1E489459CB9C}" dt="2023-04-01T15:26:21.561" v="400"/>
          <ac:spMkLst>
            <pc:docMk/>
            <pc:sldMk cId="4168078017" sldId="261"/>
            <ac:spMk id="7" creationId="{63CC19A3-B960-9197-C22E-E2B8A626AF47}"/>
          </ac:spMkLst>
        </pc:spChg>
        <pc:spChg chg="mod">
          <ac:chgData name="Dimitar Kalev" userId="b8edb0b436f26009" providerId="LiveId" clId="{73FC6993-D05E-4D73-9513-1E489459CB9C}" dt="2023-04-01T15:26:21.561" v="400"/>
          <ac:spMkLst>
            <pc:docMk/>
            <pc:sldMk cId="4168078017" sldId="261"/>
            <ac:spMk id="8" creationId="{64843318-A3F3-FA71-92EB-4DE79A1EA250}"/>
          </ac:spMkLst>
        </pc:spChg>
        <pc:spChg chg="mod">
          <ac:chgData name="Dimitar Kalev" userId="b8edb0b436f26009" providerId="LiveId" clId="{73FC6993-D05E-4D73-9513-1E489459CB9C}" dt="2023-04-01T15:26:21.561" v="400"/>
          <ac:spMkLst>
            <pc:docMk/>
            <pc:sldMk cId="4168078017" sldId="261"/>
            <ac:spMk id="9" creationId="{4C76C791-407F-B2F1-9563-08C1034EBA9B}"/>
          </ac:spMkLst>
        </pc:spChg>
        <pc:spChg chg="mod">
          <ac:chgData name="Dimitar Kalev" userId="b8edb0b436f26009" providerId="LiveId" clId="{73FC6993-D05E-4D73-9513-1E489459CB9C}" dt="2023-04-01T15:26:21.561" v="400"/>
          <ac:spMkLst>
            <pc:docMk/>
            <pc:sldMk cId="4168078017" sldId="261"/>
            <ac:spMk id="10" creationId="{AF5B77AB-6E0B-CAB9-E708-A7C84200BF3D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11" creationId="{2726749A-3AB1-9116-59A9-938FC55BC201}"/>
          </ac:spMkLst>
        </pc:spChg>
        <pc:spChg chg="mod">
          <ac:chgData name="Dimitar Kalev" userId="b8edb0b436f26009" providerId="LiveId" clId="{73FC6993-D05E-4D73-9513-1E489459CB9C}" dt="2023-04-01T15:26:21.561" v="400"/>
          <ac:spMkLst>
            <pc:docMk/>
            <pc:sldMk cId="4168078017" sldId="261"/>
            <ac:spMk id="12" creationId="{007FBE88-120D-6353-671E-34EBD5A9659C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13" creationId="{1AAB3A56-77E5-C86B-000E-24AA010CE61B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14" creationId="{2D0EB20E-7053-B8EB-F478-77265D4960B3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15" creationId="{C6805322-2993-E67C-4753-419A0AF18300}"/>
          </ac:spMkLst>
        </pc:spChg>
        <pc:spChg chg="mod">
          <ac:chgData name="Dimitar Kalev" userId="b8edb0b436f26009" providerId="LiveId" clId="{73FC6993-D05E-4D73-9513-1E489459CB9C}" dt="2023-04-01T15:26:21.561" v="400"/>
          <ac:spMkLst>
            <pc:docMk/>
            <pc:sldMk cId="4168078017" sldId="261"/>
            <ac:spMk id="16" creationId="{5F196F10-CE7D-D5B9-2ACB-EE16A41384A7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23" creationId="{119C8158-3E45-4EA5-D087-CC60C7F27487}"/>
          </ac:spMkLst>
        </pc:spChg>
        <pc:spChg chg="del">
          <ac:chgData name="Dimitar Kalev" userId="b8edb0b436f26009" providerId="LiveId" clId="{73FC6993-D05E-4D73-9513-1E489459CB9C}" dt="2023-04-01T15:26:11.326" v="397" actId="21"/>
          <ac:spMkLst>
            <pc:docMk/>
            <pc:sldMk cId="4168078017" sldId="261"/>
            <ac:spMk id="24" creationId="{4D869F5E-59F4-AE2E-D7E5-E8392EEB2A14}"/>
          </ac:spMkLst>
        </pc:spChg>
        <pc:grpChg chg="add mod">
          <ac:chgData name="Dimitar Kalev" userId="b8edb0b436f26009" providerId="LiveId" clId="{73FC6993-D05E-4D73-9513-1E489459CB9C}" dt="2023-04-01T15:29:19.138" v="451" actId="1076"/>
          <ac:grpSpMkLst>
            <pc:docMk/>
            <pc:sldMk cId="4168078017" sldId="261"/>
            <ac:grpSpMk id="5" creationId="{9D86459A-EDE0-5473-ABC4-2A9D2A55BDC5}"/>
          </ac:grpSpMkLst>
        </pc:grpChg>
      </pc:sldChg>
      <pc:sldChg chg="addSp delSp modSp mod">
        <pc:chgData name="Dimitar Kalev" userId="b8edb0b436f26009" providerId="LiveId" clId="{73FC6993-D05E-4D73-9513-1E489459CB9C}" dt="2023-04-01T15:32:27.507" v="542" actId="114"/>
        <pc:sldMkLst>
          <pc:docMk/>
          <pc:sldMk cId="4173522946" sldId="262"/>
        </pc:sldMkLst>
        <pc:spChg chg="del">
          <ac:chgData name="Dimitar Kalev" userId="b8edb0b436f26009" providerId="LiveId" clId="{73FC6993-D05E-4D73-9513-1E489459CB9C}" dt="2023-04-01T15:27:29.944" v="412" actId="21"/>
          <ac:spMkLst>
            <pc:docMk/>
            <pc:sldMk cId="4173522946" sldId="262"/>
            <ac:spMk id="2" creationId="{DF4BAD6E-FC7C-4E57-EF31-B3FC0048298D}"/>
          </ac:spMkLst>
        </pc:spChg>
        <pc:spChg chg="del">
          <ac:chgData name="Dimitar Kalev" userId="b8edb0b436f26009" providerId="LiveId" clId="{73FC6993-D05E-4D73-9513-1E489459CB9C}" dt="2023-04-01T15:27:45.631" v="419" actId="478"/>
          <ac:spMkLst>
            <pc:docMk/>
            <pc:sldMk cId="4173522946" sldId="262"/>
            <ac:spMk id="3" creationId="{5F374EEE-E65A-6417-BE1B-4534B3500E5F}"/>
          </ac:spMkLst>
        </pc:spChg>
        <pc:spChg chg="del">
          <ac:chgData name="Dimitar Kalev" userId="b8edb0b436f26009" providerId="LiveId" clId="{73FC6993-D05E-4D73-9513-1E489459CB9C}" dt="2023-04-01T15:27:48.341" v="421" actId="478"/>
          <ac:spMkLst>
            <pc:docMk/>
            <pc:sldMk cId="4173522946" sldId="262"/>
            <ac:spMk id="4" creationId="{6B2E5EB1-5CA0-A315-6F32-B3D7DAB59BBD}"/>
          </ac:spMkLst>
        </pc:spChg>
        <pc:spChg chg="add del mod">
          <ac:chgData name="Dimitar Kalev" userId="b8edb0b436f26009" providerId="LiveId" clId="{73FC6993-D05E-4D73-9513-1E489459CB9C}" dt="2023-04-01T15:27:31.400" v="414"/>
          <ac:spMkLst>
            <pc:docMk/>
            <pc:sldMk cId="4173522946" sldId="262"/>
            <ac:spMk id="5" creationId="{465751B9-817B-41F6-4E8D-5B21FF2DB7F8}"/>
          </ac:spMkLst>
        </pc:spChg>
        <pc:spChg chg="del">
          <ac:chgData name="Dimitar Kalev" userId="b8edb0b436f26009" providerId="LiveId" clId="{73FC6993-D05E-4D73-9513-1E489459CB9C}" dt="2023-04-01T15:27:47.512" v="420" actId="478"/>
          <ac:spMkLst>
            <pc:docMk/>
            <pc:sldMk cId="4173522946" sldId="262"/>
            <ac:spMk id="6" creationId="{C6DAF2CC-9075-EA28-2F70-6FFA02025792}"/>
          </ac:spMkLst>
        </pc:spChg>
        <pc:spChg chg="add del mod">
          <ac:chgData name="Dimitar Kalev" userId="b8edb0b436f26009" providerId="LiveId" clId="{73FC6993-D05E-4D73-9513-1E489459CB9C}" dt="2023-04-01T15:27:40.148" v="418" actId="21"/>
          <ac:spMkLst>
            <pc:docMk/>
            <pc:sldMk cId="4173522946" sldId="262"/>
            <ac:spMk id="7" creationId="{7556A69C-5640-01F3-0D21-0E3EFCA6FF3C}"/>
          </ac:spMkLst>
        </pc:spChg>
        <pc:spChg chg="add mod">
          <ac:chgData name="Dimitar Kalev" userId="b8edb0b436f26009" providerId="LiveId" clId="{73FC6993-D05E-4D73-9513-1E489459CB9C}" dt="2023-04-01T15:32:27.507" v="542" actId="114"/>
          <ac:spMkLst>
            <pc:docMk/>
            <pc:sldMk cId="4173522946" sldId="262"/>
            <ac:spMk id="9" creationId="{E41BF486-C52C-6786-1F4F-DBF8F54AAD4B}"/>
          </ac:spMkLst>
        </pc:spChg>
        <pc:spChg chg="del">
          <ac:chgData name="Dimitar Kalev" userId="b8edb0b436f26009" providerId="LiveId" clId="{73FC6993-D05E-4D73-9513-1E489459CB9C}" dt="2023-04-01T15:27:45.631" v="419" actId="478"/>
          <ac:spMkLst>
            <pc:docMk/>
            <pc:sldMk cId="4173522946" sldId="262"/>
            <ac:spMk id="11" creationId="{2726749A-3AB1-9116-59A9-938FC55BC201}"/>
          </ac:spMkLst>
        </pc:spChg>
        <pc:spChg chg="mod">
          <ac:chgData name="Dimitar Kalev" userId="b8edb0b436f26009" providerId="LiveId" clId="{73FC6993-D05E-4D73-9513-1E489459CB9C}" dt="2023-04-01T15:28:06.841" v="438"/>
          <ac:spMkLst>
            <pc:docMk/>
            <pc:sldMk cId="4173522946" sldId="262"/>
            <ac:spMk id="12" creationId="{1AB01486-3599-79EC-A771-4D321562D085}"/>
          </ac:spMkLst>
        </pc:spChg>
        <pc:spChg chg="del">
          <ac:chgData name="Dimitar Kalev" userId="b8edb0b436f26009" providerId="LiveId" clId="{73FC6993-D05E-4D73-9513-1E489459CB9C}" dt="2023-04-01T15:27:45.631" v="419" actId="478"/>
          <ac:spMkLst>
            <pc:docMk/>
            <pc:sldMk cId="4173522946" sldId="262"/>
            <ac:spMk id="13" creationId="{1AAB3A56-77E5-C86B-000E-24AA010CE61B}"/>
          </ac:spMkLst>
        </pc:spChg>
        <pc:spChg chg="del">
          <ac:chgData name="Dimitar Kalev" userId="b8edb0b436f26009" providerId="LiveId" clId="{73FC6993-D05E-4D73-9513-1E489459CB9C}" dt="2023-04-01T15:27:45.631" v="419" actId="478"/>
          <ac:spMkLst>
            <pc:docMk/>
            <pc:sldMk cId="4173522946" sldId="262"/>
            <ac:spMk id="14" creationId="{2D0EB20E-7053-B8EB-F478-77265D4960B3}"/>
          </ac:spMkLst>
        </pc:spChg>
        <pc:spChg chg="del">
          <ac:chgData name="Dimitar Kalev" userId="b8edb0b436f26009" providerId="LiveId" clId="{73FC6993-D05E-4D73-9513-1E489459CB9C}" dt="2023-04-01T15:27:47.512" v="420" actId="478"/>
          <ac:spMkLst>
            <pc:docMk/>
            <pc:sldMk cId="4173522946" sldId="262"/>
            <ac:spMk id="15" creationId="{C6805322-2993-E67C-4753-419A0AF18300}"/>
          </ac:spMkLst>
        </pc:spChg>
        <pc:spChg chg="mod">
          <ac:chgData name="Dimitar Kalev" userId="b8edb0b436f26009" providerId="LiveId" clId="{73FC6993-D05E-4D73-9513-1E489459CB9C}" dt="2023-04-01T15:28:06.841" v="438"/>
          <ac:spMkLst>
            <pc:docMk/>
            <pc:sldMk cId="4173522946" sldId="262"/>
            <ac:spMk id="16" creationId="{FA11A487-C85A-91A6-F59D-326DC19677F7}"/>
          </ac:spMkLst>
        </pc:spChg>
        <pc:spChg chg="mod">
          <ac:chgData name="Dimitar Kalev" userId="b8edb0b436f26009" providerId="LiveId" clId="{73FC6993-D05E-4D73-9513-1E489459CB9C}" dt="2023-04-01T15:28:06.841" v="438"/>
          <ac:spMkLst>
            <pc:docMk/>
            <pc:sldMk cId="4173522946" sldId="262"/>
            <ac:spMk id="17" creationId="{FF602899-D3F7-DDE4-A653-6C2B3C6A3964}"/>
          </ac:spMkLst>
        </pc:spChg>
        <pc:spChg chg="mod">
          <ac:chgData name="Dimitar Kalev" userId="b8edb0b436f26009" providerId="LiveId" clId="{73FC6993-D05E-4D73-9513-1E489459CB9C}" dt="2023-04-01T15:28:06.841" v="438"/>
          <ac:spMkLst>
            <pc:docMk/>
            <pc:sldMk cId="4173522946" sldId="262"/>
            <ac:spMk id="18" creationId="{6D43A606-0DE9-9002-8D07-43B1C5C366E4}"/>
          </ac:spMkLst>
        </pc:spChg>
        <pc:spChg chg="mod">
          <ac:chgData name="Dimitar Kalev" userId="b8edb0b436f26009" providerId="LiveId" clId="{73FC6993-D05E-4D73-9513-1E489459CB9C}" dt="2023-04-01T15:28:06.841" v="438"/>
          <ac:spMkLst>
            <pc:docMk/>
            <pc:sldMk cId="4173522946" sldId="262"/>
            <ac:spMk id="19" creationId="{941CEACC-19C9-E16B-73B7-48FD4E893126}"/>
          </ac:spMkLst>
        </pc:spChg>
        <pc:spChg chg="mod">
          <ac:chgData name="Dimitar Kalev" userId="b8edb0b436f26009" providerId="LiveId" clId="{73FC6993-D05E-4D73-9513-1E489459CB9C}" dt="2023-04-01T15:28:06.841" v="438"/>
          <ac:spMkLst>
            <pc:docMk/>
            <pc:sldMk cId="4173522946" sldId="262"/>
            <ac:spMk id="20" creationId="{C8C76BAD-0F10-14D2-DD17-07C5CD544D11}"/>
          </ac:spMkLst>
        </pc:spChg>
        <pc:spChg chg="mod">
          <ac:chgData name="Dimitar Kalev" userId="b8edb0b436f26009" providerId="LiveId" clId="{73FC6993-D05E-4D73-9513-1E489459CB9C}" dt="2023-04-01T15:28:19.051" v="445"/>
          <ac:spMkLst>
            <pc:docMk/>
            <pc:sldMk cId="4173522946" sldId="262"/>
            <ac:spMk id="22" creationId="{EA75B562-899D-8BD0-3CFC-677634C3B65D}"/>
          </ac:spMkLst>
        </pc:spChg>
        <pc:spChg chg="del">
          <ac:chgData name="Dimitar Kalev" userId="b8edb0b436f26009" providerId="LiveId" clId="{73FC6993-D05E-4D73-9513-1E489459CB9C}" dt="2023-04-01T15:27:45.631" v="419" actId="478"/>
          <ac:spMkLst>
            <pc:docMk/>
            <pc:sldMk cId="4173522946" sldId="262"/>
            <ac:spMk id="23" creationId="{119C8158-3E45-4EA5-D087-CC60C7F27487}"/>
          </ac:spMkLst>
        </pc:spChg>
        <pc:spChg chg="del">
          <ac:chgData name="Dimitar Kalev" userId="b8edb0b436f26009" providerId="LiveId" clId="{73FC6993-D05E-4D73-9513-1E489459CB9C}" dt="2023-04-01T15:27:47.512" v="420" actId="478"/>
          <ac:spMkLst>
            <pc:docMk/>
            <pc:sldMk cId="4173522946" sldId="262"/>
            <ac:spMk id="24" creationId="{4D869F5E-59F4-AE2E-D7E5-E8392EEB2A14}"/>
          </ac:spMkLst>
        </pc:spChg>
        <pc:spChg chg="mod">
          <ac:chgData name="Dimitar Kalev" userId="b8edb0b436f26009" providerId="LiveId" clId="{73FC6993-D05E-4D73-9513-1E489459CB9C}" dt="2023-04-01T15:28:19.051" v="445"/>
          <ac:spMkLst>
            <pc:docMk/>
            <pc:sldMk cId="4173522946" sldId="262"/>
            <ac:spMk id="25" creationId="{C8B26A4C-79FE-4CDC-AE0A-66AEB5EB0EAC}"/>
          </ac:spMkLst>
        </pc:spChg>
        <pc:spChg chg="mod">
          <ac:chgData name="Dimitar Kalev" userId="b8edb0b436f26009" providerId="LiveId" clId="{73FC6993-D05E-4D73-9513-1E489459CB9C}" dt="2023-04-01T15:28:19.051" v="445"/>
          <ac:spMkLst>
            <pc:docMk/>
            <pc:sldMk cId="4173522946" sldId="262"/>
            <ac:spMk id="26" creationId="{7A566464-90B8-C509-6597-E89D7FA9672A}"/>
          </ac:spMkLst>
        </pc:spChg>
        <pc:spChg chg="mod">
          <ac:chgData name="Dimitar Kalev" userId="b8edb0b436f26009" providerId="LiveId" clId="{73FC6993-D05E-4D73-9513-1E489459CB9C}" dt="2023-04-01T15:28:19.051" v="445"/>
          <ac:spMkLst>
            <pc:docMk/>
            <pc:sldMk cId="4173522946" sldId="262"/>
            <ac:spMk id="27" creationId="{A4607C65-8040-A00F-135B-61134C0667D4}"/>
          </ac:spMkLst>
        </pc:spChg>
        <pc:spChg chg="mod">
          <ac:chgData name="Dimitar Kalev" userId="b8edb0b436f26009" providerId="LiveId" clId="{73FC6993-D05E-4D73-9513-1E489459CB9C}" dt="2023-04-01T15:28:19.051" v="445"/>
          <ac:spMkLst>
            <pc:docMk/>
            <pc:sldMk cId="4173522946" sldId="262"/>
            <ac:spMk id="28" creationId="{B01C47BC-749B-18FB-5A67-110736ABE019}"/>
          </ac:spMkLst>
        </pc:spChg>
        <pc:spChg chg="mod">
          <ac:chgData name="Dimitar Kalev" userId="b8edb0b436f26009" providerId="LiveId" clId="{73FC6993-D05E-4D73-9513-1E489459CB9C}" dt="2023-04-01T15:28:19.051" v="445"/>
          <ac:spMkLst>
            <pc:docMk/>
            <pc:sldMk cId="4173522946" sldId="262"/>
            <ac:spMk id="29" creationId="{F88D96F5-FF4E-2F21-B007-8BD965EBCCA3}"/>
          </ac:spMkLst>
        </pc:spChg>
        <pc:grpChg chg="add mod">
          <ac:chgData name="Dimitar Kalev" userId="b8edb0b436f26009" providerId="LiveId" clId="{73FC6993-D05E-4D73-9513-1E489459CB9C}" dt="2023-04-01T15:28:18.066" v="444" actId="1076"/>
          <ac:grpSpMkLst>
            <pc:docMk/>
            <pc:sldMk cId="4173522946" sldId="262"/>
            <ac:grpSpMk id="10" creationId="{93CE49ED-915E-54A3-B5C7-7B6B6A73B97A}"/>
          </ac:grpSpMkLst>
        </pc:grpChg>
        <pc:grpChg chg="add mod">
          <ac:chgData name="Dimitar Kalev" userId="b8edb0b436f26009" providerId="LiveId" clId="{73FC6993-D05E-4D73-9513-1E489459CB9C}" dt="2023-04-01T15:28:24.058" v="447" actId="1076"/>
          <ac:grpSpMkLst>
            <pc:docMk/>
            <pc:sldMk cId="4173522946" sldId="262"/>
            <ac:grpSpMk id="21" creationId="{04DECC1A-4924-E57E-5FC4-7391F25DF32E}"/>
          </ac:grpSpMkLst>
        </pc:grpChg>
      </pc:sldChg>
      <pc:sldChg chg="addSp delSp modSp add mod ord">
        <pc:chgData name="Dimitar Kalev" userId="b8edb0b436f26009" providerId="LiveId" clId="{73FC6993-D05E-4D73-9513-1E489459CB9C}" dt="2023-04-02T14:41:51.165" v="637" actId="14861"/>
        <pc:sldMkLst>
          <pc:docMk/>
          <pc:sldMk cId="348615304" sldId="263"/>
        </pc:sldMkLst>
        <pc:spChg chg="mod">
          <ac:chgData name="Dimitar Kalev" userId="b8edb0b436f26009" providerId="LiveId" clId="{73FC6993-D05E-4D73-9513-1E489459CB9C}" dt="2023-04-01T15:26:19.354" v="398"/>
          <ac:spMkLst>
            <pc:docMk/>
            <pc:sldMk cId="348615304" sldId="263"/>
            <ac:spMk id="3" creationId="{29596089-53EA-10CD-F2C0-DB286826005D}"/>
          </ac:spMkLst>
        </pc:spChg>
        <pc:spChg chg="mod">
          <ac:chgData name="Dimitar Kalev" userId="b8edb0b436f26009" providerId="LiveId" clId="{73FC6993-D05E-4D73-9513-1E489459CB9C}" dt="2023-04-01T15:26:19.354" v="398"/>
          <ac:spMkLst>
            <pc:docMk/>
            <pc:sldMk cId="348615304" sldId="263"/>
            <ac:spMk id="4" creationId="{4544ED77-9E62-727D-48FE-CDB64BB2DAD7}"/>
          </ac:spMkLst>
        </pc:spChg>
        <pc:spChg chg="mod">
          <ac:chgData name="Dimitar Kalev" userId="b8edb0b436f26009" providerId="LiveId" clId="{73FC6993-D05E-4D73-9513-1E489459CB9C}" dt="2023-04-01T15:26:19.354" v="398"/>
          <ac:spMkLst>
            <pc:docMk/>
            <pc:sldMk cId="348615304" sldId="263"/>
            <ac:spMk id="5" creationId="{26E52E6A-C59D-9978-D51E-E61C916417D5}"/>
          </ac:spMkLst>
        </pc:spChg>
        <pc:spChg chg="mod">
          <ac:chgData name="Dimitar Kalev" userId="b8edb0b436f26009" providerId="LiveId" clId="{73FC6993-D05E-4D73-9513-1E489459CB9C}" dt="2023-04-01T15:26:19.354" v="398"/>
          <ac:spMkLst>
            <pc:docMk/>
            <pc:sldMk cId="348615304" sldId="263"/>
            <ac:spMk id="6" creationId="{1E88CA1D-E80D-C39E-F095-75543AD8A3BB}"/>
          </ac:spMkLst>
        </pc:spChg>
        <pc:spChg chg="mod">
          <ac:chgData name="Dimitar Kalev" userId="b8edb0b436f26009" providerId="LiveId" clId="{73FC6993-D05E-4D73-9513-1E489459CB9C}" dt="2023-04-01T15:26:19.354" v="398"/>
          <ac:spMkLst>
            <pc:docMk/>
            <pc:sldMk cId="348615304" sldId="263"/>
            <ac:spMk id="7" creationId="{D2EA5D64-CBF4-4D0B-3502-DB8166F4AB14}"/>
          </ac:spMkLst>
        </pc:spChg>
        <pc:spChg chg="mod">
          <ac:chgData name="Dimitar Kalev" userId="b8edb0b436f26009" providerId="LiveId" clId="{73FC6993-D05E-4D73-9513-1E489459CB9C}" dt="2023-04-01T15:26:19.354" v="398"/>
          <ac:spMkLst>
            <pc:docMk/>
            <pc:sldMk cId="348615304" sldId="263"/>
            <ac:spMk id="8" creationId="{B50CC8D2-659F-BDCD-16B6-D5627452B450}"/>
          </ac:spMkLst>
        </pc:spChg>
        <pc:spChg chg="mod">
          <ac:chgData name="Dimitar Kalev" userId="b8edb0b436f26009" providerId="LiveId" clId="{73FC6993-D05E-4D73-9513-1E489459CB9C}" dt="2023-04-01T15:33:14.427" v="546" actId="1076"/>
          <ac:spMkLst>
            <pc:docMk/>
            <pc:sldMk cId="348615304" sldId="263"/>
            <ac:spMk id="19" creationId="{D28E22F0-D402-B683-9358-041C50E176D2}"/>
          </ac:spMkLst>
        </pc:spChg>
        <pc:grpChg chg="add del mod">
          <ac:chgData name="Dimitar Kalev" userId="b8edb0b436f26009" providerId="LiveId" clId="{73FC6993-D05E-4D73-9513-1E489459CB9C}" dt="2023-04-01T15:26:20.289" v="399"/>
          <ac:grpSpMkLst>
            <pc:docMk/>
            <pc:sldMk cId="348615304" sldId="263"/>
            <ac:grpSpMk id="2" creationId="{076AE7B6-9C8A-BA97-5193-BF39E9B087EB}"/>
          </ac:grpSpMkLst>
        </pc:grpChg>
        <pc:picChg chg="add mod">
          <ac:chgData name="Dimitar Kalev" userId="b8edb0b436f26009" providerId="LiveId" clId="{73FC6993-D05E-4D73-9513-1E489459CB9C}" dt="2023-04-02T14:41:51.165" v="637" actId="14861"/>
          <ac:picMkLst>
            <pc:docMk/>
            <pc:sldMk cId="348615304" sldId="263"/>
            <ac:picMk id="1026" creationId="{3DBC0E95-A8F1-ADF0-0DD5-1C926AC6BE97}"/>
          </ac:picMkLst>
        </pc:picChg>
        <pc:picChg chg="mod">
          <ac:chgData name="Dimitar Kalev" userId="b8edb0b436f26009" providerId="LiveId" clId="{73FC6993-D05E-4D73-9513-1E489459CB9C}" dt="2023-04-01T15:00:41.604" v="151" actId="1076"/>
          <ac:picMkLst>
            <pc:docMk/>
            <pc:sldMk cId="348615304" sldId="263"/>
            <ac:picMk id="2050" creationId="{31FE0B3A-6BA8-9377-505F-DCEDC6DD13F6}"/>
          </ac:picMkLst>
        </pc:picChg>
        <pc:picChg chg="mod">
          <ac:chgData name="Dimitar Kalev" userId="b8edb0b436f26009" providerId="LiveId" clId="{73FC6993-D05E-4D73-9513-1E489459CB9C}" dt="2023-04-01T15:00:36.375" v="149" actId="1076"/>
          <ac:picMkLst>
            <pc:docMk/>
            <pc:sldMk cId="348615304" sldId="263"/>
            <ac:picMk id="2052" creationId="{9FB6A668-15FC-40DD-1E7C-458234DF4F91}"/>
          </ac:picMkLst>
        </pc:picChg>
        <pc:picChg chg="del mod">
          <ac:chgData name="Dimitar Kalev" userId="b8edb0b436f26009" providerId="LiveId" clId="{73FC6993-D05E-4D73-9513-1E489459CB9C}" dt="2023-04-02T12:37:05.980" v="626" actId="21"/>
          <ac:picMkLst>
            <pc:docMk/>
            <pc:sldMk cId="348615304" sldId="263"/>
            <ac:picMk id="2060" creationId="{DB5AED11-CCA1-AF73-2787-169A9AEE6F5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0B405-205E-47F9-96C7-AD34635031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8BCFD6A-BDEA-43CC-9A4E-45216E09D4D1}">
      <dgm:prSet phldrT="[Text]" custT="1"/>
      <dgm:spPr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200" dirty="0"/>
            <a:t> </a:t>
          </a:r>
          <a:r>
            <a:rPr lang="en-US" sz="4400" dirty="0">
              <a:solidFill>
                <a:schemeClr val="accent6">
                  <a:lumMod val="40000"/>
                  <a:lumOff val="60000"/>
                </a:schemeClr>
              </a:solidFill>
            </a:rPr>
            <a:t>1</a:t>
          </a:r>
          <a:endParaRPr lang="bg-BG" sz="4200" dirty="0">
            <a:solidFill>
              <a:schemeClr val="accent6">
                <a:lumMod val="40000"/>
                <a:lumOff val="60000"/>
              </a:schemeClr>
            </a:solidFill>
          </a:endParaRPr>
        </a:p>
      </dgm:t>
    </dgm:pt>
    <dgm:pt modelId="{F3E803B9-EC1C-4C77-96B7-6678FAFF99CD}" type="parTrans" cxnId="{109EB83F-7520-4738-A6A2-05F6DCD477D4}">
      <dgm:prSet/>
      <dgm:spPr/>
      <dgm:t>
        <a:bodyPr/>
        <a:lstStyle/>
        <a:p>
          <a:endParaRPr lang="bg-BG"/>
        </a:p>
      </dgm:t>
    </dgm:pt>
    <dgm:pt modelId="{F77C9F5E-7B28-4E6E-BD7E-33765AA23844}" type="sibTrans" cxnId="{109EB83F-7520-4738-A6A2-05F6DCD477D4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bg-BG"/>
        </a:p>
      </dgm:t>
    </dgm:pt>
    <dgm:pt modelId="{A8010531-1024-4936-8CAF-8DB1624D0846}">
      <dgm:prSet phldrT="[Text]" custT="1"/>
      <dgm:spPr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400" kern="1200" dirty="0">
              <a:solidFill>
                <a:srgbClr val="FCB11C">
                  <a:lumMod val="40000"/>
                  <a:lumOff val="60000"/>
                </a:srgbClr>
              </a:solidFill>
              <a:latin typeface="Corbel" panose="020B0503020204020204"/>
              <a:ea typeface="+mn-ea"/>
              <a:cs typeface="+mn-cs"/>
            </a:rPr>
            <a:t>2</a:t>
          </a:r>
          <a:endParaRPr lang="bg-BG" sz="4400" kern="1200" dirty="0">
            <a:solidFill>
              <a:srgbClr val="FCB11C">
                <a:lumMod val="40000"/>
                <a:lumOff val="60000"/>
              </a:srgbClr>
            </a:solidFill>
            <a:latin typeface="Corbel" panose="020B0503020204020204"/>
            <a:ea typeface="+mn-ea"/>
            <a:cs typeface="+mn-cs"/>
          </a:endParaRPr>
        </a:p>
      </dgm:t>
    </dgm:pt>
    <dgm:pt modelId="{66C6CD96-3F4C-443D-A69D-A18877EE08C8}" type="parTrans" cxnId="{35E6C619-FE0D-40D3-81FB-464F950C8A5F}">
      <dgm:prSet/>
      <dgm:spPr/>
      <dgm:t>
        <a:bodyPr/>
        <a:lstStyle/>
        <a:p>
          <a:endParaRPr lang="bg-BG"/>
        </a:p>
      </dgm:t>
    </dgm:pt>
    <dgm:pt modelId="{A1EC22D1-0182-4ABE-A260-CF5ACB016110}" type="sibTrans" cxnId="{35E6C619-FE0D-40D3-81FB-464F950C8A5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bg-BG"/>
        </a:p>
      </dgm:t>
    </dgm:pt>
    <dgm:pt modelId="{449DBF11-9CC6-4023-B0BF-74576FEF4D2F}">
      <dgm:prSet phldrT="[Text]" custT="1"/>
      <dgm:spPr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kern="1200" dirty="0">
              <a:solidFill>
                <a:srgbClr val="FCB11C">
                  <a:lumMod val="40000"/>
                  <a:lumOff val="60000"/>
                </a:srgbClr>
              </a:solidFill>
              <a:latin typeface="Corbel" panose="020B0503020204020204"/>
              <a:ea typeface="+mn-ea"/>
              <a:cs typeface="+mn-cs"/>
            </a:rPr>
            <a:t>3</a:t>
          </a:r>
          <a:endParaRPr lang="bg-BG" sz="4000" kern="1200" dirty="0">
            <a:solidFill>
              <a:srgbClr val="FCB11C">
                <a:lumMod val="40000"/>
                <a:lumOff val="60000"/>
              </a:srgbClr>
            </a:solidFill>
            <a:latin typeface="Corbel" panose="020B0503020204020204"/>
            <a:ea typeface="+mn-ea"/>
            <a:cs typeface="+mn-cs"/>
          </a:endParaRPr>
        </a:p>
      </dgm:t>
    </dgm:pt>
    <dgm:pt modelId="{6BC679AA-88D3-4A76-9ED7-2889847DFB84}" type="parTrans" cxnId="{1CFFCC4D-FD56-4C05-ACD1-8DD5FB12F51F}">
      <dgm:prSet/>
      <dgm:spPr/>
      <dgm:t>
        <a:bodyPr/>
        <a:lstStyle/>
        <a:p>
          <a:endParaRPr lang="bg-BG"/>
        </a:p>
      </dgm:t>
    </dgm:pt>
    <dgm:pt modelId="{528A5775-8385-4981-87E2-DAC8AA807D9A}" type="sibTrans" cxnId="{1CFFCC4D-FD56-4C05-ACD1-8DD5FB12F51F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bg-BG"/>
        </a:p>
      </dgm:t>
    </dgm:pt>
    <dgm:pt modelId="{19FEDA37-2796-4536-B296-190DF35175EF}">
      <dgm:prSet phldrT="[Text]" custT="1"/>
      <dgm:spPr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kern="1200" dirty="0">
              <a:solidFill>
                <a:srgbClr val="FCB11C">
                  <a:lumMod val="40000"/>
                  <a:lumOff val="60000"/>
                </a:srgbClr>
              </a:solidFill>
              <a:latin typeface="Corbel" panose="020B0503020204020204"/>
              <a:ea typeface="+mn-ea"/>
              <a:cs typeface="+mn-cs"/>
            </a:rPr>
            <a:t>5</a:t>
          </a:r>
          <a:endParaRPr lang="bg-BG" sz="4200" kern="1200" dirty="0">
            <a:solidFill>
              <a:srgbClr val="FCB11C">
                <a:lumMod val="40000"/>
                <a:lumOff val="60000"/>
              </a:srgbClr>
            </a:solidFill>
            <a:latin typeface="Corbel" panose="020B0503020204020204"/>
            <a:ea typeface="+mn-ea"/>
            <a:cs typeface="+mn-cs"/>
          </a:endParaRPr>
        </a:p>
      </dgm:t>
    </dgm:pt>
    <dgm:pt modelId="{1C9EAA61-1983-43FD-93A7-3983F9F6F2D3}" type="parTrans" cxnId="{0BBFBDEA-F239-486A-B93F-7E6BA84E9935}">
      <dgm:prSet/>
      <dgm:spPr/>
      <dgm:t>
        <a:bodyPr/>
        <a:lstStyle/>
        <a:p>
          <a:endParaRPr lang="bg-BG"/>
        </a:p>
      </dgm:t>
    </dgm:pt>
    <dgm:pt modelId="{D3BBF72D-C260-4078-8CBF-2DCC34A07285}" type="sibTrans" cxnId="{0BBFBDEA-F239-486A-B93F-7E6BA84E9935}">
      <dgm:prSet/>
      <dgm:spPr/>
      <dgm:t>
        <a:bodyPr/>
        <a:lstStyle/>
        <a:p>
          <a:endParaRPr lang="bg-BG"/>
        </a:p>
      </dgm:t>
    </dgm:pt>
    <dgm:pt modelId="{68A29DA4-36F8-4026-9901-56B3194FA376}">
      <dgm:prSet phldrT="[Text]" custT="1"/>
      <dgm:spPr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kern="1200" dirty="0">
              <a:solidFill>
                <a:srgbClr val="FCB11C">
                  <a:lumMod val="40000"/>
                  <a:lumOff val="60000"/>
                </a:srgbClr>
              </a:solidFill>
              <a:latin typeface="Corbel" panose="020B0503020204020204"/>
              <a:ea typeface="+mn-ea"/>
              <a:cs typeface="+mn-cs"/>
            </a:rPr>
            <a:t>4</a:t>
          </a:r>
          <a:endParaRPr lang="bg-BG" sz="4200" kern="1200" dirty="0">
            <a:solidFill>
              <a:srgbClr val="FCB11C">
                <a:lumMod val="40000"/>
                <a:lumOff val="60000"/>
              </a:srgbClr>
            </a:solidFill>
            <a:latin typeface="Corbel" panose="020B0503020204020204"/>
            <a:ea typeface="+mn-ea"/>
            <a:cs typeface="+mn-cs"/>
          </a:endParaRPr>
        </a:p>
      </dgm:t>
    </dgm:pt>
    <dgm:pt modelId="{DCCF62CE-ADCB-4866-8BCF-8B3545606CE2}" type="parTrans" cxnId="{21670DA5-3A91-43F5-AF90-B24A435082C3}">
      <dgm:prSet/>
      <dgm:spPr/>
      <dgm:t>
        <a:bodyPr/>
        <a:lstStyle/>
        <a:p>
          <a:endParaRPr lang="bg-BG"/>
        </a:p>
      </dgm:t>
    </dgm:pt>
    <dgm:pt modelId="{B7C530B5-6D23-4912-953B-C04182AEF5F0}" type="sibTrans" cxnId="{21670DA5-3A91-43F5-AF90-B24A435082C3}">
      <dgm:prSet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bg-BG"/>
        </a:p>
      </dgm:t>
    </dgm:pt>
    <dgm:pt modelId="{92A061DD-30ED-427B-9CDD-79142D3B8693}" type="pres">
      <dgm:prSet presAssocID="{0970B405-205E-47F9-96C7-AD3463503164}" presName="Name0" presStyleCnt="0">
        <dgm:presLayoutVars>
          <dgm:dir/>
          <dgm:resizeHandles val="exact"/>
        </dgm:presLayoutVars>
      </dgm:prSet>
      <dgm:spPr/>
    </dgm:pt>
    <dgm:pt modelId="{1B6A843D-0DE5-4BA4-9135-1245CF4E6331}" type="pres">
      <dgm:prSet presAssocID="{28BCFD6A-BDEA-43CC-9A4E-45216E09D4D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26E37A5-E775-4EF3-A6FC-870092C8A91E}" type="pres">
      <dgm:prSet presAssocID="{F77C9F5E-7B28-4E6E-BD7E-33765AA23844}" presName="sibTrans" presStyleLbl="sibTrans2D1" presStyleIdx="0" presStyleCnt="4"/>
      <dgm:spPr/>
      <dgm:t>
        <a:bodyPr/>
        <a:lstStyle/>
        <a:p>
          <a:endParaRPr lang="bg-BG"/>
        </a:p>
      </dgm:t>
    </dgm:pt>
    <dgm:pt modelId="{8241909F-8F5B-4BBE-899D-FE889DE46953}" type="pres">
      <dgm:prSet presAssocID="{F77C9F5E-7B28-4E6E-BD7E-33765AA23844}" presName="connectorText" presStyleLbl="sibTrans2D1" presStyleIdx="0" presStyleCnt="4"/>
      <dgm:spPr/>
      <dgm:t>
        <a:bodyPr/>
        <a:lstStyle/>
        <a:p>
          <a:endParaRPr lang="bg-BG"/>
        </a:p>
      </dgm:t>
    </dgm:pt>
    <dgm:pt modelId="{6B1930FF-C4E8-45D7-BB45-E16049F4D879}" type="pres">
      <dgm:prSet presAssocID="{A8010531-1024-4936-8CAF-8DB1624D08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856701A-AFA1-4903-963D-87AC84B51E23}" type="pres">
      <dgm:prSet presAssocID="{A1EC22D1-0182-4ABE-A260-CF5ACB016110}" presName="sibTrans" presStyleLbl="sibTrans2D1" presStyleIdx="1" presStyleCnt="4"/>
      <dgm:spPr/>
      <dgm:t>
        <a:bodyPr/>
        <a:lstStyle/>
        <a:p>
          <a:endParaRPr lang="bg-BG"/>
        </a:p>
      </dgm:t>
    </dgm:pt>
    <dgm:pt modelId="{5E4490C8-7F77-41CA-BDF2-ABB16E7AD584}" type="pres">
      <dgm:prSet presAssocID="{A1EC22D1-0182-4ABE-A260-CF5ACB016110}" presName="connectorText" presStyleLbl="sibTrans2D1" presStyleIdx="1" presStyleCnt="4"/>
      <dgm:spPr/>
      <dgm:t>
        <a:bodyPr/>
        <a:lstStyle/>
        <a:p>
          <a:endParaRPr lang="bg-BG"/>
        </a:p>
      </dgm:t>
    </dgm:pt>
    <dgm:pt modelId="{5D80ED31-BBCB-4084-9B1B-A0F44EF1D632}" type="pres">
      <dgm:prSet presAssocID="{449DBF11-9CC6-4023-B0BF-74576FEF4D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D788578-15E5-4EF0-ACC3-3398F40E2DAD}" type="pres">
      <dgm:prSet presAssocID="{528A5775-8385-4981-87E2-DAC8AA807D9A}" presName="sibTrans" presStyleLbl="sibTrans2D1" presStyleIdx="2" presStyleCnt="4"/>
      <dgm:spPr/>
      <dgm:t>
        <a:bodyPr/>
        <a:lstStyle/>
        <a:p>
          <a:endParaRPr lang="bg-BG"/>
        </a:p>
      </dgm:t>
    </dgm:pt>
    <dgm:pt modelId="{8788E2F7-B087-48B5-9AD1-2662935D8AB4}" type="pres">
      <dgm:prSet presAssocID="{528A5775-8385-4981-87E2-DAC8AA807D9A}" presName="connectorText" presStyleLbl="sibTrans2D1" presStyleIdx="2" presStyleCnt="4"/>
      <dgm:spPr/>
      <dgm:t>
        <a:bodyPr/>
        <a:lstStyle/>
        <a:p>
          <a:endParaRPr lang="bg-BG"/>
        </a:p>
      </dgm:t>
    </dgm:pt>
    <dgm:pt modelId="{35A1D556-4867-4525-A6EC-27775B0265A5}" type="pres">
      <dgm:prSet presAssocID="{68A29DA4-36F8-4026-9901-56B3194FA37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1580631-B9E9-4FCE-839C-799209E12BBE}" type="pres">
      <dgm:prSet presAssocID="{B7C530B5-6D23-4912-953B-C04182AEF5F0}" presName="sibTrans" presStyleLbl="sibTrans2D1" presStyleIdx="3" presStyleCnt="4"/>
      <dgm:spPr/>
      <dgm:t>
        <a:bodyPr/>
        <a:lstStyle/>
        <a:p>
          <a:endParaRPr lang="bg-BG"/>
        </a:p>
      </dgm:t>
    </dgm:pt>
    <dgm:pt modelId="{7386E71A-24AA-4860-ABB0-05DC2FACEB51}" type="pres">
      <dgm:prSet presAssocID="{B7C530B5-6D23-4912-953B-C04182AEF5F0}" presName="connectorText" presStyleLbl="sibTrans2D1" presStyleIdx="3" presStyleCnt="4"/>
      <dgm:spPr/>
      <dgm:t>
        <a:bodyPr/>
        <a:lstStyle/>
        <a:p>
          <a:endParaRPr lang="bg-BG"/>
        </a:p>
      </dgm:t>
    </dgm:pt>
    <dgm:pt modelId="{906D93EA-CE8F-4E83-8EB6-618D6B328B0A}" type="pres">
      <dgm:prSet presAssocID="{19FEDA37-2796-4536-B296-190DF35175E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538C7481-9F89-41F8-9163-04A0DB005098}" type="presOf" srcId="{68A29DA4-36F8-4026-9901-56B3194FA376}" destId="{35A1D556-4867-4525-A6EC-27775B0265A5}" srcOrd="0" destOrd="0" presId="urn:microsoft.com/office/officeart/2005/8/layout/process1"/>
    <dgm:cxn modelId="{FF428D02-9CF0-48DC-A301-AEA66C615A04}" type="presOf" srcId="{F77C9F5E-7B28-4E6E-BD7E-33765AA23844}" destId="{026E37A5-E775-4EF3-A6FC-870092C8A91E}" srcOrd="0" destOrd="0" presId="urn:microsoft.com/office/officeart/2005/8/layout/process1"/>
    <dgm:cxn modelId="{BAFD1BC8-9CD6-461F-A30C-BC567C170F35}" type="presOf" srcId="{28BCFD6A-BDEA-43CC-9A4E-45216E09D4D1}" destId="{1B6A843D-0DE5-4BA4-9135-1245CF4E6331}" srcOrd="0" destOrd="0" presId="urn:microsoft.com/office/officeart/2005/8/layout/process1"/>
    <dgm:cxn modelId="{2F3B3E96-BDC9-41CB-871D-B95BD3B6C85B}" type="presOf" srcId="{0970B405-205E-47F9-96C7-AD3463503164}" destId="{92A061DD-30ED-427B-9CDD-79142D3B8693}" srcOrd="0" destOrd="0" presId="urn:microsoft.com/office/officeart/2005/8/layout/process1"/>
    <dgm:cxn modelId="{0BBFBDEA-F239-486A-B93F-7E6BA84E9935}" srcId="{0970B405-205E-47F9-96C7-AD3463503164}" destId="{19FEDA37-2796-4536-B296-190DF35175EF}" srcOrd="4" destOrd="0" parTransId="{1C9EAA61-1983-43FD-93A7-3983F9F6F2D3}" sibTransId="{D3BBF72D-C260-4078-8CBF-2DCC34A07285}"/>
    <dgm:cxn modelId="{561862F5-59FA-45AE-87C2-4692E0A82A68}" type="presOf" srcId="{528A5775-8385-4981-87E2-DAC8AA807D9A}" destId="{5D788578-15E5-4EF0-ACC3-3398F40E2DAD}" srcOrd="0" destOrd="0" presId="urn:microsoft.com/office/officeart/2005/8/layout/process1"/>
    <dgm:cxn modelId="{9FABEE31-9E14-476F-ACBD-EA614EDF4E2B}" type="presOf" srcId="{19FEDA37-2796-4536-B296-190DF35175EF}" destId="{906D93EA-CE8F-4E83-8EB6-618D6B328B0A}" srcOrd="0" destOrd="0" presId="urn:microsoft.com/office/officeart/2005/8/layout/process1"/>
    <dgm:cxn modelId="{AC8B966A-C1DC-4071-8E1F-FD141275E67C}" type="presOf" srcId="{F77C9F5E-7B28-4E6E-BD7E-33765AA23844}" destId="{8241909F-8F5B-4BBE-899D-FE889DE46953}" srcOrd="1" destOrd="0" presId="urn:microsoft.com/office/officeart/2005/8/layout/process1"/>
    <dgm:cxn modelId="{84AECF69-D08C-4FBC-93DA-8EAA6356CA69}" type="presOf" srcId="{B7C530B5-6D23-4912-953B-C04182AEF5F0}" destId="{A1580631-B9E9-4FCE-839C-799209E12BBE}" srcOrd="0" destOrd="0" presId="urn:microsoft.com/office/officeart/2005/8/layout/process1"/>
    <dgm:cxn modelId="{C05B44D2-089E-4147-BCC3-70F36D0ADD84}" type="presOf" srcId="{449DBF11-9CC6-4023-B0BF-74576FEF4D2F}" destId="{5D80ED31-BBCB-4084-9B1B-A0F44EF1D632}" srcOrd="0" destOrd="0" presId="urn:microsoft.com/office/officeart/2005/8/layout/process1"/>
    <dgm:cxn modelId="{60A4F18F-512C-450F-81C8-26730AA59C73}" type="presOf" srcId="{A1EC22D1-0182-4ABE-A260-CF5ACB016110}" destId="{D856701A-AFA1-4903-963D-87AC84B51E23}" srcOrd="0" destOrd="0" presId="urn:microsoft.com/office/officeart/2005/8/layout/process1"/>
    <dgm:cxn modelId="{E1F6C8FC-730F-417C-9C08-7CC795E05017}" type="presOf" srcId="{528A5775-8385-4981-87E2-DAC8AA807D9A}" destId="{8788E2F7-B087-48B5-9AD1-2662935D8AB4}" srcOrd="1" destOrd="0" presId="urn:microsoft.com/office/officeart/2005/8/layout/process1"/>
    <dgm:cxn modelId="{6E669D51-4674-4897-AEC5-889FA72C223A}" type="presOf" srcId="{A8010531-1024-4936-8CAF-8DB1624D0846}" destId="{6B1930FF-C4E8-45D7-BB45-E16049F4D879}" srcOrd="0" destOrd="0" presId="urn:microsoft.com/office/officeart/2005/8/layout/process1"/>
    <dgm:cxn modelId="{109EB83F-7520-4738-A6A2-05F6DCD477D4}" srcId="{0970B405-205E-47F9-96C7-AD3463503164}" destId="{28BCFD6A-BDEA-43CC-9A4E-45216E09D4D1}" srcOrd="0" destOrd="0" parTransId="{F3E803B9-EC1C-4C77-96B7-6678FAFF99CD}" sibTransId="{F77C9F5E-7B28-4E6E-BD7E-33765AA23844}"/>
    <dgm:cxn modelId="{21670DA5-3A91-43F5-AF90-B24A435082C3}" srcId="{0970B405-205E-47F9-96C7-AD3463503164}" destId="{68A29DA4-36F8-4026-9901-56B3194FA376}" srcOrd="3" destOrd="0" parTransId="{DCCF62CE-ADCB-4866-8BCF-8B3545606CE2}" sibTransId="{B7C530B5-6D23-4912-953B-C04182AEF5F0}"/>
    <dgm:cxn modelId="{1CFFCC4D-FD56-4C05-ACD1-8DD5FB12F51F}" srcId="{0970B405-205E-47F9-96C7-AD3463503164}" destId="{449DBF11-9CC6-4023-B0BF-74576FEF4D2F}" srcOrd="2" destOrd="0" parTransId="{6BC679AA-88D3-4A76-9ED7-2889847DFB84}" sibTransId="{528A5775-8385-4981-87E2-DAC8AA807D9A}"/>
    <dgm:cxn modelId="{F210026A-FB44-4F50-BFB7-DBFC69416087}" type="presOf" srcId="{B7C530B5-6D23-4912-953B-C04182AEF5F0}" destId="{7386E71A-24AA-4860-ABB0-05DC2FACEB51}" srcOrd="1" destOrd="0" presId="urn:microsoft.com/office/officeart/2005/8/layout/process1"/>
    <dgm:cxn modelId="{D3808338-B1B9-4FC0-B912-3949628D9752}" type="presOf" srcId="{A1EC22D1-0182-4ABE-A260-CF5ACB016110}" destId="{5E4490C8-7F77-41CA-BDF2-ABB16E7AD584}" srcOrd="1" destOrd="0" presId="urn:microsoft.com/office/officeart/2005/8/layout/process1"/>
    <dgm:cxn modelId="{35E6C619-FE0D-40D3-81FB-464F950C8A5F}" srcId="{0970B405-205E-47F9-96C7-AD3463503164}" destId="{A8010531-1024-4936-8CAF-8DB1624D0846}" srcOrd="1" destOrd="0" parTransId="{66C6CD96-3F4C-443D-A69D-A18877EE08C8}" sibTransId="{A1EC22D1-0182-4ABE-A260-CF5ACB016110}"/>
    <dgm:cxn modelId="{AD0EA6E8-E068-4A21-9057-071A62C802CF}" type="presParOf" srcId="{92A061DD-30ED-427B-9CDD-79142D3B8693}" destId="{1B6A843D-0DE5-4BA4-9135-1245CF4E6331}" srcOrd="0" destOrd="0" presId="urn:microsoft.com/office/officeart/2005/8/layout/process1"/>
    <dgm:cxn modelId="{E800260C-1469-41DF-8AAE-C203D80DF890}" type="presParOf" srcId="{92A061DD-30ED-427B-9CDD-79142D3B8693}" destId="{026E37A5-E775-4EF3-A6FC-870092C8A91E}" srcOrd="1" destOrd="0" presId="urn:microsoft.com/office/officeart/2005/8/layout/process1"/>
    <dgm:cxn modelId="{B479F0BE-EECD-4447-ABC0-A15603ED1E10}" type="presParOf" srcId="{026E37A5-E775-4EF3-A6FC-870092C8A91E}" destId="{8241909F-8F5B-4BBE-899D-FE889DE46953}" srcOrd="0" destOrd="0" presId="urn:microsoft.com/office/officeart/2005/8/layout/process1"/>
    <dgm:cxn modelId="{E4593EB1-501C-47EA-A890-8706BA278FE9}" type="presParOf" srcId="{92A061DD-30ED-427B-9CDD-79142D3B8693}" destId="{6B1930FF-C4E8-45D7-BB45-E16049F4D879}" srcOrd="2" destOrd="0" presId="urn:microsoft.com/office/officeart/2005/8/layout/process1"/>
    <dgm:cxn modelId="{3E5E2E9B-6E0A-4E49-B6C3-EE734DB2261C}" type="presParOf" srcId="{92A061DD-30ED-427B-9CDD-79142D3B8693}" destId="{D856701A-AFA1-4903-963D-87AC84B51E23}" srcOrd="3" destOrd="0" presId="urn:microsoft.com/office/officeart/2005/8/layout/process1"/>
    <dgm:cxn modelId="{9A9BEA81-7F0D-4FAD-B049-69D7D9697533}" type="presParOf" srcId="{D856701A-AFA1-4903-963D-87AC84B51E23}" destId="{5E4490C8-7F77-41CA-BDF2-ABB16E7AD584}" srcOrd="0" destOrd="0" presId="urn:microsoft.com/office/officeart/2005/8/layout/process1"/>
    <dgm:cxn modelId="{6E20E79F-DD9C-4964-A5BA-517B59BA74C3}" type="presParOf" srcId="{92A061DD-30ED-427B-9CDD-79142D3B8693}" destId="{5D80ED31-BBCB-4084-9B1B-A0F44EF1D632}" srcOrd="4" destOrd="0" presId="urn:microsoft.com/office/officeart/2005/8/layout/process1"/>
    <dgm:cxn modelId="{BF4EB24B-74DA-44EF-AA58-580024CCD897}" type="presParOf" srcId="{92A061DD-30ED-427B-9CDD-79142D3B8693}" destId="{5D788578-15E5-4EF0-ACC3-3398F40E2DAD}" srcOrd="5" destOrd="0" presId="urn:microsoft.com/office/officeart/2005/8/layout/process1"/>
    <dgm:cxn modelId="{7431AC69-E8A4-4AEA-8410-76A375107779}" type="presParOf" srcId="{5D788578-15E5-4EF0-ACC3-3398F40E2DAD}" destId="{8788E2F7-B087-48B5-9AD1-2662935D8AB4}" srcOrd="0" destOrd="0" presId="urn:microsoft.com/office/officeart/2005/8/layout/process1"/>
    <dgm:cxn modelId="{509C02A1-42CC-44D8-A742-5B5306F3CE2C}" type="presParOf" srcId="{92A061DD-30ED-427B-9CDD-79142D3B8693}" destId="{35A1D556-4867-4525-A6EC-27775B0265A5}" srcOrd="6" destOrd="0" presId="urn:microsoft.com/office/officeart/2005/8/layout/process1"/>
    <dgm:cxn modelId="{54FEF976-6CB8-4FED-947C-AD38FD84C1FC}" type="presParOf" srcId="{92A061DD-30ED-427B-9CDD-79142D3B8693}" destId="{A1580631-B9E9-4FCE-839C-799209E12BBE}" srcOrd="7" destOrd="0" presId="urn:microsoft.com/office/officeart/2005/8/layout/process1"/>
    <dgm:cxn modelId="{92EAC08E-04A3-4DC9-906E-E4D0F2A55D0F}" type="presParOf" srcId="{A1580631-B9E9-4FCE-839C-799209E12BBE}" destId="{7386E71A-24AA-4860-ABB0-05DC2FACEB51}" srcOrd="0" destOrd="0" presId="urn:microsoft.com/office/officeart/2005/8/layout/process1"/>
    <dgm:cxn modelId="{896035A3-3672-4EA7-A728-CE73A736A2F0}" type="presParOf" srcId="{92A061DD-30ED-427B-9CDD-79142D3B8693}" destId="{906D93EA-CE8F-4E83-8EB6-618D6B328B0A}" srcOrd="8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11A33-8AA1-4EAE-8146-30AA38948D7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2C9A-2DB9-4A67-BF35-5B429E2F8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3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12C9A-2DB9-4A67-BF35-5B429E2F85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08967" y="1775267"/>
            <a:ext cx="5574000" cy="23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46667" y="4343401"/>
            <a:ext cx="3298400" cy="6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777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834459" y="260433"/>
            <a:ext cx="3532400" cy="2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3169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1031000" y="2314295"/>
            <a:ext cx="333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1031000" y="2991928"/>
            <a:ext cx="33388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2347632" y="1651468"/>
            <a:ext cx="705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4506201" y="2314385"/>
            <a:ext cx="317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4369800" y="2991932"/>
            <a:ext cx="3452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5464399" y="1651483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7723616" y="2322796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7632817" y="2991920"/>
            <a:ext cx="3452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8656816" y="1652093"/>
            <a:ext cx="1404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723141" y="4543985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723141" y="5225021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3726941" y="3870779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6094861" y="4543985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6140461" y="5225021"/>
            <a:ext cx="317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7098661" y="3870779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04753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8736573" y="268114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8630275" y="3297433"/>
            <a:ext cx="2293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5055599" y="328477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5055599" y="3917895"/>
            <a:ext cx="20808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428799" y="268114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428800" y="3297433"/>
            <a:ext cx="20808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1147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6834891" y="4712109"/>
            <a:ext cx="249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6834891" y="3955800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6867091" y="2780581"/>
            <a:ext cx="242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6834891" y="2022867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989289" y="2785248"/>
            <a:ext cx="23916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938889" y="2022880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938889" y="4712109"/>
            <a:ext cx="249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938889" y="3955800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95545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 and three columm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1318973" y="3242252"/>
            <a:ext cx="268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954173" y="3771319"/>
            <a:ext cx="304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7672343" y="433312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7672343" y="4861831"/>
            <a:ext cx="304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8127113" y="186410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8127113" y="2392815"/>
            <a:ext cx="304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8330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3391537" y="166127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3022137" y="2170380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3391537" y="476704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3022144" y="5277733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3391537" y="3213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3022144" y="3722900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6719663" y="321379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6350263" y="37244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6719663" y="476704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6350263" y="5277724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6719663" y="166127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6350263" y="2170380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49797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816100" y="2508941"/>
            <a:ext cx="55772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816100" y="3782859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07601" y="3304533"/>
            <a:ext cx="174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7141894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826200" y="2996940"/>
            <a:ext cx="3413200" cy="10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826200" y="3783116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5527533" y="3845917"/>
            <a:ext cx="298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879513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3635800" y="3862985"/>
            <a:ext cx="4920400" cy="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4389400" y="4651147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02200" y="1801795"/>
            <a:ext cx="298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488653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6462948" y="3404240"/>
            <a:ext cx="4920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7970148" y="3783628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45000" y="2772467"/>
            <a:ext cx="2666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442575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3767" y="2593791"/>
            <a:ext cx="60476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494733" y="3493817"/>
            <a:ext cx="3896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60096" y="2791033"/>
            <a:ext cx="1404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70038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759433" y="1809533"/>
            <a:ext cx="685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78412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833367" y="47377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833367" y="1774920"/>
            <a:ext cx="45004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828824" y="4785505"/>
            <a:ext cx="3224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049982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0884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023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21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7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7257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53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822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576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9973" y="1730333"/>
            <a:ext cx="4170800" cy="38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06787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34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1525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1693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694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9134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2428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7018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6977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971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7210768" y="1449580"/>
            <a:ext cx="300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1978216" y="5549193"/>
            <a:ext cx="30000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2007868" y="4936019"/>
            <a:ext cx="2940800" cy="8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7210768" y="1996731"/>
            <a:ext cx="30000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0348883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12646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7673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273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60195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728767" y="3357633"/>
            <a:ext cx="10734400" cy="2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0936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944800" y="1354800"/>
            <a:ext cx="6302400" cy="4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03951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3367" y="47377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833367" y="1774920"/>
            <a:ext cx="45004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51343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822464" y="2118823"/>
            <a:ext cx="4402400" cy="17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822597" y="3775693"/>
            <a:ext cx="310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8277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362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93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5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2">
            <a:extLst>
              <a:ext uri="{FF2B5EF4-FFF2-40B4-BE49-F238E27FC236}">
                <a16:creationId xmlns:a16="http://schemas.microsoft.com/office/drawing/2014/main" xmlns="" id="{31B92C1D-AB4B-5A13-B3E8-D716AD095331}"/>
              </a:ext>
            </a:extLst>
          </p:cNvPr>
          <p:cNvSpPr/>
          <p:nvPr/>
        </p:nvSpPr>
        <p:spPr>
          <a:xfrm rot="19680000">
            <a:off x="2651589" y="-2550778"/>
            <a:ext cx="553582" cy="12961804"/>
          </a:xfrm>
          <a:prstGeom prst="parallelogram">
            <a:avLst/>
          </a:prstGeom>
          <a:solidFill>
            <a:srgbClr val="12452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4">
            <a:extLst>
              <a:ext uri="{FF2B5EF4-FFF2-40B4-BE49-F238E27FC236}">
                <a16:creationId xmlns:a16="http://schemas.microsoft.com/office/drawing/2014/main" xmlns="" id="{B216F678-FFFF-AF43-BF35-CC655DB9BFF5}"/>
              </a:ext>
            </a:extLst>
          </p:cNvPr>
          <p:cNvSpPr/>
          <p:nvPr/>
        </p:nvSpPr>
        <p:spPr>
          <a:xfrm rot="19680000">
            <a:off x="2749657" y="-2722654"/>
            <a:ext cx="553582" cy="12961804"/>
          </a:xfrm>
          <a:prstGeom prst="parallelogram">
            <a:avLst/>
          </a:prstGeom>
          <a:solidFill>
            <a:srgbClr val="259055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6">
            <a:extLst>
              <a:ext uri="{FF2B5EF4-FFF2-40B4-BE49-F238E27FC236}">
                <a16:creationId xmlns:a16="http://schemas.microsoft.com/office/drawing/2014/main" xmlns="" id="{F6857DAE-7DF2-DBB7-873F-A5A14134479E}"/>
              </a:ext>
            </a:extLst>
          </p:cNvPr>
          <p:cNvSpPr/>
          <p:nvPr/>
        </p:nvSpPr>
        <p:spPr>
          <a:xfrm rot="19680000">
            <a:off x="3632269" y="-2373992"/>
            <a:ext cx="553582" cy="12961804"/>
          </a:xfrm>
          <a:prstGeom prst="parallelogram">
            <a:avLst/>
          </a:prstGeom>
          <a:solidFill>
            <a:srgbClr val="78162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8">
            <a:extLst>
              <a:ext uri="{FF2B5EF4-FFF2-40B4-BE49-F238E27FC236}">
                <a16:creationId xmlns:a16="http://schemas.microsoft.com/office/drawing/2014/main" xmlns="" id="{06250ADF-36D1-A75A-86EA-4E83300A6219}"/>
              </a:ext>
            </a:extLst>
          </p:cNvPr>
          <p:cNvSpPr/>
          <p:nvPr/>
        </p:nvSpPr>
        <p:spPr>
          <a:xfrm rot="19680000">
            <a:off x="4528889" y="-2167742"/>
            <a:ext cx="553582" cy="12961804"/>
          </a:xfrm>
          <a:prstGeom prst="parallelogram">
            <a:avLst/>
          </a:prstGeom>
          <a:solidFill>
            <a:srgbClr val="004954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13">
            <a:extLst>
              <a:ext uri="{FF2B5EF4-FFF2-40B4-BE49-F238E27FC236}">
                <a16:creationId xmlns:a16="http://schemas.microsoft.com/office/drawing/2014/main" xmlns="" id="{607ED352-A030-80C9-2922-1665B85E3860}"/>
              </a:ext>
            </a:extLst>
          </p:cNvPr>
          <p:cNvSpPr/>
          <p:nvPr/>
        </p:nvSpPr>
        <p:spPr>
          <a:xfrm rot="19680000">
            <a:off x="3730337" y="-2545867"/>
            <a:ext cx="553582" cy="12961804"/>
          </a:xfrm>
          <a:prstGeom prst="parallelogram">
            <a:avLst/>
          </a:prstGeom>
          <a:solidFill>
            <a:srgbClr val="B81E4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6">
            <a:extLst>
              <a:ext uri="{FF2B5EF4-FFF2-40B4-BE49-F238E27FC236}">
                <a16:creationId xmlns:a16="http://schemas.microsoft.com/office/drawing/2014/main" xmlns="" id="{9A6F1E82-036B-60A5-9B6A-D3C2B5E6DB64}"/>
              </a:ext>
            </a:extLst>
          </p:cNvPr>
          <p:cNvSpPr/>
          <p:nvPr/>
        </p:nvSpPr>
        <p:spPr>
          <a:xfrm rot="19680000">
            <a:off x="4626957" y="-2339618"/>
            <a:ext cx="553582" cy="12961804"/>
          </a:xfrm>
          <a:prstGeom prst="parallelogram">
            <a:avLst/>
          </a:prstGeom>
          <a:solidFill>
            <a:srgbClr val="00869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xmlns="" id="{DFC8C4F5-37D0-45BC-DED8-A6D76232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04" y="711173"/>
            <a:ext cx="2435896" cy="2435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xmlns="" id="{D78FD646-F79D-618C-9092-44F5C38AEF76}"/>
              </a:ext>
            </a:extLst>
          </p:cNvPr>
          <p:cNvSpPr txBox="1"/>
          <p:nvPr/>
        </p:nvSpPr>
        <p:spPr>
          <a:xfrm>
            <a:off x="5717733" y="4403046"/>
            <a:ext cx="6239512" cy="1569660"/>
          </a:xfrm>
          <a:prstGeom prst="rect">
            <a:avLst/>
          </a:prstGeom>
          <a:noFill/>
          <a:ln w="571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D9F5FF"/>
                </a:solidFill>
                <a:latin typeface="Berlin Sans FB Demi" panose="020E0802020502020306" pitchFamily="34" charset="0"/>
                <a:cs typeface="Calibri"/>
              </a:rPr>
              <a:t>A Chemistry &amp; Biology Project</a:t>
            </a:r>
            <a:endParaRPr lang="en-US" sz="1400" b="1" dirty="0">
              <a:solidFill>
                <a:srgbClr val="D9F5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5" name="Google Shape;894;p50">
            <a:extLst>
              <a:ext uri="{FF2B5EF4-FFF2-40B4-BE49-F238E27FC236}">
                <a16:creationId xmlns:a16="http://schemas.microsoft.com/office/drawing/2014/main" xmlns="" id="{D7A0DEA5-3496-25C5-66ED-9C5442BBA11C}"/>
              </a:ext>
            </a:extLst>
          </p:cNvPr>
          <p:cNvGrpSpPr/>
          <p:nvPr/>
        </p:nvGrpSpPr>
        <p:grpSpPr>
          <a:xfrm rot="20407737">
            <a:off x="952760" y="4528712"/>
            <a:ext cx="1207256" cy="1796088"/>
            <a:chOff x="7586937" y="2997624"/>
            <a:chExt cx="1207256" cy="1796088"/>
          </a:xfrm>
          <a:solidFill>
            <a:srgbClr val="AF384F"/>
          </a:solidFill>
        </p:grpSpPr>
        <p:grpSp>
          <p:nvGrpSpPr>
            <p:cNvPr id="16" name="Google Shape;895;p50">
              <a:extLst>
                <a:ext uri="{FF2B5EF4-FFF2-40B4-BE49-F238E27FC236}">
                  <a16:creationId xmlns:a16="http://schemas.microsoft.com/office/drawing/2014/main" xmlns="" id="{4673D224-6337-8988-8489-87EC18CCD54D}"/>
                </a:ext>
              </a:extLst>
            </p:cNvPr>
            <p:cNvGrpSpPr/>
            <p:nvPr/>
          </p:nvGrpSpPr>
          <p:grpSpPr>
            <a:xfrm rot="2843">
              <a:off x="8115097" y="2997905"/>
              <a:ext cx="679096" cy="1795526"/>
              <a:chOff x="8087225" y="415325"/>
              <a:chExt cx="561700" cy="1718700"/>
            </a:xfrm>
            <a:grpFill/>
          </p:grpSpPr>
          <p:sp>
            <p:nvSpPr>
              <p:cNvPr id="36" name="Google Shape;896;p50">
                <a:extLst>
                  <a:ext uri="{FF2B5EF4-FFF2-40B4-BE49-F238E27FC236}">
                    <a16:creationId xmlns:a16="http://schemas.microsoft.com/office/drawing/2014/main" xmlns="" id="{39E5BC61-B30B-56ED-CFC3-AF6C73339429}"/>
                  </a:ext>
                </a:extLst>
              </p:cNvPr>
              <p:cNvSpPr/>
              <p:nvPr/>
            </p:nvSpPr>
            <p:spPr>
              <a:xfrm>
                <a:off x="8189025" y="528725"/>
                <a:ext cx="358400" cy="16053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64212" fill="none" extrusionOk="0">
                    <a:moveTo>
                      <a:pt x="1" y="57044"/>
                    </a:moveTo>
                    <a:lnTo>
                      <a:pt x="1" y="1"/>
                    </a:lnTo>
                    <a:lnTo>
                      <a:pt x="14336" y="1"/>
                    </a:lnTo>
                    <a:lnTo>
                      <a:pt x="14336" y="57044"/>
                    </a:lnTo>
                    <a:cubicBezTo>
                      <a:pt x="14336" y="60997"/>
                      <a:pt x="11121" y="64211"/>
                      <a:pt x="7168" y="64211"/>
                    </a:cubicBezTo>
                    <a:lnTo>
                      <a:pt x="7168" y="64211"/>
                    </a:lnTo>
                    <a:cubicBezTo>
                      <a:pt x="3203" y="64211"/>
                      <a:pt x="1" y="60997"/>
                      <a:pt x="1" y="57044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897;p50">
                <a:extLst>
                  <a:ext uri="{FF2B5EF4-FFF2-40B4-BE49-F238E27FC236}">
                    <a16:creationId xmlns:a16="http://schemas.microsoft.com/office/drawing/2014/main" xmlns="" id="{7CB271BF-8652-8B8A-A2D1-BEB29E75C09B}"/>
                  </a:ext>
                </a:extLst>
              </p:cNvPr>
              <p:cNvSpPr/>
              <p:nvPr/>
            </p:nvSpPr>
            <p:spPr>
              <a:xfrm>
                <a:off x="8273550" y="996650"/>
                <a:ext cx="188150" cy="10233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40935" extrusionOk="0">
                    <a:moveTo>
                      <a:pt x="1" y="1"/>
                    </a:moveTo>
                    <a:lnTo>
                      <a:pt x="1" y="37660"/>
                    </a:lnTo>
                    <a:cubicBezTo>
                      <a:pt x="1" y="39470"/>
                      <a:pt x="1465" y="40934"/>
                      <a:pt x="3275" y="40934"/>
                    </a:cubicBezTo>
                    <a:lnTo>
                      <a:pt x="4251" y="40934"/>
                    </a:lnTo>
                    <a:cubicBezTo>
                      <a:pt x="6049" y="40934"/>
                      <a:pt x="7526" y="39470"/>
                      <a:pt x="7526" y="37660"/>
                    </a:cubicBezTo>
                    <a:lnTo>
                      <a:pt x="7526" y="1"/>
                    </a:lnTo>
                    <a:close/>
                  </a:path>
                </a:pathLst>
              </a:cu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898;p50">
                <a:extLst>
                  <a:ext uri="{FF2B5EF4-FFF2-40B4-BE49-F238E27FC236}">
                    <a16:creationId xmlns:a16="http://schemas.microsoft.com/office/drawing/2014/main" xmlns="" id="{40B07B8F-AD47-3389-0B08-B6EC91230875}"/>
                  </a:ext>
                </a:extLst>
              </p:cNvPr>
              <p:cNvSpPr/>
              <p:nvPr/>
            </p:nvSpPr>
            <p:spPr>
              <a:xfrm>
                <a:off x="8245275" y="963025"/>
                <a:ext cx="245600" cy="109985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3994" fill="none" extrusionOk="0">
                    <a:moveTo>
                      <a:pt x="1" y="39088"/>
                    </a:moveTo>
                    <a:lnTo>
                      <a:pt x="1" y="0"/>
                    </a:lnTo>
                    <a:lnTo>
                      <a:pt x="9823" y="0"/>
                    </a:lnTo>
                    <a:lnTo>
                      <a:pt x="9823" y="39088"/>
                    </a:lnTo>
                    <a:cubicBezTo>
                      <a:pt x="9823" y="41803"/>
                      <a:pt x="7621" y="43994"/>
                      <a:pt x="4918" y="43994"/>
                    </a:cubicBezTo>
                    <a:lnTo>
                      <a:pt x="4918" y="43994"/>
                    </a:lnTo>
                    <a:cubicBezTo>
                      <a:pt x="2203" y="43994"/>
                      <a:pt x="1" y="41803"/>
                      <a:pt x="1" y="39088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899;p50">
                <a:extLst>
                  <a:ext uri="{FF2B5EF4-FFF2-40B4-BE49-F238E27FC236}">
                    <a16:creationId xmlns:a16="http://schemas.microsoft.com/office/drawing/2014/main" xmlns="" id="{316A53FF-B51E-49E5-43C7-6D3AC5E672E6}"/>
                  </a:ext>
                </a:extLst>
              </p:cNvPr>
              <p:cNvSpPr/>
              <p:nvPr/>
            </p:nvSpPr>
            <p:spPr>
              <a:xfrm>
                <a:off x="8087225" y="415325"/>
                <a:ext cx="5617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4537" fill="none" extrusionOk="0">
                    <a:moveTo>
                      <a:pt x="1" y="1"/>
                    </a:moveTo>
                    <a:lnTo>
                      <a:pt x="22468" y="1"/>
                    </a:lnTo>
                    <a:lnTo>
                      <a:pt x="22468" y="4537"/>
                    </a:lnTo>
                    <a:lnTo>
                      <a:pt x="1" y="4537"/>
                    </a:lnTo>
                    <a:close/>
                  </a:path>
                </a:pathLst>
              </a:custGeom>
              <a:grp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Google Shape;900;p50">
              <a:extLst>
                <a:ext uri="{FF2B5EF4-FFF2-40B4-BE49-F238E27FC236}">
                  <a16:creationId xmlns:a16="http://schemas.microsoft.com/office/drawing/2014/main" xmlns="" id="{BBCB7A88-3BB0-A8D7-1B48-78B70B14E6C1}"/>
                </a:ext>
              </a:extLst>
            </p:cNvPr>
            <p:cNvGrpSpPr/>
            <p:nvPr/>
          </p:nvGrpSpPr>
          <p:grpSpPr>
            <a:xfrm rot="2925">
              <a:off x="7586937" y="3397034"/>
              <a:ext cx="528167" cy="1396444"/>
              <a:chOff x="8087225" y="415325"/>
              <a:chExt cx="561700" cy="1718700"/>
            </a:xfrm>
            <a:grpFill/>
          </p:grpSpPr>
          <p:sp>
            <p:nvSpPr>
              <p:cNvPr id="18" name="Google Shape;901;p50">
                <a:extLst>
                  <a:ext uri="{FF2B5EF4-FFF2-40B4-BE49-F238E27FC236}">
                    <a16:creationId xmlns:a16="http://schemas.microsoft.com/office/drawing/2014/main" xmlns="" id="{B155E4EB-1619-F509-5514-C39D43731F8A}"/>
                  </a:ext>
                </a:extLst>
              </p:cNvPr>
              <p:cNvSpPr/>
              <p:nvPr/>
            </p:nvSpPr>
            <p:spPr>
              <a:xfrm>
                <a:off x="8189025" y="528725"/>
                <a:ext cx="358400" cy="1605300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64212" fill="none" extrusionOk="0">
                    <a:moveTo>
                      <a:pt x="1" y="57044"/>
                    </a:moveTo>
                    <a:lnTo>
                      <a:pt x="1" y="1"/>
                    </a:lnTo>
                    <a:lnTo>
                      <a:pt x="14336" y="1"/>
                    </a:lnTo>
                    <a:lnTo>
                      <a:pt x="14336" y="57044"/>
                    </a:lnTo>
                    <a:cubicBezTo>
                      <a:pt x="14336" y="60997"/>
                      <a:pt x="11121" y="64211"/>
                      <a:pt x="7168" y="64211"/>
                    </a:cubicBezTo>
                    <a:lnTo>
                      <a:pt x="7168" y="64211"/>
                    </a:lnTo>
                    <a:cubicBezTo>
                      <a:pt x="3203" y="64211"/>
                      <a:pt x="1" y="60997"/>
                      <a:pt x="1" y="57044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Google Shape;902;p50">
                <a:extLst>
                  <a:ext uri="{FF2B5EF4-FFF2-40B4-BE49-F238E27FC236}">
                    <a16:creationId xmlns:a16="http://schemas.microsoft.com/office/drawing/2014/main" xmlns="" id="{1DEFA9A9-03BF-B80D-2BB8-90BE9EE0577C}"/>
                  </a:ext>
                </a:extLst>
              </p:cNvPr>
              <p:cNvSpPr/>
              <p:nvPr/>
            </p:nvSpPr>
            <p:spPr>
              <a:xfrm>
                <a:off x="8273550" y="996650"/>
                <a:ext cx="188150" cy="10233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40935" extrusionOk="0">
                    <a:moveTo>
                      <a:pt x="1" y="1"/>
                    </a:moveTo>
                    <a:lnTo>
                      <a:pt x="1" y="37660"/>
                    </a:lnTo>
                    <a:cubicBezTo>
                      <a:pt x="1" y="39470"/>
                      <a:pt x="1465" y="40934"/>
                      <a:pt x="3275" y="40934"/>
                    </a:cubicBezTo>
                    <a:lnTo>
                      <a:pt x="4251" y="40934"/>
                    </a:lnTo>
                    <a:cubicBezTo>
                      <a:pt x="6049" y="40934"/>
                      <a:pt x="7526" y="39470"/>
                      <a:pt x="7526" y="37660"/>
                    </a:cubicBezTo>
                    <a:lnTo>
                      <a:pt x="7526" y="1"/>
                    </a:lnTo>
                    <a:close/>
                  </a:path>
                </a:pathLst>
              </a:cu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903;p50">
                <a:extLst>
                  <a:ext uri="{FF2B5EF4-FFF2-40B4-BE49-F238E27FC236}">
                    <a16:creationId xmlns:a16="http://schemas.microsoft.com/office/drawing/2014/main" xmlns="" id="{1DC5C629-D2A5-CDDF-1303-6CA3F0E50411}"/>
                  </a:ext>
                </a:extLst>
              </p:cNvPr>
              <p:cNvSpPr/>
              <p:nvPr/>
            </p:nvSpPr>
            <p:spPr>
              <a:xfrm>
                <a:off x="8245275" y="963025"/>
                <a:ext cx="245600" cy="109985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43994" fill="none" extrusionOk="0">
                    <a:moveTo>
                      <a:pt x="1" y="39088"/>
                    </a:moveTo>
                    <a:lnTo>
                      <a:pt x="1" y="0"/>
                    </a:lnTo>
                    <a:lnTo>
                      <a:pt x="9823" y="0"/>
                    </a:lnTo>
                    <a:lnTo>
                      <a:pt x="9823" y="39088"/>
                    </a:lnTo>
                    <a:cubicBezTo>
                      <a:pt x="9823" y="41803"/>
                      <a:pt x="7621" y="43994"/>
                      <a:pt x="4918" y="43994"/>
                    </a:cubicBezTo>
                    <a:lnTo>
                      <a:pt x="4918" y="43994"/>
                    </a:lnTo>
                    <a:cubicBezTo>
                      <a:pt x="2203" y="43994"/>
                      <a:pt x="1" y="41803"/>
                      <a:pt x="1" y="39088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904;p50">
                <a:extLst>
                  <a:ext uri="{FF2B5EF4-FFF2-40B4-BE49-F238E27FC236}">
                    <a16:creationId xmlns:a16="http://schemas.microsoft.com/office/drawing/2014/main" xmlns="" id="{37AF251A-DE70-6F72-88D3-EEF7739E12D2}"/>
                  </a:ext>
                </a:extLst>
              </p:cNvPr>
              <p:cNvSpPr/>
              <p:nvPr/>
            </p:nvSpPr>
            <p:spPr>
              <a:xfrm>
                <a:off x="8087225" y="415325"/>
                <a:ext cx="5617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4537" fill="none" extrusionOk="0">
                    <a:moveTo>
                      <a:pt x="1" y="1"/>
                    </a:moveTo>
                    <a:lnTo>
                      <a:pt x="22468" y="1"/>
                    </a:lnTo>
                    <a:lnTo>
                      <a:pt x="22468" y="4537"/>
                    </a:lnTo>
                    <a:lnTo>
                      <a:pt x="1" y="4537"/>
                    </a:lnTo>
                    <a:close/>
                  </a:path>
                </a:pathLst>
              </a:custGeom>
              <a:grpFill/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scene3d>
                <a:camera prst="orthographicFront"/>
                <a:lightRig rig="threePt" dir="t"/>
              </a:scene3d>
              <a:sp3d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2" name="Google Shape;892;p50">
            <a:extLst>
              <a:ext uri="{FF2B5EF4-FFF2-40B4-BE49-F238E27FC236}">
                <a16:creationId xmlns:a16="http://schemas.microsoft.com/office/drawing/2014/main" xmlns="" id="{B3041BD7-52B6-D557-9A10-CAA4D0AC4873}"/>
              </a:ext>
            </a:extLst>
          </p:cNvPr>
          <p:cNvSpPr/>
          <p:nvPr/>
        </p:nvSpPr>
        <p:spPr>
          <a:xfrm>
            <a:off x="761057" y="3429211"/>
            <a:ext cx="271642" cy="261189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92;p50">
            <a:extLst>
              <a:ext uri="{FF2B5EF4-FFF2-40B4-BE49-F238E27FC236}">
                <a16:creationId xmlns:a16="http://schemas.microsoft.com/office/drawing/2014/main" xmlns="" id="{4C9EBF76-CFAB-DEB5-1F57-F2EA39D74F69}"/>
              </a:ext>
            </a:extLst>
          </p:cNvPr>
          <p:cNvSpPr/>
          <p:nvPr/>
        </p:nvSpPr>
        <p:spPr>
          <a:xfrm>
            <a:off x="775780" y="4126417"/>
            <a:ext cx="319692" cy="319692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2;p50">
            <a:extLst>
              <a:ext uri="{FF2B5EF4-FFF2-40B4-BE49-F238E27FC236}">
                <a16:creationId xmlns:a16="http://schemas.microsoft.com/office/drawing/2014/main" xmlns="" id="{4C8DFEA8-55D7-C612-2734-135F86A9A80C}"/>
              </a:ext>
            </a:extLst>
          </p:cNvPr>
          <p:cNvSpPr/>
          <p:nvPr/>
        </p:nvSpPr>
        <p:spPr>
          <a:xfrm>
            <a:off x="1313209" y="3758248"/>
            <a:ext cx="319692" cy="319692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92;p50">
            <a:extLst>
              <a:ext uri="{FF2B5EF4-FFF2-40B4-BE49-F238E27FC236}">
                <a16:creationId xmlns:a16="http://schemas.microsoft.com/office/drawing/2014/main" xmlns="" id="{5274ACD4-9498-A68F-9399-2DD71F5F92B9}"/>
              </a:ext>
            </a:extLst>
          </p:cNvPr>
          <p:cNvSpPr/>
          <p:nvPr/>
        </p:nvSpPr>
        <p:spPr>
          <a:xfrm>
            <a:off x="1144683" y="2963981"/>
            <a:ext cx="223303" cy="214710"/>
          </a:xfrm>
          <a:custGeom>
            <a:avLst/>
            <a:gdLst/>
            <a:ahLst/>
            <a:cxnLst/>
            <a:rect l="l" t="t" r="r" b="b"/>
            <a:pathLst>
              <a:path w="2954" h="2954" fill="none" extrusionOk="0">
                <a:moveTo>
                  <a:pt x="2954" y="1477"/>
                </a:moveTo>
                <a:cubicBezTo>
                  <a:pt x="2954" y="2298"/>
                  <a:pt x="2299" y="2953"/>
                  <a:pt x="1477" y="2953"/>
                </a:cubicBezTo>
                <a:cubicBezTo>
                  <a:pt x="656" y="2953"/>
                  <a:pt x="1" y="2298"/>
                  <a:pt x="1" y="1477"/>
                </a:cubicBezTo>
                <a:cubicBezTo>
                  <a:pt x="1" y="655"/>
                  <a:pt x="656" y="0"/>
                  <a:pt x="1477" y="0"/>
                </a:cubicBezTo>
                <a:cubicBezTo>
                  <a:pt x="2299" y="0"/>
                  <a:pt x="2954" y="655"/>
                  <a:pt x="2954" y="1477"/>
                </a:cubicBez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919;p52">
            <a:extLst>
              <a:ext uri="{FF2B5EF4-FFF2-40B4-BE49-F238E27FC236}">
                <a16:creationId xmlns:a16="http://schemas.microsoft.com/office/drawing/2014/main" xmlns="" id="{2C946A39-CE13-57A5-A495-5A1D94060F94}"/>
              </a:ext>
            </a:extLst>
          </p:cNvPr>
          <p:cNvGrpSpPr/>
          <p:nvPr/>
        </p:nvGrpSpPr>
        <p:grpSpPr>
          <a:xfrm rot="11616324">
            <a:off x="8448103" y="418284"/>
            <a:ext cx="946787" cy="1184455"/>
            <a:chOff x="758425" y="3567225"/>
            <a:chExt cx="743550" cy="930200"/>
          </a:xfrm>
          <a:solidFill>
            <a:srgbClr val="D9F5FF"/>
          </a:solidFill>
        </p:grpSpPr>
        <p:sp>
          <p:nvSpPr>
            <p:cNvPr id="57" name="Google Shape;920;p52">
              <a:extLst>
                <a:ext uri="{FF2B5EF4-FFF2-40B4-BE49-F238E27FC236}">
                  <a16:creationId xmlns:a16="http://schemas.microsoft.com/office/drawing/2014/main" xmlns="" id="{B69CD601-EDC0-FD0C-3525-7F9FE55386E9}"/>
                </a:ext>
              </a:extLst>
            </p:cNvPr>
            <p:cNvSpPr/>
            <p:nvPr/>
          </p:nvSpPr>
          <p:spPr>
            <a:xfrm>
              <a:off x="957850" y="3941675"/>
              <a:ext cx="314050" cy="314050"/>
            </a:xfrm>
            <a:custGeom>
              <a:avLst/>
              <a:gdLst/>
              <a:ahLst/>
              <a:cxnLst/>
              <a:rect l="l" t="t" r="r" b="b"/>
              <a:pathLst>
                <a:path w="12562" h="12562" fill="none" extrusionOk="0">
                  <a:moveTo>
                    <a:pt x="6454" y="96"/>
                  </a:moveTo>
                  <a:cubicBezTo>
                    <a:pt x="9871" y="191"/>
                    <a:pt x="12561" y="3037"/>
                    <a:pt x="12466" y="6454"/>
                  </a:cubicBezTo>
                  <a:cubicBezTo>
                    <a:pt x="12371" y="9871"/>
                    <a:pt x="9525" y="12562"/>
                    <a:pt x="6108" y="12467"/>
                  </a:cubicBezTo>
                  <a:cubicBezTo>
                    <a:pt x="2691" y="12371"/>
                    <a:pt x="0" y="9526"/>
                    <a:pt x="96" y="6109"/>
                  </a:cubicBezTo>
                  <a:cubicBezTo>
                    <a:pt x="191" y="2692"/>
                    <a:pt x="3048" y="1"/>
                    <a:pt x="6454" y="96"/>
                  </a:cubicBez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921;p52">
              <a:extLst>
                <a:ext uri="{FF2B5EF4-FFF2-40B4-BE49-F238E27FC236}">
                  <a16:creationId xmlns:a16="http://schemas.microsoft.com/office/drawing/2014/main" xmlns="" id="{D92DB9FA-A0B2-1509-393B-DA49297D9822}"/>
                </a:ext>
              </a:extLst>
            </p:cNvPr>
            <p:cNvSpPr/>
            <p:nvPr/>
          </p:nvSpPr>
          <p:spPr>
            <a:xfrm>
              <a:off x="758425" y="3567225"/>
              <a:ext cx="252425" cy="252450"/>
            </a:xfrm>
            <a:custGeom>
              <a:avLst/>
              <a:gdLst/>
              <a:ahLst/>
              <a:cxnLst/>
              <a:rect l="l" t="t" r="r" b="b"/>
              <a:pathLst>
                <a:path w="10097" h="10098" fill="none" extrusionOk="0">
                  <a:moveTo>
                    <a:pt x="6513" y="811"/>
                  </a:moveTo>
                  <a:cubicBezTo>
                    <a:pt x="8858" y="1620"/>
                    <a:pt x="10097" y="4168"/>
                    <a:pt x="9299" y="6514"/>
                  </a:cubicBezTo>
                  <a:cubicBezTo>
                    <a:pt x="8489" y="8859"/>
                    <a:pt x="5941" y="10097"/>
                    <a:pt x="3596" y="9300"/>
                  </a:cubicBezTo>
                  <a:cubicBezTo>
                    <a:pt x="1250" y="8490"/>
                    <a:pt x="0" y="5942"/>
                    <a:pt x="810" y="3597"/>
                  </a:cubicBezTo>
                  <a:cubicBezTo>
                    <a:pt x="1607" y="1251"/>
                    <a:pt x="4167" y="1"/>
                    <a:pt x="6513" y="811"/>
                  </a:cubicBez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2;p52">
              <a:extLst>
                <a:ext uri="{FF2B5EF4-FFF2-40B4-BE49-F238E27FC236}">
                  <a16:creationId xmlns:a16="http://schemas.microsoft.com/office/drawing/2014/main" xmlns="" id="{172987B7-0115-36EF-D1CF-0D807E004997}"/>
                </a:ext>
              </a:extLst>
            </p:cNvPr>
            <p:cNvSpPr/>
            <p:nvPr/>
          </p:nvSpPr>
          <p:spPr>
            <a:xfrm>
              <a:off x="1356100" y="3785425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09" y="929"/>
                    <a:pt x="5835" y="2405"/>
                    <a:pt x="5371" y="3763"/>
                  </a:cubicBezTo>
                  <a:cubicBezTo>
                    <a:pt x="4906" y="5108"/>
                    <a:pt x="3430" y="5834"/>
                    <a:pt x="2073" y="5370"/>
                  </a:cubicBezTo>
                  <a:cubicBezTo>
                    <a:pt x="715" y="4906"/>
                    <a:pt x="1" y="3429"/>
                    <a:pt x="465" y="2072"/>
                  </a:cubicBezTo>
                  <a:cubicBezTo>
                    <a:pt x="930" y="715"/>
                    <a:pt x="2406" y="0"/>
                    <a:pt x="3763" y="465"/>
                  </a:cubicBez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3;p52">
              <a:extLst>
                <a:ext uri="{FF2B5EF4-FFF2-40B4-BE49-F238E27FC236}">
                  <a16:creationId xmlns:a16="http://schemas.microsoft.com/office/drawing/2014/main" xmlns="" id="{EA860FA9-F62C-2320-B341-C702A52F6632}"/>
                </a:ext>
              </a:extLst>
            </p:cNvPr>
            <p:cNvSpPr/>
            <p:nvPr/>
          </p:nvSpPr>
          <p:spPr>
            <a:xfrm>
              <a:off x="829550" y="4351550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fill="none" extrusionOk="0">
                  <a:moveTo>
                    <a:pt x="3763" y="465"/>
                  </a:moveTo>
                  <a:cubicBezTo>
                    <a:pt x="5120" y="929"/>
                    <a:pt x="5835" y="2406"/>
                    <a:pt x="5370" y="3763"/>
                  </a:cubicBezTo>
                  <a:cubicBezTo>
                    <a:pt x="4906" y="5109"/>
                    <a:pt x="3430" y="5835"/>
                    <a:pt x="2072" y="5371"/>
                  </a:cubicBezTo>
                  <a:cubicBezTo>
                    <a:pt x="715" y="4906"/>
                    <a:pt x="1" y="3430"/>
                    <a:pt x="465" y="2072"/>
                  </a:cubicBezTo>
                  <a:cubicBezTo>
                    <a:pt x="929" y="715"/>
                    <a:pt x="2406" y="1"/>
                    <a:pt x="3763" y="465"/>
                  </a:cubicBez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4;p52">
              <a:extLst>
                <a:ext uri="{FF2B5EF4-FFF2-40B4-BE49-F238E27FC236}">
                  <a16:creationId xmlns:a16="http://schemas.microsoft.com/office/drawing/2014/main" xmlns="" id="{63A85639-BF9F-0617-D652-239FCBD2BEDC}"/>
                </a:ext>
              </a:extLst>
            </p:cNvPr>
            <p:cNvSpPr/>
            <p:nvPr/>
          </p:nvSpPr>
          <p:spPr>
            <a:xfrm>
              <a:off x="937300" y="3791975"/>
              <a:ext cx="101525" cy="167600"/>
            </a:xfrm>
            <a:custGeom>
              <a:avLst/>
              <a:gdLst/>
              <a:ahLst/>
              <a:cxnLst/>
              <a:rect l="l" t="t" r="r" b="b"/>
              <a:pathLst>
                <a:path w="4061" h="6704" fill="none" extrusionOk="0">
                  <a:moveTo>
                    <a:pt x="4061" y="6703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5;p52">
              <a:extLst>
                <a:ext uri="{FF2B5EF4-FFF2-40B4-BE49-F238E27FC236}">
                  <a16:creationId xmlns:a16="http://schemas.microsoft.com/office/drawing/2014/main" xmlns="" id="{F387825A-1A93-E5C8-87C8-8525361726DD}"/>
                </a:ext>
              </a:extLst>
            </p:cNvPr>
            <p:cNvSpPr/>
            <p:nvPr/>
          </p:nvSpPr>
          <p:spPr>
            <a:xfrm>
              <a:off x="1241225" y="3898225"/>
              <a:ext cx="136050" cy="102125"/>
            </a:xfrm>
            <a:custGeom>
              <a:avLst/>
              <a:gdLst/>
              <a:ahLst/>
              <a:cxnLst/>
              <a:rect l="l" t="t" r="r" b="b"/>
              <a:pathLst>
                <a:path w="5442" h="4085" fill="none" extrusionOk="0">
                  <a:moveTo>
                    <a:pt x="5441" y="1"/>
                  </a:moveTo>
                  <a:lnTo>
                    <a:pt x="0" y="4084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6;p52">
              <a:extLst>
                <a:ext uri="{FF2B5EF4-FFF2-40B4-BE49-F238E27FC236}">
                  <a16:creationId xmlns:a16="http://schemas.microsoft.com/office/drawing/2014/main" xmlns="" id="{06D4E553-8A27-2969-AEC7-FE10B7D69F5D}"/>
                </a:ext>
              </a:extLst>
            </p:cNvPr>
            <p:cNvSpPr/>
            <p:nvPr/>
          </p:nvSpPr>
          <p:spPr>
            <a:xfrm>
              <a:off x="934625" y="4235775"/>
              <a:ext cx="98850" cy="130700"/>
            </a:xfrm>
            <a:custGeom>
              <a:avLst/>
              <a:gdLst/>
              <a:ahLst/>
              <a:cxnLst/>
              <a:rect l="l" t="t" r="r" b="b"/>
              <a:pathLst>
                <a:path w="3954" h="5228" fill="none" extrusionOk="0">
                  <a:moveTo>
                    <a:pt x="3954" y="0"/>
                  </a:moveTo>
                  <a:lnTo>
                    <a:pt x="1" y="5227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096;p60">
            <a:extLst>
              <a:ext uri="{FF2B5EF4-FFF2-40B4-BE49-F238E27FC236}">
                <a16:creationId xmlns:a16="http://schemas.microsoft.com/office/drawing/2014/main" xmlns="" id="{4E5B3EAD-3252-388A-E288-7552A5FB9165}"/>
              </a:ext>
            </a:extLst>
          </p:cNvPr>
          <p:cNvGrpSpPr/>
          <p:nvPr/>
        </p:nvGrpSpPr>
        <p:grpSpPr>
          <a:xfrm rot="20327349">
            <a:off x="9686306" y="1661305"/>
            <a:ext cx="2085436" cy="1220215"/>
            <a:chOff x="4863868" y="1642358"/>
            <a:chExt cx="1588395" cy="929390"/>
          </a:xfrm>
          <a:solidFill>
            <a:srgbClr val="D9F5FF"/>
          </a:solidFill>
        </p:grpSpPr>
        <p:sp>
          <p:nvSpPr>
            <p:cNvPr id="65" name="Google Shape;1097;p60">
              <a:extLst>
                <a:ext uri="{FF2B5EF4-FFF2-40B4-BE49-F238E27FC236}">
                  <a16:creationId xmlns:a16="http://schemas.microsoft.com/office/drawing/2014/main" xmlns="" id="{C1784313-C7CD-C5DC-2017-A43A64D69371}"/>
                </a:ext>
              </a:extLst>
            </p:cNvPr>
            <p:cNvSpPr/>
            <p:nvPr/>
          </p:nvSpPr>
          <p:spPr>
            <a:xfrm>
              <a:off x="4910040" y="2142258"/>
              <a:ext cx="145007" cy="407979"/>
            </a:xfrm>
            <a:custGeom>
              <a:avLst/>
              <a:gdLst/>
              <a:ahLst/>
              <a:cxnLst/>
              <a:rect l="l" t="t" r="r" b="b"/>
              <a:pathLst>
                <a:path w="3775" h="10621" fill="none" extrusionOk="0">
                  <a:moveTo>
                    <a:pt x="3775" y="10621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98;p60">
              <a:extLst>
                <a:ext uri="{FF2B5EF4-FFF2-40B4-BE49-F238E27FC236}">
                  <a16:creationId xmlns:a16="http://schemas.microsoft.com/office/drawing/2014/main" xmlns="" id="{73FE21E8-04CF-18B2-4544-1838F072AD14}"/>
                </a:ext>
              </a:extLst>
            </p:cNvPr>
            <p:cNvSpPr/>
            <p:nvPr/>
          </p:nvSpPr>
          <p:spPr>
            <a:xfrm>
              <a:off x="5079247" y="2140875"/>
              <a:ext cx="109360" cy="307377"/>
            </a:xfrm>
            <a:custGeom>
              <a:avLst/>
              <a:gdLst/>
              <a:ahLst/>
              <a:cxnLst/>
              <a:rect l="l" t="t" r="r" b="b"/>
              <a:pathLst>
                <a:path w="2847" h="8002" fill="none" extrusionOk="0">
                  <a:moveTo>
                    <a:pt x="2847" y="8002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099;p60">
              <a:extLst>
                <a:ext uri="{FF2B5EF4-FFF2-40B4-BE49-F238E27FC236}">
                  <a16:creationId xmlns:a16="http://schemas.microsoft.com/office/drawing/2014/main" xmlns="" id="{D1DB1B21-B4BA-357D-1A86-F90552C5B196}"/>
                </a:ext>
              </a:extLst>
            </p:cNvPr>
            <p:cNvSpPr/>
            <p:nvPr/>
          </p:nvSpPr>
          <p:spPr>
            <a:xfrm>
              <a:off x="5387507" y="2051681"/>
              <a:ext cx="95647" cy="268964"/>
            </a:xfrm>
            <a:custGeom>
              <a:avLst/>
              <a:gdLst/>
              <a:ahLst/>
              <a:cxnLst/>
              <a:rect l="l" t="t" r="r" b="b"/>
              <a:pathLst>
                <a:path w="2490" h="7002" fill="none" extrusionOk="0">
                  <a:moveTo>
                    <a:pt x="2489" y="7002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0;p60">
              <a:extLst>
                <a:ext uri="{FF2B5EF4-FFF2-40B4-BE49-F238E27FC236}">
                  <a16:creationId xmlns:a16="http://schemas.microsoft.com/office/drawing/2014/main" xmlns="" id="{E46CD463-30B4-BD46-63DD-34046C561821}"/>
                </a:ext>
              </a:extLst>
            </p:cNvPr>
            <p:cNvSpPr/>
            <p:nvPr/>
          </p:nvSpPr>
          <p:spPr>
            <a:xfrm>
              <a:off x="5514653" y="1932795"/>
              <a:ext cx="141358" cy="396993"/>
            </a:xfrm>
            <a:custGeom>
              <a:avLst/>
              <a:gdLst/>
              <a:ahLst/>
              <a:cxnLst/>
              <a:rect l="l" t="t" r="r" b="b"/>
              <a:pathLst>
                <a:path w="3680" h="10335" fill="none" extrusionOk="0">
                  <a:moveTo>
                    <a:pt x="3680" y="10335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1;p60">
              <a:extLst>
                <a:ext uri="{FF2B5EF4-FFF2-40B4-BE49-F238E27FC236}">
                  <a16:creationId xmlns:a16="http://schemas.microsoft.com/office/drawing/2014/main" xmlns="" id="{1EF048E9-AB61-CFB3-01CE-4C50E366B0BE}"/>
                </a:ext>
              </a:extLst>
            </p:cNvPr>
            <p:cNvSpPr/>
            <p:nvPr/>
          </p:nvSpPr>
          <p:spPr>
            <a:xfrm>
              <a:off x="5666497" y="1882013"/>
              <a:ext cx="140436" cy="394266"/>
            </a:xfrm>
            <a:custGeom>
              <a:avLst/>
              <a:gdLst/>
              <a:ahLst/>
              <a:cxnLst/>
              <a:rect l="l" t="t" r="r" b="b"/>
              <a:pathLst>
                <a:path w="3656" h="10264" fill="none" extrusionOk="0">
                  <a:moveTo>
                    <a:pt x="3656" y="10264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02;p60">
              <a:extLst>
                <a:ext uri="{FF2B5EF4-FFF2-40B4-BE49-F238E27FC236}">
                  <a16:creationId xmlns:a16="http://schemas.microsoft.com/office/drawing/2014/main" xmlns="" id="{65B4D679-AF60-09F7-70B9-AFD7A02FE00E}"/>
                </a:ext>
              </a:extLst>
            </p:cNvPr>
            <p:cNvSpPr/>
            <p:nvPr/>
          </p:nvSpPr>
          <p:spPr>
            <a:xfrm>
              <a:off x="5840736" y="1893921"/>
              <a:ext cx="92881" cy="261167"/>
            </a:xfrm>
            <a:custGeom>
              <a:avLst/>
              <a:gdLst/>
              <a:ahLst/>
              <a:cxnLst/>
              <a:rect l="l" t="t" r="r" b="b"/>
              <a:pathLst>
                <a:path w="2418" h="6799" fill="none" extrusionOk="0">
                  <a:moveTo>
                    <a:pt x="2418" y="6799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3;p60">
              <a:extLst>
                <a:ext uri="{FF2B5EF4-FFF2-40B4-BE49-F238E27FC236}">
                  <a16:creationId xmlns:a16="http://schemas.microsoft.com/office/drawing/2014/main" xmlns="" id="{405ABFD8-D7AE-ABD3-6CE1-C3EF9F75A100}"/>
                </a:ext>
              </a:extLst>
            </p:cNvPr>
            <p:cNvSpPr/>
            <p:nvPr/>
          </p:nvSpPr>
          <p:spPr>
            <a:xfrm>
              <a:off x="6132979" y="1760822"/>
              <a:ext cx="111204" cy="312409"/>
            </a:xfrm>
            <a:custGeom>
              <a:avLst/>
              <a:gdLst/>
              <a:ahLst/>
              <a:cxnLst/>
              <a:rect l="l" t="t" r="r" b="b"/>
              <a:pathLst>
                <a:path w="2895" h="8133" fill="none" extrusionOk="0">
                  <a:moveTo>
                    <a:pt x="2894" y="8133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4;p60">
              <a:extLst>
                <a:ext uri="{FF2B5EF4-FFF2-40B4-BE49-F238E27FC236}">
                  <a16:creationId xmlns:a16="http://schemas.microsoft.com/office/drawing/2014/main" xmlns="" id="{96CFAA59-72B4-BC08-8B7E-4DB249D0B691}"/>
                </a:ext>
              </a:extLst>
            </p:cNvPr>
            <p:cNvSpPr/>
            <p:nvPr/>
          </p:nvSpPr>
          <p:spPr>
            <a:xfrm>
              <a:off x="6266539" y="1659298"/>
              <a:ext cx="145468" cy="407979"/>
            </a:xfrm>
            <a:custGeom>
              <a:avLst/>
              <a:gdLst/>
              <a:ahLst/>
              <a:cxnLst/>
              <a:rect l="l" t="t" r="r" b="b"/>
              <a:pathLst>
                <a:path w="3787" h="10621" fill="none" extrusionOk="0">
                  <a:moveTo>
                    <a:pt x="3787" y="10621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5;p60">
              <a:extLst>
                <a:ext uri="{FF2B5EF4-FFF2-40B4-BE49-F238E27FC236}">
                  <a16:creationId xmlns:a16="http://schemas.microsoft.com/office/drawing/2014/main" xmlns="" id="{B695944A-4CF6-BE0C-19DB-19ACABFD3E71}"/>
                </a:ext>
              </a:extLst>
            </p:cNvPr>
            <p:cNvSpPr/>
            <p:nvPr/>
          </p:nvSpPr>
          <p:spPr>
            <a:xfrm>
              <a:off x="5012025" y="1770886"/>
              <a:ext cx="1440238" cy="800862"/>
            </a:xfrm>
            <a:custGeom>
              <a:avLst/>
              <a:gdLst/>
              <a:ahLst/>
              <a:cxnLst/>
              <a:rect l="l" t="t" r="r" b="b"/>
              <a:pathLst>
                <a:path w="37494" h="20849" fill="none" extrusionOk="0">
                  <a:moveTo>
                    <a:pt x="1" y="20848"/>
                  </a:moveTo>
                  <a:cubicBezTo>
                    <a:pt x="9371" y="17515"/>
                    <a:pt x="5513" y="6668"/>
                    <a:pt x="14884" y="3334"/>
                  </a:cubicBezTo>
                  <a:cubicBezTo>
                    <a:pt x="24266" y="1"/>
                    <a:pt x="28123" y="10835"/>
                    <a:pt x="37494" y="7501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06;p60">
              <a:extLst>
                <a:ext uri="{FF2B5EF4-FFF2-40B4-BE49-F238E27FC236}">
                  <a16:creationId xmlns:a16="http://schemas.microsoft.com/office/drawing/2014/main" xmlns="" id="{F9A0BE59-A968-5140-ED33-4DB93ECD83A4}"/>
                </a:ext>
              </a:extLst>
            </p:cNvPr>
            <p:cNvSpPr/>
            <p:nvPr/>
          </p:nvSpPr>
          <p:spPr>
            <a:xfrm>
              <a:off x="4863868" y="1642358"/>
              <a:ext cx="1440200" cy="801323"/>
            </a:xfrm>
            <a:custGeom>
              <a:avLst/>
              <a:gdLst/>
              <a:ahLst/>
              <a:cxnLst/>
              <a:rect l="l" t="t" r="r" b="b"/>
              <a:pathLst>
                <a:path w="37493" h="20861" fill="none" extrusionOk="0">
                  <a:moveTo>
                    <a:pt x="0" y="13348"/>
                  </a:moveTo>
                  <a:cubicBezTo>
                    <a:pt x="9370" y="10014"/>
                    <a:pt x="13228" y="20861"/>
                    <a:pt x="22598" y="17515"/>
                  </a:cubicBezTo>
                  <a:cubicBezTo>
                    <a:pt x="31980" y="14181"/>
                    <a:pt x="28123" y="3347"/>
                    <a:pt x="37493" y="1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8BE880-CD33-C491-010F-4147804409F2}"/>
              </a:ext>
            </a:extLst>
          </p:cNvPr>
          <p:cNvSpPr/>
          <p:nvPr/>
        </p:nvSpPr>
        <p:spPr>
          <a:xfrm>
            <a:off x="3343394" y="2189821"/>
            <a:ext cx="5547355" cy="18398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51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>
            <a:extLst>
              <a:ext uri="{FF2B5EF4-FFF2-40B4-BE49-F238E27FC236}">
                <a16:creationId xmlns:a16="http://schemas.microsoft.com/office/drawing/2014/main" xmlns="" id="{EBA0C352-9E85-52DB-4AE2-F379F249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35" y="1666569"/>
            <a:ext cx="1364226" cy="1351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C5F3FE2-20F7-FBE3-B8AB-EAA6212A7B62}"/>
              </a:ext>
            </a:extLst>
          </p:cNvPr>
          <p:cNvSpPr txBox="1"/>
          <p:nvPr/>
        </p:nvSpPr>
        <p:spPr>
          <a:xfrm>
            <a:off x="7153598" y="1952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Designer</a:t>
            </a: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xmlns="" id="{04451AB4-68EF-B3CA-7EF3-E6ACC999134E}"/>
              </a:ext>
            </a:extLst>
          </p:cNvPr>
          <p:cNvSpPr txBox="1"/>
          <p:nvPr/>
        </p:nvSpPr>
        <p:spPr>
          <a:xfrm>
            <a:off x="7140396" y="22920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D9F5FF"/>
                </a:solidFill>
                <a:latin typeface="Eras Demi ITC" panose="020B0805030504020804" pitchFamily="34" charset="0"/>
              </a:rPr>
              <a:t>Elena </a:t>
            </a:r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Keserdzhieva</a:t>
            </a:r>
            <a:endParaRPr lang="en-US" sz="2000" dirty="0">
              <a:solidFill>
                <a:srgbClr val="D9F5FF"/>
              </a:solidFill>
              <a:latin typeface="Eras Demi ITC" panose="020B08050305040208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9943A05-F0BB-4C18-90B8-AAAE39EA3075}"/>
              </a:ext>
            </a:extLst>
          </p:cNvPr>
          <p:cNvGrpSpPr/>
          <p:nvPr/>
        </p:nvGrpSpPr>
        <p:grpSpPr>
          <a:xfrm>
            <a:off x="3980412" y="-544760"/>
            <a:ext cx="10465252" cy="879020"/>
            <a:chOff x="2443843" y="1491342"/>
            <a:chExt cx="10465252" cy="8790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xmlns="" id="{C6F84EE9-1BA7-7276-4293-91413BB5C0D3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ADAC65A2-9F6A-22F9-1F4E-30E8CB85BE8D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xmlns="" id="{120F69A0-6747-006B-A0F5-32F22C1C5558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xmlns="" id="{119DED67-BD7D-036F-289B-E10FFEE8A304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xmlns="" id="{F76FE3F3-19EA-CFD8-095C-515E18F43C00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BDEC1D1F-DFB4-B37B-3CDA-203756FCCF30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D28E22F0-D402-B683-9358-041C50E176D2}"/>
              </a:ext>
            </a:extLst>
          </p:cNvPr>
          <p:cNvSpPr>
            <a:spLocks noGrp="1"/>
          </p:cNvSpPr>
          <p:nvPr/>
        </p:nvSpPr>
        <p:spPr>
          <a:xfrm>
            <a:off x="748529" y="24047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D9F5FF"/>
                </a:solidFill>
                <a:latin typeface="Berlin Sans FB Demi" panose="020E0802020502020306" pitchFamily="34" charset="0"/>
                <a:cs typeface="Calibri Light"/>
              </a:rPr>
              <a:t>OUR TEAM</a:t>
            </a:r>
            <a:endParaRPr lang="en-US" sz="4800" b="1" dirty="0">
              <a:solidFill>
                <a:srgbClr val="D9F5FF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xmlns="" id="{6900A04B-CAC9-3D6C-1A89-7F93C261E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22" y="1687689"/>
            <a:ext cx="1351845" cy="135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xmlns="" id="{575034AC-2C41-FFC2-C45A-9BDA93A53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864" y="3041172"/>
            <a:ext cx="1356033" cy="1352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xmlns="" id="{1E922D58-AA90-7DA0-B6D0-88D4BEDA9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012" y="3016602"/>
            <a:ext cx="1317523" cy="134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xmlns="" id="{9B3B1DC6-B9E0-3898-BE56-0EEC74765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486" y="4401887"/>
            <a:ext cx="1362997" cy="135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5E5A769-DE45-E052-5535-3187976D8857}"/>
              </a:ext>
            </a:extLst>
          </p:cNvPr>
          <p:cNvSpPr txBox="1"/>
          <p:nvPr/>
        </p:nvSpPr>
        <p:spPr>
          <a:xfrm>
            <a:off x="5838965" y="33120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Designer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E97A16E-EABD-3802-D4EC-6A9C135FAD7E}"/>
              </a:ext>
            </a:extLst>
          </p:cNvPr>
          <p:cNvSpPr txBox="1"/>
          <p:nvPr/>
        </p:nvSpPr>
        <p:spPr>
          <a:xfrm>
            <a:off x="3592901" y="33144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BackEnd</a:t>
            </a:r>
            <a:r>
              <a:rPr lang="en-US" sz="1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 Developer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3DA7B6F-AC19-1175-63E0-8EA33CE8AED2}"/>
              </a:ext>
            </a:extLst>
          </p:cNvPr>
          <p:cNvSpPr txBox="1"/>
          <p:nvPr/>
        </p:nvSpPr>
        <p:spPr>
          <a:xfrm>
            <a:off x="4964501" y="4628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BackEnd</a:t>
            </a:r>
            <a:r>
              <a:rPr lang="en-US" sz="1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 Developer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F515C7D-AB89-231A-8904-F606747ACBA9}"/>
              </a:ext>
            </a:extLst>
          </p:cNvPr>
          <p:cNvSpPr txBox="1"/>
          <p:nvPr/>
        </p:nvSpPr>
        <p:spPr>
          <a:xfrm>
            <a:off x="2290935" y="19635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Scrum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 Light" panose="020F0302020204030204"/>
                <a:cs typeface="Calibri Light"/>
              </a:rPr>
              <a:t> </a:t>
            </a:r>
            <a:r>
              <a:rPr lang="en-US" sz="1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as ITC"/>
                <a:cs typeface="Calibri Light"/>
              </a:rPr>
              <a:t>Trainer</a:t>
            </a: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  <a:cs typeface="Calibri Light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xmlns="" id="{482370F4-AAAC-2F3D-2D90-84C925C595EE}"/>
              </a:ext>
            </a:extLst>
          </p:cNvPr>
          <p:cNvSpPr txBox="1"/>
          <p:nvPr/>
        </p:nvSpPr>
        <p:spPr>
          <a:xfrm>
            <a:off x="2293298" y="2271824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9F5FF"/>
                </a:solidFill>
                <a:latin typeface="Eras Demi ITC" panose="020B0805030504020804" pitchFamily="34" charset="0"/>
              </a:rPr>
              <a:t>Martin </a:t>
            </a:r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Kafedzhiev</a:t>
            </a:r>
            <a:endParaRPr lang="en-US" sz="2000" dirty="0">
              <a:solidFill>
                <a:srgbClr val="D9F5FF"/>
              </a:solidFill>
              <a:latin typeface="Eras Demi ITC" panose="020B0805030504020804" pitchFamily="34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xmlns="" id="{20A9C2CD-A5C8-9326-40AB-2820570D5F91}"/>
              </a:ext>
            </a:extLst>
          </p:cNvPr>
          <p:cNvSpPr txBox="1"/>
          <p:nvPr/>
        </p:nvSpPr>
        <p:spPr>
          <a:xfrm>
            <a:off x="3615419" y="3627071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Plamen</a:t>
            </a:r>
            <a:r>
              <a:rPr lang="en-US" sz="2000" dirty="0">
                <a:solidFill>
                  <a:srgbClr val="D9F5FF"/>
                </a:solidFill>
                <a:latin typeface="Eras Demi ITC" panose="020B0805030504020804" pitchFamily="34" charset="0"/>
              </a:rPr>
              <a:t> </a:t>
            </a:r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Daylyanov</a:t>
            </a:r>
            <a:endParaRPr lang="en-US" sz="2000" dirty="0">
              <a:solidFill>
                <a:srgbClr val="D9F5FF"/>
              </a:solidFill>
              <a:latin typeface="Eras Demi ITC" panose="020B0805030504020804" pitchFamily="34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xmlns="" id="{055359DE-FFCF-22DA-492A-EC9634C02A92}"/>
              </a:ext>
            </a:extLst>
          </p:cNvPr>
          <p:cNvSpPr txBox="1"/>
          <p:nvPr/>
        </p:nvSpPr>
        <p:spPr>
          <a:xfrm>
            <a:off x="4964501" y="4937745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Samuil</a:t>
            </a:r>
            <a:r>
              <a:rPr lang="en-US" sz="2000" dirty="0">
                <a:solidFill>
                  <a:srgbClr val="D9F5FF"/>
                </a:solidFill>
                <a:latin typeface="Eras Demi ITC" panose="020B0805030504020804" pitchFamily="34" charset="0"/>
              </a:rPr>
              <a:t> </a:t>
            </a:r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Shkvarla</a:t>
            </a:r>
            <a:endParaRPr lang="en-US" sz="2000" dirty="0">
              <a:solidFill>
                <a:srgbClr val="D9F5FF"/>
              </a:solidFill>
              <a:latin typeface="Eras Demi ITC" panose="020B0805030504020804" pitchFamily="34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xmlns="" id="{3D9770FA-DE0C-9242-689D-C7AD7536A5EE}"/>
              </a:ext>
            </a:extLst>
          </p:cNvPr>
          <p:cNvSpPr txBox="1"/>
          <p:nvPr/>
        </p:nvSpPr>
        <p:spPr>
          <a:xfrm>
            <a:off x="4840745" y="3600975"/>
            <a:ext cx="37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D9F5FF"/>
                </a:solidFill>
                <a:latin typeface="Eras Demi ITC" panose="020B0805030504020804" pitchFamily="34" charset="0"/>
              </a:rPr>
              <a:t>Ivan </a:t>
            </a:r>
            <a:r>
              <a:rPr lang="en-US" sz="2000" dirty="0" err="1">
                <a:solidFill>
                  <a:srgbClr val="D9F5FF"/>
                </a:solidFill>
                <a:latin typeface="Eras Demi ITC" panose="020B0805030504020804" pitchFamily="34" charset="0"/>
              </a:rPr>
              <a:t>Dadakov</a:t>
            </a:r>
            <a:endParaRPr lang="en-US" sz="2000" dirty="0">
              <a:solidFill>
                <a:srgbClr val="D9F5FF"/>
              </a:solidFill>
              <a:latin typeface="Eras Demi ITC" panose="020B0805030504020804" pitchFamily="34" charset="0"/>
            </a:endParaRPr>
          </a:p>
        </p:txBody>
      </p:sp>
      <p:grpSp>
        <p:nvGrpSpPr>
          <p:cNvPr id="14" name="Google Shape;1235;p65">
            <a:extLst>
              <a:ext uri="{FF2B5EF4-FFF2-40B4-BE49-F238E27FC236}">
                <a16:creationId xmlns:a16="http://schemas.microsoft.com/office/drawing/2014/main" xmlns="" id="{20A0CBD9-5560-9487-DCE4-679DE2D396A0}"/>
              </a:ext>
            </a:extLst>
          </p:cNvPr>
          <p:cNvGrpSpPr/>
          <p:nvPr/>
        </p:nvGrpSpPr>
        <p:grpSpPr>
          <a:xfrm rot="20914833">
            <a:off x="505629" y="4300305"/>
            <a:ext cx="1522284" cy="2188185"/>
            <a:chOff x="5554550" y="3282375"/>
            <a:chExt cx="791200" cy="1141525"/>
          </a:xfrm>
        </p:grpSpPr>
        <p:sp>
          <p:nvSpPr>
            <p:cNvPr id="15" name="Google Shape;1236;p65">
              <a:extLst>
                <a:ext uri="{FF2B5EF4-FFF2-40B4-BE49-F238E27FC236}">
                  <a16:creationId xmlns:a16="http://schemas.microsoft.com/office/drawing/2014/main" xmlns="" id="{792FE67E-D56F-E8EF-5017-7F94B9EF9351}"/>
                </a:ext>
              </a:extLst>
            </p:cNvPr>
            <p:cNvSpPr/>
            <p:nvPr/>
          </p:nvSpPr>
          <p:spPr>
            <a:xfrm>
              <a:off x="5554550" y="3346675"/>
              <a:ext cx="791200" cy="1077225"/>
            </a:xfrm>
            <a:custGeom>
              <a:avLst/>
              <a:gdLst/>
              <a:ahLst/>
              <a:cxnLst/>
              <a:rect l="l" t="t" r="r" b="b"/>
              <a:pathLst>
                <a:path w="31648" h="43089" fill="none" extrusionOk="0">
                  <a:moveTo>
                    <a:pt x="30540" y="43089"/>
                  </a:moveTo>
                  <a:lnTo>
                    <a:pt x="1108" y="43089"/>
                  </a:lnTo>
                  <a:cubicBezTo>
                    <a:pt x="501" y="43089"/>
                    <a:pt x="1" y="42589"/>
                    <a:pt x="1" y="41982"/>
                  </a:cubicBezTo>
                  <a:lnTo>
                    <a:pt x="1" y="1096"/>
                  </a:lnTo>
                  <a:cubicBezTo>
                    <a:pt x="1" y="489"/>
                    <a:pt x="489" y="0"/>
                    <a:pt x="1108" y="0"/>
                  </a:cubicBezTo>
                  <a:lnTo>
                    <a:pt x="30540" y="0"/>
                  </a:lnTo>
                  <a:cubicBezTo>
                    <a:pt x="31147" y="0"/>
                    <a:pt x="31647" y="489"/>
                    <a:pt x="31647" y="1096"/>
                  </a:cubicBezTo>
                  <a:lnTo>
                    <a:pt x="31647" y="41970"/>
                  </a:lnTo>
                  <a:cubicBezTo>
                    <a:pt x="31647" y="42577"/>
                    <a:pt x="31159" y="43089"/>
                    <a:pt x="30540" y="43089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7;p65">
              <a:extLst>
                <a:ext uri="{FF2B5EF4-FFF2-40B4-BE49-F238E27FC236}">
                  <a16:creationId xmlns:a16="http://schemas.microsoft.com/office/drawing/2014/main" xmlns="" id="{DD6C6CDB-00AA-5A50-4B22-869B3704931F}"/>
                </a:ext>
              </a:extLst>
            </p:cNvPr>
            <p:cNvSpPr/>
            <p:nvPr/>
          </p:nvSpPr>
          <p:spPr>
            <a:xfrm>
              <a:off x="5637900" y="3432100"/>
              <a:ext cx="624500" cy="905800"/>
            </a:xfrm>
            <a:custGeom>
              <a:avLst/>
              <a:gdLst/>
              <a:ahLst/>
              <a:cxnLst/>
              <a:rect l="l" t="t" r="r" b="b"/>
              <a:pathLst>
                <a:path w="24980" h="36232" extrusionOk="0">
                  <a:moveTo>
                    <a:pt x="0" y="0"/>
                  </a:moveTo>
                  <a:lnTo>
                    <a:pt x="0" y="36231"/>
                  </a:lnTo>
                  <a:lnTo>
                    <a:pt x="24980" y="36231"/>
                  </a:lnTo>
                  <a:lnTo>
                    <a:pt x="24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8;p65">
              <a:extLst>
                <a:ext uri="{FF2B5EF4-FFF2-40B4-BE49-F238E27FC236}">
                  <a16:creationId xmlns:a16="http://schemas.microsoft.com/office/drawing/2014/main" xmlns="" id="{9C024984-CCC2-8171-1729-0E3C73BB4BF1}"/>
                </a:ext>
              </a:extLst>
            </p:cNvPr>
            <p:cNvSpPr/>
            <p:nvPr/>
          </p:nvSpPr>
          <p:spPr>
            <a:xfrm>
              <a:off x="5771550" y="3326425"/>
              <a:ext cx="357500" cy="128925"/>
            </a:xfrm>
            <a:custGeom>
              <a:avLst/>
              <a:gdLst/>
              <a:ahLst/>
              <a:cxnLst/>
              <a:rect l="l" t="t" r="r" b="b"/>
              <a:pathLst>
                <a:path w="14300" h="5157" extrusionOk="0">
                  <a:moveTo>
                    <a:pt x="0" y="1"/>
                  </a:moveTo>
                  <a:lnTo>
                    <a:pt x="0" y="5156"/>
                  </a:lnTo>
                  <a:lnTo>
                    <a:pt x="14300" y="5156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99E6E5"/>
            </a:solidFill>
            <a:ln w="11300" cap="flat" cmpd="sng">
              <a:solidFill>
                <a:srgbClr val="2A2E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9;p65">
              <a:extLst>
                <a:ext uri="{FF2B5EF4-FFF2-40B4-BE49-F238E27FC236}">
                  <a16:creationId xmlns:a16="http://schemas.microsoft.com/office/drawing/2014/main" xmlns="" id="{8E0BB626-7008-2AD3-9C42-E14443D9CA3A}"/>
                </a:ext>
              </a:extLst>
            </p:cNvPr>
            <p:cNvSpPr/>
            <p:nvPr/>
          </p:nvSpPr>
          <p:spPr>
            <a:xfrm>
              <a:off x="5833750" y="3282375"/>
              <a:ext cx="233400" cy="85750"/>
            </a:xfrm>
            <a:custGeom>
              <a:avLst/>
              <a:gdLst/>
              <a:ahLst/>
              <a:cxnLst/>
              <a:rect l="l" t="t" r="r" b="b"/>
              <a:pathLst>
                <a:path w="9336" h="3430" extrusionOk="0">
                  <a:moveTo>
                    <a:pt x="417" y="1"/>
                  </a:moveTo>
                  <a:cubicBezTo>
                    <a:pt x="191" y="1"/>
                    <a:pt x="1" y="179"/>
                    <a:pt x="1" y="417"/>
                  </a:cubicBezTo>
                  <a:lnTo>
                    <a:pt x="1" y="3013"/>
                  </a:lnTo>
                  <a:cubicBezTo>
                    <a:pt x="1" y="3239"/>
                    <a:pt x="179" y="3430"/>
                    <a:pt x="417" y="3430"/>
                  </a:cubicBezTo>
                  <a:lnTo>
                    <a:pt x="8918" y="3430"/>
                  </a:lnTo>
                  <a:cubicBezTo>
                    <a:pt x="9133" y="3430"/>
                    <a:pt x="9335" y="3239"/>
                    <a:pt x="9335" y="3013"/>
                  </a:cubicBezTo>
                  <a:lnTo>
                    <a:pt x="9335" y="417"/>
                  </a:lnTo>
                  <a:cubicBezTo>
                    <a:pt x="9335" y="191"/>
                    <a:pt x="9157" y="1"/>
                    <a:pt x="8918" y="1"/>
                  </a:cubicBezTo>
                  <a:close/>
                </a:path>
              </a:pathLst>
            </a:custGeom>
            <a:solidFill>
              <a:srgbClr val="99E6E5"/>
            </a:solidFill>
            <a:ln w="11300" cap="flat" cmpd="sng">
              <a:solidFill>
                <a:srgbClr val="2A2E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40;p65">
              <a:extLst>
                <a:ext uri="{FF2B5EF4-FFF2-40B4-BE49-F238E27FC236}">
                  <a16:creationId xmlns:a16="http://schemas.microsoft.com/office/drawing/2014/main" xmlns="" id="{D649AF2D-D7CC-9F12-547D-B2CB3EE57172}"/>
                </a:ext>
              </a:extLst>
            </p:cNvPr>
            <p:cNvSpPr/>
            <p:nvPr/>
          </p:nvSpPr>
          <p:spPr>
            <a:xfrm>
              <a:off x="5702775" y="3558600"/>
              <a:ext cx="495625" cy="14325"/>
            </a:xfrm>
            <a:custGeom>
              <a:avLst/>
              <a:gdLst/>
              <a:ahLst/>
              <a:cxnLst/>
              <a:rect l="l" t="t" r="r" b="b"/>
              <a:pathLst>
                <a:path w="19825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9825" y="572"/>
                  </a:lnTo>
                  <a:lnTo>
                    <a:pt x="19825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41;p65">
              <a:extLst>
                <a:ext uri="{FF2B5EF4-FFF2-40B4-BE49-F238E27FC236}">
                  <a16:creationId xmlns:a16="http://schemas.microsoft.com/office/drawing/2014/main" xmlns="" id="{95333ADA-0FC6-FA02-8AAA-449568EB9954}"/>
                </a:ext>
              </a:extLst>
            </p:cNvPr>
            <p:cNvSpPr/>
            <p:nvPr/>
          </p:nvSpPr>
          <p:spPr>
            <a:xfrm>
              <a:off x="5702775" y="3606225"/>
              <a:ext cx="495625" cy="14325"/>
            </a:xfrm>
            <a:custGeom>
              <a:avLst/>
              <a:gdLst/>
              <a:ahLst/>
              <a:cxnLst/>
              <a:rect l="l" t="t" r="r" b="b"/>
              <a:pathLst>
                <a:path w="19825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9825" y="572"/>
                  </a:lnTo>
                  <a:lnTo>
                    <a:pt x="19825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42;p65">
              <a:extLst>
                <a:ext uri="{FF2B5EF4-FFF2-40B4-BE49-F238E27FC236}">
                  <a16:creationId xmlns:a16="http://schemas.microsoft.com/office/drawing/2014/main" xmlns="" id="{15882A1A-4947-3BA9-D53E-47D830A29063}"/>
                </a:ext>
              </a:extLst>
            </p:cNvPr>
            <p:cNvSpPr/>
            <p:nvPr/>
          </p:nvSpPr>
          <p:spPr>
            <a:xfrm>
              <a:off x="5702775" y="3653850"/>
              <a:ext cx="409900" cy="14325"/>
            </a:xfrm>
            <a:custGeom>
              <a:avLst/>
              <a:gdLst/>
              <a:ahLst/>
              <a:cxnLst/>
              <a:rect l="l" t="t" r="r" b="b"/>
              <a:pathLst>
                <a:path w="16396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6396" y="572"/>
                  </a:lnTo>
                  <a:lnTo>
                    <a:pt x="16396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43;p65">
              <a:extLst>
                <a:ext uri="{FF2B5EF4-FFF2-40B4-BE49-F238E27FC236}">
                  <a16:creationId xmlns:a16="http://schemas.microsoft.com/office/drawing/2014/main" xmlns="" id="{A06EEC69-E293-ECE6-2BD0-894304F26052}"/>
                </a:ext>
              </a:extLst>
            </p:cNvPr>
            <p:cNvSpPr/>
            <p:nvPr/>
          </p:nvSpPr>
          <p:spPr>
            <a:xfrm>
              <a:off x="5702775" y="3696725"/>
              <a:ext cx="452775" cy="14000"/>
            </a:xfrm>
            <a:custGeom>
              <a:avLst/>
              <a:gdLst/>
              <a:ahLst/>
              <a:cxnLst/>
              <a:rect l="l" t="t" r="r" b="b"/>
              <a:pathLst>
                <a:path w="18111" h="560" extrusionOk="0">
                  <a:moveTo>
                    <a:pt x="1" y="0"/>
                  </a:moveTo>
                  <a:lnTo>
                    <a:pt x="1" y="560"/>
                  </a:lnTo>
                  <a:lnTo>
                    <a:pt x="18110" y="560"/>
                  </a:lnTo>
                  <a:lnTo>
                    <a:pt x="18110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44;p65">
              <a:extLst>
                <a:ext uri="{FF2B5EF4-FFF2-40B4-BE49-F238E27FC236}">
                  <a16:creationId xmlns:a16="http://schemas.microsoft.com/office/drawing/2014/main" xmlns="" id="{D31ED622-C631-FAC4-6957-C0C491F9723F}"/>
                </a:ext>
              </a:extLst>
            </p:cNvPr>
            <p:cNvSpPr/>
            <p:nvPr/>
          </p:nvSpPr>
          <p:spPr>
            <a:xfrm>
              <a:off x="5702775" y="3949425"/>
              <a:ext cx="495625" cy="14025"/>
            </a:xfrm>
            <a:custGeom>
              <a:avLst/>
              <a:gdLst/>
              <a:ahLst/>
              <a:cxnLst/>
              <a:rect l="l" t="t" r="r" b="b"/>
              <a:pathLst>
                <a:path w="19825" h="561" extrusionOk="0">
                  <a:moveTo>
                    <a:pt x="1" y="0"/>
                  </a:moveTo>
                  <a:lnTo>
                    <a:pt x="1" y="560"/>
                  </a:lnTo>
                  <a:lnTo>
                    <a:pt x="19825" y="560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5;p65">
              <a:extLst>
                <a:ext uri="{FF2B5EF4-FFF2-40B4-BE49-F238E27FC236}">
                  <a16:creationId xmlns:a16="http://schemas.microsoft.com/office/drawing/2014/main" xmlns="" id="{0502BC86-C8AA-7A37-2AC9-5F098447C58F}"/>
                </a:ext>
              </a:extLst>
            </p:cNvPr>
            <p:cNvSpPr/>
            <p:nvPr/>
          </p:nvSpPr>
          <p:spPr>
            <a:xfrm>
              <a:off x="5720950" y="3752075"/>
              <a:ext cx="431625" cy="134575"/>
            </a:xfrm>
            <a:custGeom>
              <a:avLst/>
              <a:gdLst/>
              <a:ahLst/>
              <a:cxnLst/>
              <a:rect l="l" t="t" r="r" b="b"/>
              <a:pathLst>
                <a:path w="17265" h="5383" fill="none" extrusionOk="0">
                  <a:moveTo>
                    <a:pt x="0" y="4989"/>
                  </a:moveTo>
                  <a:lnTo>
                    <a:pt x="2691" y="1"/>
                  </a:lnTo>
                  <a:lnTo>
                    <a:pt x="4620" y="5382"/>
                  </a:lnTo>
                  <a:lnTo>
                    <a:pt x="5763" y="1929"/>
                  </a:lnTo>
                  <a:lnTo>
                    <a:pt x="6906" y="4227"/>
                  </a:lnTo>
                  <a:lnTo>
                    <a:pt x="8823" y="394"/>
                  </a:lnTo>
                  <a:lnTo>
                    <a:pt x="11132" y="5382"/>
                  </a:lnTo>
                  <a:lnTo>
                    <a:pt x="11894" y="1929"/>
                  </a:lnTo>
                  <a:lnTo>
                    <a:pt x="17264" y="1929"/>
                  </a:lnTo>
                </a:path>
              </a:pathLst>
            </a:custGeom>
            <a:noFill/>
            <a:ln w="3875" cap="rnd" cmpd="sng">
              <a:solidFill>
                <a:srgbClr val="2A2E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6;p65">
              <a:extLst>
                <a:ext uri="{FF2B5EF4-FFF2-40B4-BE49-F238E27FC236}">
                  <a16:creationId xmlns:a16="http://schemas.microsoft.com/office/drawing/2014/main" xmlns="" id="{2DD695A8-9262-F847-B9AE-3F3A61FD14BB}"/>
                </a:ext>
              </a:extLst>
            </p:cNvPr>
            <p:cNvSpPr/>
            <p:nvPr/>
          </p:nvSpPr>
          <p:spPr>
            <a:xfrm>
              <a:off x="5702775" y="3997050"/>
              <a:ext cx="309900" cy="14025"/>
            </a:xfrm>
            <a:custGeom>
              <a:avLst/>
              <a:gdLst/>
              <a:ahLst/>
              <a:cxnLst/>
              <a:rect l="l" t="t" r="r" b="b"/>
              <a:pathLst>
                <a:path w="12396" h="561" extrusionOk="0">
                  <a:moveTo>
                    <a:pt x="1" y="0"/>
                  </a:moveTo>
                  <a:lnTo>
                    <a:pt x="1" y="560"/>
                  </a:lnTo>
                  <a:lnTo>
                    <a:pt x="12395" y="560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7;p65">
              <a:extLst>
                <a:ext uri="{FF2B5EF4-FFF2-40B4-BE49-F238E27FC236}">
                  <a16:creationId xmlns:a16="http://schemas.microsoft.com/office/drawing/2014/main" xmlns="" id="{09932931-16D9-219E-F2AB-4F15A32A2F3D}"/>
                </a:ext>
              </a:extLst>
            </p:cNvPr>
            <p:cNvSpPr/>
            <p:nvPr/>
          </p:nvSpPr>
          <p:spPr>
            <a:xfrm>
              <a:off x="5884050" y="4211650"/>
              <a:ext cx="309900" cy="14325"/>
            </a:xfrm>
            <a:custGeom>
              <a:avLst/>
              <a:gdLst/>
              <a:ahLst/>
              <a:cxnLst/>
              <a:rect l="l" t="t" r="r" b="b"/>
              <a:pathLst>
                <a:path w="12396" h="573" extrusionOk="0">
                  <a:moveTo>
                    <a:pt x="1" y="1"/>
                  </a:moveTo>
                  <a:lnTo>
                    <a:pt x="1" y="572"/>
                  </a:lnTo>
                  <a:lnTo>
                    <a:pt x="12395" y="572"/>
                  </a:lnTo>
                  <a:lnTo>
                    <a:pt x="12395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8;p65">
              <a:extLst>
                <a:ext uri="{FF2B5EF4-FFF2-40B4-BE49-F238E27FC236}">
                  <a16:creationId xmlns:a16="http://schemas.microsoft.com/office/drawing/2014/main" xmlns="" id="{BEF9A4C1-3768-C1EE-A099-529E0FC16539}"/>
                </a:ext>
              </a:extLst>
            </p:cNvPr>
            <p:cNvSpPr/>
            <p:nvPr/>
          </p:nvSpPr>
          <p:spPr>
            <a:xfrm>
              <a:off x="5702775" y="4044675"/>
              <a:ext cx="495625" cy="14025"/>
            </a:xfrm>
            <a:custGeom>
              <a:avLst/>
              <a:gdLst/>
              <a:ahLst/>
              <a:cxnLst/>
              <a:rect l="l" t="t" r="r" b="b"/>
              <a:pathLst>
                <a:path w="19825" h="561" extrusionOk="0">
                  <a:moveTo>
                    <a:pt x="1" y="0"/>
                  </a:moveTo>
                  <a:lnTo>
                    <a:pt x="1" y="560"/>
                  </a:lnTo>
                  <a:lnTo>
                    <a:pt x="19825" y="560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9;p65">
              <a:extLst>
                <a:ext uri="{FF2B5EF4-FFF2-40B4-BE49-F238E27FC236}">
                  <a16:creationId xmlns:a16="http://schemas.microsoft.com/office/drawing/2014/main" xmlns="" id="{05D46016-E045-4D19-6D8D-597DB3F37EDB}"/>
                </a:ext>
              </a:extLst>
            </p:cNvPr>
            <p:cNvSpPr/>
            <p:nvPr/>
          </p:nvSpPr>
          <p:spPr>
            <a:xfrm>
              <a:off x="5702775" y="4087525"/>
              <a:ext cx="452775" cy="14025"/>
            </a:xfrm>
            <a:custGeom>
              <a:avLst/>
              <a:gdLst/>
              <a:ahLst/>
              <a:cxnLst/>
              <a:rect l="l" t="t" r="r" b="b"/>
              <a:pathLst>
                <a:path w="18111" h="561" extrusionOk="0">
                  <a:moveTo>
                    <a:pt x="1" y="1"/>
                  </a:moveTo>
                  <a:lnTo>
                    <a:pt x="1" y="561"/>
                  </a:lnTo>
                  <a:lnTo>
                    <a:pt x="18110" y="561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0;p65">
              <a:extLst>
                <a:ext uri="{FF2B5EF4-FFF2-40B4-BE49-F238E27FC236}">
                  <a16:creationId xmlns:a16="http://schemas.microsoft.com/office/drawing/2014/main" xmlns="" id="{BB7F1319-3A52-0DD8-34E0-5FCA23EA46CF}"/>
                </a:ext>
              </a:extLst>
            </p:cNvPr>
            <p:cNvSpPr/>
            <p:nvPr/>
          </p:nvSpPr>
          <p:spPr>
            <a:xfrm>
              <a:off x="5796550" y="3376450"/>
              <a:ext cx="28900" cy="28875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0"/>
                  </a:moveTo>
                  <a:cubicBezTo>
                    <a:pt x="262" y="0"/>
                    <a:pt x="0" y="262"/>
                    <a:pt x="0" y="572"/>
                  </a:cubicBezTo>
                  <a:cubicBezTo>
                    <a:pt x="0" y="893"/>
                    <a:pt x="262" y="1155"/>
                    <a:pt x="584" y="1155"/>
                  </a:cubicBezTo>
                  <a:cubicBezTo>
                    <a:pt x="893" y="1155"/>
                    <a:pt x="1155" y="893"/>
                    <a:pt x="1155" y="572"/>
                  </a:cubicBezTo>
                  <a:cubicBezTo>
                    <a:pt x="1155" y="262"/>
                    <a:pt x="893" y="0"/>
                    <a:pt x="584" y="0"/>
                  </a:cubicBez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1;p65">
              <a:extLst>
                <a:ext uri="{FF2B5EF4-FFF2-40B4-BE49-F238E27FC236}">
                  <a16:creationId xmlns:a16="http://schemas.microsoft.com/office/drawing/2014/main" xmlns="" id="{3C249D1D-45B8-1957-8154-15F8D823697A}"/>
                </a:ext>
              </a:extLst>
            </p:cNvPr>
            <p:cNvSpPr/>
            <p:nvPr/>
          </p:nvSpPr>
          <p:spPr>
            <a:xfrm>
              <a:off x="6074850" y="3376450"/>
              <a:ext cx="28900" cy="28875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93"/>
                    <a:pt x="263" y="1155"/>
                    <a:pt x="572" y="1155"/>
                  </a:cubicBezTo>
                  <a:cubicBezTo>
                    <a:pt x="894" y="1155"/>
                    <a:pt x="1156" y="893"/>
                    <a:pt x="1156" y="572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rgbClr val="2A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9BF7517-5B3A-FECB-8E16-ABFF2A2B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063">
            <a:off x="8841669" y="4523937"/>
            <a:ext cx="2519437" cy="232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xmlns="" id="{D28E22F0-D402-B683-9358-041C50E176D2}"/>
              </a:ext>
            </a:extLst>
          </p:cNvPr>
          <p:cNvSpPr>
            <a:spLocks noGrp="1"/>
          </p:cNvSpPr>
          <p:nvPr/>
        </p:nvSpPr>
        <p:spPr>
          <a:xfrm>
            <a:off x="-2489613" y="21939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D9F5FF"/>
                </a:solidFill>
                <a:latin typeface="Berlin Sans FB Demi" panose="020E0802020502020306" pitchFamily="34" charset="0"/>
                <a:cs typeface="Calibri Light"/>
              </a:rPr>
              <a:t>OUR IDEA</a:t>
            </a:r>
            <a:endParaRPr lang="en-US" sz="4800" b="1" dirty="0">
              <a:solidFill>
                <a:srgbClr val="D9F5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26580CAB-0328-B799-37A3-6C3834190048}"/>
              </a:ext>
            </a:extLst>
          </p:cNvPr>
          <p:cNvGrpSpPr/>
          <p:nvPr/>
        </p:nvGrpSpPr>
        <p:grpSpPr>
          <a:xfrm rot="16200000">
            <a:off x="8561780" y="4422980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xmlns="" id="{9BD0A1E7-8047-BCF2-697F-0CB18C3C6D27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30">
              <a:extLst>
                <a:ext uri="{FF2B5EF4-FFF2-40B4-BE49-F238E27FC236}">
                  <a16:creationId xmlns:a16="http://schemas.microsoft.com/office/drawing/2014/main" xmlns="" id="{07FC9ABE-2C9A-9CD4-45EE-96244DDC0E32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">
              <a:extLst>
                <a:ext uri="{FF2B5EF4-FFF2-40B4-BE49-F238E27FC236}">
                  <a16:creationId xmlns:a16="http://schemas.microsoft.com/office/drawing/2014/main" xmlns="" id="{87A40848-C2CF-D59C-3D2E-0C2F371D4058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7">
              <a:extLst>
                <a:ext uri="{FF2B5EF4-FFF2-40B4-BE49-F238E27FC236}">
                  <a16:creationId xmlns:a16="http://schemas.microsoft.com/office/drawing/2014/main" xmlns="" id="{5FBDC3CE-D6B3-FDAE-9941-10C510EFB470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31">
              <a:extLst>
                <a:ext uri="{FF2B5EF4-FFF2-40B4-BE49-F238E27FC236}">
                  <a16:creationId xmlns:a16="http://schemas.microsoft.com/office/drawing/2014/main" xmlns="" id="{C2793879-344D-9080-1661-9C41AAF9400F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32">
              <a:extLst>
                <a:ext uri="{FF2B5EF4-FFF2-40B4-BE49-F238E27FC236}">
                  <a16:creationId xmlns:a16="http://schemas.microsoft.com/office/drawing/2014/main" xmlns="" id="{D9566E60-933D-E639-216F-CD3AF75331AC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B08D0507-856D-9902-905A-96176880A763}"/>
              </a:ext>
            </a:extLst>
          </p:cNvPr>
          <p:cNvGrpSpPr/>
          <p:nvPr/>
        </p:nvGrpSpPr>
        <p:grpSpPr>
          <a:xfrm rot="19395553">
            <a:off x="-5705700" y="6226414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" name="Parallelogram 3">
              <a:extLst>
                <a:ext uri="{FF2B5EF4-FFF2-40B4-BE49-F238E27FC236}">
                  <a16:creationId xmlns:a16="http://schemas.microsoft.com/office/drawing/2014/main" xmlns="" id="{F7F77894-04F1-E87F-F1FD-A9C44E8E93D5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0">
              <a:extLst>
                <a:ext uri="{FF2B5EF4-FFF2-40B4-BE49-F238E27FC236}">
                  <a16:creationId xmlns:a16="http://schemas.microsoft.com/office/drawing/2014/main" xmlns="" id="{32E2A235-9891-0D52-265B-A20585B6EB30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5">
              <a:extLst>
                <a:ext uri="{FF2B5EF4-FFF2-40B4-BE49-F238E27FC236}">
                  <a16:creationId xmlns:a16="http://schemas.microsoft.com/office/drawing/2014/main" xmlns="" id="{215759E7-7FB0-2A15-6877-7C004D3B3CDB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7">
              <a:extLst>
                <a:ext uri="{FF2B5EF4-FFF2-40B4-BE49-F238E27FC236}">
                  <a16:creationId xmlns:a16="http://schemas.microsoft.com/office/drawing/2014/main" xmlns="" id="{30D586B4-E2F3-B1AF-DCF0-68FBB0C9448D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31">
              <a:extLst>
                <a:ext uri="{FF2B5EF4-FFF2-40B4-BE49-F238E27FC236}">
                  <a16:creationId xmlns:a16="http://schemas.microsoft.com/office/drawing/2014/main" xmlns="" id="{1D0F85C5-EF52-8D4D-7AD1-5975DFF5DEFA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32">
              <a:extLst>
                <a:ext uri="{FF2B5EF4-FFF2-40B4-BE49-F238E27FC236}">
                  <a16:creationId xmlns:a16="http://schemas.microsoft.com/office/drawing/2014/main" xmlns="" id="{D5C19697-06F5-FD2F-EEED-6247770188A4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23" y="2059146"/>
            <a:ext cx="8053933" cy="453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96" y="1544956"/>
            <a:ext cx="5208134" cy="29295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87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F6FB976A-EE62-8C59-7909-4BC5F2B71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052434"/>
              </p:ext>
            </p:extLst>
          </p:nvPr>
        </p:nvGraphicFramePr>
        <p:xfrm>
          <a:off x="711073" y="993464"/>
          <a:ext cx="10784641" cy="593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9">
            <a:extLst>
              <a:ext uri="{FF2B5EF4-FFF2-40B4-BE49-F238E27FC236}">
                <a16:creationId xmlns:a16="http://schemas.microsoft.com/office/drawing/2014/main" xmlns="" id="{F63C59B4-AB3A-9583-65C8-6918045AD480}"/>
              </a:ext>
            </a:extLst>
          </p:cNvPr>
          <p:cNvSpPr txBox="1"/>
          <p:nvPr/>
        </p:nvSpPr>
        <p:spPr>
          <a:xfrm>
            <a:off x="3336894" y="4746228"/>
            <a:ext cx="11570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Idea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xmlns="" id="{AB63F5BD-D4E2-8609-7611-3CE910487319}"/>
              </a:ext>
            </a:extLst>
          </p:cNvPr>
          <p:cNvSpPr txBox="1"/>
          <p:nvPr/>
        </p:nvSpPr>
        <p:spPr>
          <a:xfrm>
            <a:off x="189260" y="2519585"/>
            <a:ext cx="28962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Organization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xmlns="" id="{5A740FF7-6CFF-19C9-D4C5-3BEE260E98F4}"/>
              </a:ext>
            </a:extLst>
          </p:cNvPr>
          <p:cNvSpPr txBox="1"/>
          <p:nvPr/>
        </p:nvSpPr>
        <p:spPr>
          <a:xfrm>
            <a:off x="4893974" y="2506307"/>
            <a:ext cx="25660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Realization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xmlns="" id="{5DA93A30-5D0F-FE75-82FA-BAEE19B4BD02}"/>
              </a:ext>
            </a:extLst>
          </p:cNvPr>
          <p:cNvSpPr txBox="1"/>
          <p:nvPr/>
        </p:nvSpPr>
        <p:spPr>
          <a:xfrm>
            <a:off x="7581743" y="4704365"/>
            <a:ext cx="16709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Testing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xmlns="" id="{41559084-D12C-DD6E-97BF-C5602B13C4C7}"/>
              </a:ext>
            </a:extLst>
          </p:cNvPr>
          <p:cNvSpPr txBox="1"/>
          <p:nvPr/>
        </p:nvSpPr>
        <p:spPr>
          <a:xfrm>
            <a:off x="9252666" y="2585577"/>
            <a:ext cx="28962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  <a:cs typeface="Calibri Light"/>
              </a:rPr>
              <a:t>Presentation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erlin Sans FB Demi" panose="020E0802020502020306" pitchFamily="34" charset="0"/>
              <a:cs typeface="Calibri Light"/>
            </a:endParaRPr>
          </a:p>
        </p:txBody>
      </p:sp>
      <p:grpSp>
        <p:nvGrpSpPr>
          <p:cNvPr id="42" name="Google Shape;6839;p79">
            <a:extLst>
              <a:ext uri="{FF2B5EF4-FFF2-40B4-BE49-F238E27FC236}">
                <a16:creationId xmlns:a16="http://schemas.microsoft.com/office/drawing/2014/main" xmlns="" id="{F1BA02F7-D1DC-EF62-ACAC-C633426E80A2}"/>
              </a:ext>
            </a:extLst>
          </p:cNvPr>
          <p:cNvGrpSpPr/>
          <p:nvPr/>
        </p:nvGrpSpPr>
        <p:grpSpPr>
          <a:xfrm rot="1142707">
            <a:off x="10442389" y="4914916"/>
            <a:ext cx="1115668" cy="1454881"/>
            <a:chOff x="5377363" y="1516169"/>
            <a:chExt cx="257357" cy="356627"/>
          </a:xfrm>
          <a:solidFill>
            <a:srgbClr val="D9F5FF"/>
          </a:solidFill>
        </p:grpSpPr>
        <p:sp>
          <p:nvSpPr>
            <p:cNvPr id="43" name="Google Shape;6840;p79">
              <a:extLst>
                <a:ext uri="{FF2B5EF4-FFF2-40B4-BE49-F238E27FC236}">
                  <a16:creationId xmlns:a16="http://schemas.microsoft.com/office/drawing/2014/main" xmlns="" id="{42B1C6DE-8B26-CAD2-1451-D6DC858E7C12}"/>
                </a:ext>
              </a:extLst>
            </p:cNvPr>
            <p:cNvSpPr/>
            <p:nvPr/>
          </p:nvSpPr>
          <p:spPr>
            <a:xfrm>
              <a:off x="5377363" y="1516169"/>
              <a:ext cx="257357" cy="356627"/>
            </a:xfrm>
            <a:custGeom>
              <a:avLst/>
              <a:gdLst/>
              <a:ahLst/>
              <a:cxnLst/>
              <a:rect l="l" t="t" r="r" b="b"/>
              <a:pathLst>
                <a:path w="8086" h="11205" extrusionOk="0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C2EFFF"/>
                </a:solidFill>
              </a:endParaRPr>
            </a:p>
          </p:txBody>
        </p:sp>
        <p:sp>
          <p:nvSpPr>
            <p:cNvPr id="44" name="Google Shape;6841;p79">
              <a:extLst>
                <a:ext uri="{FF2B5EF4-FFF2-40B4-BE49-F238E27FC236}">
                  <a16:creationId xmlns:a16="http://schemas.microsoft.com/office/drawing/2014/main" xmlns="" id="{A3118B5A-359D-F5F5-F89F-1D3305D2184C}"/>
                </a:ext>
              </a:extLst>
            </p:cNvPr>
            <p:cNvSpPr/>
            <p:nvPr/>
          </p:nvSpPr>
          <p:spPr>
            <a:xfrm>
              <a:off x="5501681" y="1538925"/>
              <a:ext cx="10248" cy="10248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45" name="Google Shape;6842;p79">
              <a:extLst>
                <a:ext uri="{FF2B5EF4-FFF2-40B4-BE49-F238E27FC236}">
                  <a16:creationId xmlns:a16="http://schemas.microsoft.com/office/drawing/2014/main" xmlns="" id="{785D9E91-E3CA-15F6-EB53-AC7801585904}"/>
                </a:ext>
              </a:extLst>
            </p:cNvPr>
            <p:cNvSpPr/>
            <p:nvPr/>
          </p:nvSpPr>
          <p:spPr>
            <a:xfrm>
              <a:off x="5401233" y="1560886"/>
              <a:ext cx="211112" cy="278554"/>
            </a:xfrm>
            <a:custGeom>
              <a:avLst/>
              <a:gdLst/>
              <a:ahLst/>
              <a:cxnLst/>
              <a:rect l="l" t="t" r="r" b="b"/>
              <a:pathLst>
                <a:path w="6633" h="8752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46" name="Google Shape;6843;p79">
              <a:extLst>
                <a:ext uri="{FF2B5EF4-FFF2-40B4-BE49-F238E27FC236}">
                  <a16:creationId xmlns:a16="http://schemas.microsoft.com/office/drawing/2014/main" xmlns="" id="{FF2091C8-ECB0-7B18-3CA0-97CF5F183DA7}"/>
                </a:ext>
              </a:extLst>
            </p:cNvPr>
            <p:cNvSpPr/>
            <p:nvPr/>
          </p:nvSpPr>
          <p:spPr>
            <a:xfrm>
              <a:off x="5434207" y="1672664"/>
              <a:ext cx="33387" cy="33387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47" name="Google Shape;6844;p79">
              <a:extLst>
                <a:ext uri="{FF2B5EF4-FFF2-40B4-BE49-F238E27FC236}">
                  <a16:creationId xmlns:a16="http://schemas.microsoft.com/office/drawing/2014/main" xmlns="" id="{C04E1D08-A17F-C0B3-F489-638F66632E7C}"/>
                </a:ext>
              </a:extLst>
            </p:cNvPr>
            <p:cNvSpPr/>
            <p:nvPr/>
          </p:nvSpPr>
          <p:spPr>
            <a:xfrm>
              <a:off x="5434207" y="1723079"/>
              <a:ext cx="33387" cy="3300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48" name="Google Shape;6845;p79">
              <a:extLst>
                <a:ext uri="{FF2B5EF4-FFF2-40B4-BE49-F238E27FC236}">
                  <a16:creationId xmlns:a16="http://schemas.microsoft.com/office/drawing/2014/main" xmlns="" id="{E3233E26-9054-A1A6-9B90-380E67DC5D6F}"/>
                </a:ext>
              </a:extLst>
            </p:cNvPr>
            <p:cNvSpPr/>
            <p:nvPr/>
          </p:nvSpPr>
          <p:spPr>
            <a:xfrm>
              <a:off x="5434207" y="1773112"/>
              <a:ext cx="33387" cy="33355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49" name="Google Shape;6846;p79">
              <a:extLst>
                <a:ext uri="{FF2B5EF4-FFF2-40B4-BE49-F238E27FC236}">
                  <a16:creationId xmlns:a16="http://schemas.microsoft.com/office/drawing/2014/main" xmlns="" id="{C432682B-B6C7-AD76-6BD3-4C4F0AD5EDCC}"/>
                </a:ext>
              </a:extLst>
            </p:cNvPr>
            <p:cNvSpPr/>
            <p:nvPr/>
          </p:nvSpPr>
          <p:spPr>
            <a:xfrm>
              <a:off x="5478924" y="1672664"/>
              <a:ext cx="60663" cy="10662"/>
            </a:xfrm>
            <a:custGeom>
              <a:avLst/>
              <a:gdLst/>
              <a:ahLst/>
              <a:cxnLst/>
              <a:rect l="l" t="t" r="r" b="b"/>
              <a:pathLst>
                <a:path w="1906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C2EFFF"/>
                </a:solidFill>
              </a:endParaRPr>
            </a:p>
          </p:txBody>
        </p:sp>
        <p:sp>
          <p:nvSpPr>
            <p:cNvPr id="50" name="Google Shape;6847;p79">
              <a:extLst>
                <a:ext uri="{FF2B5EF4-FFF2-40B4-BE49-F238E27FC236}">
                  <a16:creationId xmlns:a16="http://schemas.microsoft.com/office/drawing/2014/main" xmlns="" id="{4BE6F186-7284-6E8E-9226-5298FDF28F4F}"/>
                </a:ext>
              </a:extLst>
            </p:cNvPr>
            <p:cNvSpPr/>
            <p:nvPr/>
          </p:nvSpPr>
          <p:spPr>
            <a:xfrm>
              <a:off x="5478924" y="1695039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1" name="Google Shape;6848;p79">
              <a:extLst>
                <a:ext uri="{FF2B5EF4-FFF2-40B4-BE49-F238E27FC236}">
                  <a16:creationId xmlns:a16="http://schemas.microsoft.com/office/drawing/2014/main" xmlns="" id="{4103EF6F-B0A3-A123-C08B-99940E0ADFC1}"/>
                </a:ext>
              </a:extLst>
            </p:cNvPr>
            <p:cNvSpPr/>
            <p:nvPr/>
          </p:nvSpPr>
          <p:spPr>
            <a:xfrm>
              <a:off x="5478924" y="1723079"/>
              <a:ext cx="60663" cy="10248"/>
            </a:xfrm>
            <a:custGeom>
              <a:avLst/>
              <a:gdLst/>
              <a:ahLst/>
              <a:cxnLst/>
              <a:rect l="l" t="t" r="r" b="b"/>
              <a:pathLst>
                <a:path w="190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2" name="Google Shape;6849;p79">
              <a:extLst>
                <a:ext uri="{FF2B5EF4-FFF2-40B4-BE49-F238E27FC236}">
                  <a16:creationId xmlns:a16="http://schemas.microsoft.com/office/drawing/2014/main" xmlns="" id="{FB75BECA-A341-C9D9-9B4D-F08F8E575D32}"/>
                </a:ext>
              </a:extLst>
            </p:cNvPr>
            <p:cNvSpPr/>
            <p:nvPr/>
          </p:nvSpPr>
          <p:spPr>
            <a:xfrm>
              <a:off x="5478924" y="1745422"/>
              <a:ext cx="99716" cy="10280"/>
            </a:xfrm>
            <a:custGeom>
              <a:avLst/>
              <a:gdLst/>
              <a:ahLst/>
              <a:cxnLst/>
              <a:rect l="l" t="t" r="r" b="b"/>
              <a:pathLst>
                <a:path w="3133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3" name="Google Shape;6850;p79">
              <a:extLst>
                <a:ext uri="{FF2B5EF4-FFF2-40B4-BE49-F238E27FC236}">
                  <a16:creationId xmlns:a16="http://schemas.microsoft.com/office/drawing/2014/main" xmlns="" id="{E60E2BBD-0186-F3D9-41AB-1D7402F36099}"/>
                </a:ext>
              </a:extLst>
            </p:cNvPr>
            <p:cNvSpPr/>
            <p:nvPr/>
          </p:nvSpPr>
          <p:spPr>
            <a:xfrm>
              <a:off x="5478924" y="1773112"/>
              <a:ext cx="60663" cy="10630"/>
            </a:xfrm>
            <a:custGeom>
              <a:avLst/>
              <a:gdLst/>
              <a:ahLst/>
              <a:cxnLst/>
              <a:rect l="l" t="t" r="r" b="b"/>
              <a:pathLst>
                <a:path w="190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4" name="Google Shape;6851;p79">
              <a:extLst>
                <a:ext uri="{FF2B5EF4-FFF2-40B4-BE49-F238E27FC236}">
                  <a16:creationId xmlns:a16="http://schemas.microsoft.com/office/drawing/2014/main" xmlns="" id="{68E41AA5-9FC3-E1BB-FDED-29673541A103}"/>
                </a:ext>
              </a:extLst>
            </p:cNvPr>
            <p:cNvSpPr/>
            <p:nvPr/>
          </p:nvSpPr>
          <p:spPr>
            <a:xfrm>
              <a:off x="5478924" y="1795455"/>
              <a:ext cx="99716" cy="10630"/>
            </a:xfrm>
            <a:custGeom>
              <a:avLst/>
              <a:gdLst/>
              <a:ahLst/>
              <a:cxnLst/>
              <a:rect l="l" t="t" r="r" b="b"/>
              <a:pathLst>
                <a:path w="3133" h="33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5" name="Google Shape;6852;p79">
              <a:extLst>
                <a:ext uri="{FF2B5EF4-FFF2-40B4-BE49-F238E27FC236}">
                  <a16:creationId xmlns:a16="http://schemas.microsoft.com/office/drawing/2014/main" xmlns="" id="{83DB5ED4-E2B6-F4FF-B328-BC431BAA9BDC}"/>
                </a:ext>
              </a:extLst>
            </p:cNvPr>
            <p:cNvSpPr/>
            <p:nvPr/>
          </p:nvSpPr>
          <p:spPr>
            <a:xfrm>
              <a:off x="5478924" y="1588926"/>
              <a:ext cx="99716" cy="10662"/>
            </a:xfrm>
            <a:custGeom>
              <a:avLst/>
              <a:gdLst/>
              <a:ahLst/>
              <a:cxnLst/>
              <a:rect l="l" t="t" r="r" b="b"/>
              <a:pathLst>
                <a:path w="3133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6" name="Google Shape;6853;p79">
              <a:extLst>
                <a:ext uri="{FF2B5EF4-FFF2-40B4-BE49-F238E27FC236}">
                  <a16:creationId xmlns:a16="http://schemas.microsoft.com/office/drawing/2014/main" xmlns="" id="{AE3FF984-CFE5-603A-D1B1-68D05619E0E9}"/>
                </a:ext>
              </a:extLst>
            </p:cNvPr>
            <p:cNvSpPr/>
            <p:nvPr/>
          </p:nvSpPr>
          <p:spPr>
            <a:xfrm>
              <a:off x="5434207" y="1639341"/>
              <a:ext cx="144783" cy="10248"/>
            </a:xfrm>
            <a:custGeom>
              <a:avLst/>
              <a:gdLst/>
              <a:ahLst/>
              <a:cxnLst/>
              <a:rect l="l" t="t" r="r" b="b"/>
              <a:pathLst>
                <a:path w="4549" h="322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7" name="Google Shape;6854;p79">
              <a:extLst>
                <a:ext uri="{FF2B5EF4-FFF2-40B4-BE49-F238E27FC236}">
                  <a16:creationId xmlns:a16="http://schemas.microsoft.com/office/drawing/2014/main" xmlns="" id="{58E94F2C-CA35-E0B8-0D89-38F721E164EF}"/>
                </a:ext>
              </a:extLst>
            </p:cNvPr>
            <p:cNvSpPr/>
            <p:nvPr/>
          </p:nvSpPr>
          <p:spPr>
            <a:xfrm>
              <a:off x="5479306" y="1611301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8" name="Google Shape;6855;p79">
              <a:extLst>
                <a:ext uri="{FF2B5EF4-FFF2-40B4-BE49-F238E27FC236}">
                  <a16:creationId xmlns:a16="http://schemas.microsoft.com/office/drawing/2014/main" xmlns="" id="{014C033B-5A26-EC33-51D1-61AAD46C04DD}"/>
                </a:ext>
              </a:extLst>
            </p:cNvPr>
            <p:cNvSpPr/>
            <p:nvPr/>
          </p:nvSpPr>
          <p:spPr>
            <a:xfrm>
              <a:off x="5518327" y="1611301"/>
              <a:ext cx="26958" cy="10248"/>
            </a:xfrm>
            <a:custGeom>
              <a:avLst/>
              <a:gdLst/>
              <a:ahLst/>
              <a:cxnLst/>
              <a:rect l="l" t="t" r="r" b="b"/>
              <a:pathLst>
                <a:path w="84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  <p:sp>
          <p:nvSpPr>
            <p:cNvPr id="59" name="Google Shape;6856;p79">
              <a:extLst>
                <a:ext uri="{FF2B5EF4-FFF2-40B4-BE49-F238E27FC236}">
                  <a16:creationId xmlns:a16="http://schemas.microsoft.com/office/drawing/2014/main" xmlns="" id="{0B4B3228-96E8-8CC4-FD0C-05751C5EB4E2}"/>
                </a:ext>
              </a:extLst>
            </p:cNvPr>
            <p:cNvSpPr/>
            <p:nvPr/>
          </p:nvSpPr>
          <p:spPr>
            <a:xfrm>
              <a:off x="5434207" y="1588926"/>
              <a:ext cx="32623" cy="32623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2E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8BF18-B3C2-47C8-2C6F-123BCCB7C7D7}"/>
              </a:ext>
            </a:extLst>
          </p:cNvPr>
          <p:cNvSpPr>
            <a:spLocks noGrp="1"/>
          </p:cNvSpPr>
          <p:nvPr/>
        </p:nvSpPr>
        <p:spPr>
          <a:xfrm>
            <a:off x="-2759106" y="65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D9F5FF"/>
                </a:solidFill>
                <a:latin typeface="Berlin Sans FB Demi" panose="020E0802020502020306" pitchFamily="34" charset="0"/>
                <a:cs typeface="Calibri Light"/>
              </a:rPr>
              <a:t>STAGES OF WORK</a:t>
            </a:r>
            <a:endParaRPr lang="en-US" sz="4800" b="1" dirty="0">
              <a:solidFill>
                <a:srgbClr val="D9F5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5" name="Google Shape;18511;p97">
            <a:extLst>
              <a:ext uri="{FF2B5EF4-FFF2-40B4-BE49-F238E27FC236}">
                <a16:creationId xmlns:a16="http://schemas.microsoft.com/office/drawing/2014/main" xmlns="" id="{073A599D-5EAD-6DB2-E478-40D189A3BC77}"/>
              </a:ext>
            </a:extLst>
          </p:cNvPr>
          <p:cNvGrpSpPr/>
          <p:nvPr/>
        </p:nvGrpSpPr>
        <p:grpSpPr>
          <a:xfrm rot="20431001">
            <a:off x="602884" y="4883715"/>
            <a:ext cx="1544040" cy="1555787"/>
            <a:chOff x="-49764975" y="3551225"/>
            <a:chExt cx="299300" cy="300650"/>
          </a:xfrm>
          <a:solidFill>
            <a:srgbClr val="D9F5FF"/>
          </a:solidFill>
        </p:grpSpPr>
        <p:sp>
          <p:nvSpPr>
            <p:cNvPr id="16" name="Google Shape;18512;p97">
              <a:extLst>
                <a:ext uri="{FF2B5EF4-FFF2-40B4-BE49-F238E27FC236}">
                  <a16:creationId xmlns:a16="http://schemas.microsoft.com/office/drawing/2014/main" xmlns="" id="{6B0561C2-A6CB-F409-4837-CE0838B636AA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13;p97">
              <a:extLst>
                <a:ext uri="{FF2B5EF4-FFF2-40B4-BE49-F238E27FC236}">
                  <a16:creationId xmlns:a16="http://schemas.microsoft.com/office/drawing/2014/main" xmlns="" id="{DFFC1CDD-8806-D20D-C06B-5338E3AAF9A9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14;p97">
              <a:extLst>
                <a:ext uri="{FF2B5EF4-FFF2-40B4-BE49-F238E27FC236}">
                  <a16:creationId xmlns:a16="http://schemas.microsoft.com/office/drawing/2014/main" xmlns="" id="{6AD3A991-C474-E710-0253-10AC03973650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15;p97">
              <a:extLst>
                <a:ext uri="{FF2B5EF4-FFF2-40B4-BE49-F238E27FC236}">
                  <a16:creationId xmlns:a16="http://schemas.microsoft.com/office/drawing/2014/main" xmlns="" id="{86359D55-9570-0E34-A153-E6A9812DF88D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516;p97">
              <a:extLst>
                <a:ext uri="{FF2B5EF4-FFF2-40B4-BE49-F238E27FC236}">
                  <a16:creationId xmlns:a16="http://schemas.microsoft.com/office/drawing/2014/main" xmlns="" id="{E5F5EC32-4CCB-E8F8-81B1-11D4621FAB04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517;p97">
              <a:extLst>
                <a:ext uri="{FF2B5EF4-FFF2-40B4-BE49-F238E27FC236}">
                  <a16:creationId xmlns:a16="http://schemas.microsoft.com/office/drawing/2014/main" xmlns="" id="{34FD634A-91E3-2EB5-2A31-4F7AFB0F0961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518;p97">
              <a:extLst>
                <a:ext uri="{FF2B5EF4-FFF2-40B4-BE49-F238E27FC236}">
                  <a16:creationId xmlns:a16="http://schemas.microsoft.com/office/drawing/2014/main" xmlns="" id="{526CA98A-A386-941D-64C9-73AF65A48221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8519;p97">
              <a:extLst>
                <a:ext uri="{FF2B5EF4-FFF2-40B4-BE49-F238E27FC236}">
                  <a16:creationId xmlns:a16="http://schemas.microsoft.com/office/drawing/2014/main" xmlns="" id="{7741DF52-4B28-B594-89C1-90E4E414382A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8520;p97">
              <a:extLst>
                <a:ext uri="{FF2B5EF4-FFF2-40B4-BE49-F238E27FC236}">
                  <a16:creationId xmlns:a16="http://schemas.microsoft.com/office/drawing/2014/main" xmlns="" id="{D728C792-DA68-905F-8C20-B81B0265C19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8521;p97">
              <a:extLst>
                <a:ext uri="{FF2B5EF4-FFF2-40B4-BE49-F238E27FC236}">
                  <a16:creationId xmlns:a16="http://schemas.microsoft.com/office/drawing/2014/main" xmlns="" id="{538BE1D0-9473-3852-6ED7-BF68327DE330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8522;p97">
              <a:extLst>
                <a:ext uri="{FF2B5EF4-FFF2-40B4-BE49-F238E27FC236}">
                  <a16:creationId xmlns:a16="http://schemas.microsoft.com/office/drawing/2014/main" xmlns="" id="{43D988A2-FFCE-D747-6AFF-0D255796C9E8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8639;p97">
            <a:extLst>
              <a:ext uri="{FF2B5EF4-FFF2-40B4-BE49-F238E27FC236}">
                <a16:creationId xmlns:a16="http://schemas.microsoft.com/office/drawing/2014/main" xmlns="" id="{7A090487-C336-433C-FA33-1E5BE7996436}"/>
              </a:ext>
            </a:extLst>
          </p:cNvPr>
          <p:cNvGrpSpPr/>
          <p:nvPr/>
        </p:nvGrpSpPr>
        <p:grpSpPr>
          <a:xfrm>
            <a:off x="5384392" y="5101521"/>
            <a:ext cx="1459504" cy="1286805"/>
            <a:chOff x="-45674075" y="3586425"/>
            <a:chExt cx="300900" cy="265450"/>
          </a:xfrm>
          <a:solidFill>
            <a:srgbClr val="D9F5FF"/>
          </a:solidFill>
        </p:grpSpPr>
        <p:sp>
          <p:nvSpPr>
            <p:cNvPr id="1030" name="Google Shape;18640;p97">
              <a:extLst>
                <a:ext uri="{FF2B5EF4-FFF2-40B4-BE49-F238E27FC236}">
                  <a16:creationId xmlns:a16="http://schemas.microsoft.com/office/drawing/2014/main" xmlns="" id="{53857BA4-1BB3-740B-220C-0E3C091C6553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8641;p97">
              <a:extLst>
                <a:ext uri="{FF2B5EF4-FFF2-40B4-BE49-F238E27FC236}">
                  <a16:creationId xmlns:a16="http://schemas.microsoft.com/office/drawing/2014/main" xmlns="" id="{5D89741B-6FF1-0B23-CA31-5C5CD7345D78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solidFill>
                <a:srgbClr val="D9F5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xmlns="" id="{F8616404-C99B-87D4-D3F1-F6A2B896D5A4}"/>
              </a:ext>
            </a:extLst>
          </p:cNvPr>
          <p:cNvGrpSpPr/>
          <p:nvPr/>
        </p:nvGrpSpPr>
        <p:grpSpPr>
          <a:xfrm rot="794153">
            <a:off x="6397679" y="-17519"/>
            <a:ext cx="10465252" cy="879020"/>
            <a:chOff x="2443843" y="1491342"/>
            <a:chExt cx="10465252" cy="8790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3" name="Parallelogram 1032">
              <a:extLst>
                <a:ext uri="{FF2B5EF4-FFF2-40B4-BE49-F238E27FC236}">
                  <a16:creationId xmlns:a16="http://schemas.microsoft.com/office/drawing/2014/main" xmlns="" id="{D570EA2A-C197-B95F-2A77-C63319EC7796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Parallelogram 1033">
              <a:extLst>
                <a:ext uri="{FF2B5EF4-FFF2-40B4-BE49-F238E27FC236}">
                  <a16:creationId xmlns:a16="http://schemas.microsoft.com/office/drawing/2014/main" xmlns="" id="{788F9E02-9B86-D0E6-3D90-45B5CAFE2221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Parallelogram 1034">
              <a:extLst>
                <a:ext uri="{FF2B5EF4-FFF2-40B4-BE49-F238E27FC236}">
                  <a16:creationId xmlns:a16="http://schemas.microsoft.com/office/drawing/2014/main" xmlns="" id="{ED9FDC44-126F-F4AF-A811-CA0DFB73FC61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Parallelogram 1035">
              <a:extLst>
                <a:ext uri="{FF2B5EF4-FFF2-40B4-BE49-F238E27FC236}">
                  <a16:creationId xmlns:a16="http://schemas.microsoft.com/office/drawing/2014/main" xmlns="" id="{198F1C51-2DC9-6E62-98F8-283DB65EDB3B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Parallelogram 1036">
              <a:extLst>
                <a:ext uri="{FF2B5EF4-FFF2-40B4-BE49-F238E27FC236}">
                  <a16:creationId xmlns:a16="http://schemas.microsoft.com/office/drawing/2014/main" xmlns="" id="{DE0961C5-97DC-36BE-F21B-D00BC59117A0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Parallelogram 1037">
              <a:extLst>
                <a:ext uri="{FF2B5EF4-FFF2-40B4-BE49-F238E27FC236}">
                  <a16:creationId xmlns:a16="http://schemas.microsoft.com/office/drawing/2014/main" xmlns="" id="{C06ED055-377A-1CF4-F6D3-0FB75F8E3354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18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xmlns="" id="{D28E22F0-D402-B683-9358-041C50E176D2}"/>
              </a:ext>
            </a:extLst>
          </p:cNvPr>
          <p:cNvSpPr>
            <a:spLocks noGrp="1"/>
          </p:cNvSpPr>
          <p:nvPr/>
        </p:nvSpPr>
        <p:spPr>
          <a:xfrm>
            <a:off x="5294958" y="679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D9F5FF"/>
                </a:solidFill>
                <a:latin typeface="Berlin Sans FB Demi" panose="020E0802020502020306" pitchFamily="34" charset="0"/>
                <a:cs typeface="Calibri Light"/>
              </a:rPr>
              <a:t>USED TECHNOLOGIES</a:t>
            </a:r>
            <a:endParaRPr lang="en-US" sz="4800" b="1" dirty="0">
              <a:solidFill>
                <a:srgbClr val="D9F5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26580CAB-0328-B799-37A3-6C3834190048}"/>
              </a:ext>
            </a:extLst>
          </p:cNvPr>
          <p:cNvGrpSpPr/>
          <p:nvPr/>
        </p:nvGrpSpPr>
        <p:grpSpPr>
          <a:xfrm rot="16200000">
            <a:off x="-3969689" y="4965836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xmlns="" id="{9BD0A1E7-8047-BCF2-697F-0CB18C3C6D27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30">
              <a:extLst>
                <a:ext uri="{FF2B5EF4-FFF2-40B4-BE49-F238E27FC236}">
                  <a16:creationId xmlns:a16="http://schemas.microsoft.com/office/drawing/2014/main" xmlns="" id="{07FC9ABE-2C9A-9CD4-45EE-96244DDC0E32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5">
              <a:extLst>
                <a:ext uri="{FF2B5EF4-FFF2-40B4-BE49-F238E27FC236}">
                  <a16:creationId xmlns:a16="http://schemas.microsoft.com/office/drawing/2014/main" xmlns="" id="{87A40848-C2CF-D59C-3D2E-0C2F371D4058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7">
              <a:extLst>
                <a:ext uri="{FF2B5EF4-FFF2-40B4-BE49-F238E27FC236}">
                  <a16:creationId xmlns:a16="http://schemas.microsoft.com/office/drawing/2014/main" xmlns="" id="{5FBDC3CE-D6B3-FDAE-9941-10C510EFB470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31">
              <a:extLst>
                <a:ext uri="{FF2B5EF4-FFF2-40B4-BE49-F238E27FC236}">
                  <a16:creationId xmlns:a16="http://schemas.microsoft.com/office/drawing/2014/main" xmlns="" id="{C2793879-344D-9080-1661-9C41AAF9400F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32">
              <a:extLst>
                <a:ext uri="{FF2B5EF4-FFF2-40B4-BE49-F238E27FC236}">
                  <a16:creationId xmlns:a16="http://schemas.microsoft.com/office/drawing/2014/main" xmlns="" id="{D9566E60-933D-E639-216F-CD3AF75331AC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++ - Wikipedia">
            <a:extLst>
              <a:ext uri="{FF2B5EF4-FFF2-40B4-BE49-F238E27FC236}">
                <a16:creationId xmlns:a16="http://schemas.microsoft.com/office/drawing/2014/main" xmlns="" id="{31FE0B3A-6BA8-9377-505F-DCEDC6DD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9" y="647811"/>
            <a:ext cx="1514016" cy="1701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ylib - Wikipedia">
            <a:extLst>
              <a:ext uri="{FF2B5EF4-FFF2-40B4-BE49-F238E27FC236}">
                <a16:creationId xmlns:a16="http://schemas.microsoft.com/office/drawing/2014/main" xmlns="" id="{9FB6A668-15FC-40DD-1E7C-458234DF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99" y="731871"/>
            <a:ext cx="1514015" cy="1514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create® – The most powerful and intuitive digital illustration app  available for iPad.">
            <a:extLst>
              <a:ext uri="{FF2B5EF4-FFF2-40B4-BE49-F238E27FC236}">
                <a16:creationId xmlns:a16="http://schemas.microsoft.com/office/drawing/2014/main" xmlns="" id="{78E631DB-A9F2-E5DB-4456-61D63641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770" y="4609594"/>
            <a:ext cx="2019885" cy="2019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- Wikipedia">
            <a:extLst>
              <a:ext uri="{FF2B5EF4-FFF2-40B4-BE49-F238E27FC236}">
                <a16:creationId xmlns:a16="http://schemas.microsoft.com/office/drawing/2014/main" xmlns="" id="{1719DBC2-C47F-CBBC-98C1-06ED603F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38" y="2685980"/>
            <a:ext cx="1587812" cy="158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4421190E-B549-CC47-2C5E-036806DB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70" y="2510425"/>
            <a:ext cx="1702061" cy="1702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dobe Creative Cloud - Wikipedia">
            <a:extLst>
              <a:ext uri="{FF2B5EF4-FFF2-40B4-BE49-F238E27FC236}">
                <a16:creationId xmlns:a16="http://schemas.microsoft.com/office/drawing/2014/main" xmlns="" id="{0EDD37F0-3B0C-5E19-A7CC-6EFC7178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31" y="4776091"/>
            <a:ext cx="1696383" cy="1653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ixlr - YouTube">
            <a:extLst>
              <a:ext uri="{FF2B5EF4-FFF2-40B4-BE49-F238E27FC236}">
                <a16:creationId xmlns:a16="http://schemas.microsoft.com/office/drawing/2014/main" xmlns="" id="{DE8A008D-F7E1-51C6-4404-9DD58B6B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63" y="4739143"/>
            <a:ext cx="1653887" cy="1653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365 (2022) Logo PNG Vector (PDF) Free Download">
            <a:extLst>
              <a:ext uri="{FF2B5EF4-FFF2-40B4-BE49-F238E27FC236}">
                <a16:creationId xmlns:a16="http://schemas.microsoft.com/office/drawing/2014/main" xmlns="" id="{3DBC0E95-A8F1-ADF0-0DD5-1C926AC6B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16" y="2461546"/>
            <a:ext cx="1539586" cy="16918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oxygen Logo by VoltraNeo on DeviantAr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687" y="2438392"/>
            <a:ext cx="1807668" cy="18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589D7D-49EE-AFB2-04BD-340BBE772801}"/>
              </a:ext>
            </a:extLst>
          </p:cNvPr>
          <p:cNvSpPr txBox="1"/>
          <p:nvPr/>
        </p:nvSpPr>
        <p:spPr>
          <a:xfrm>
            <a:off x="826290" y="2120672"/>
            <a:ext cx="7434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0" b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NOW LET’S JUMP TO THE GAME!</a:t>
            </a:r>
            <a:endParaRPr lang="en-US" sz="7000" b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xmlns="" id="{9D86459A-EDE0-5473-ABC4-2A9D2A55BDC5}"/>
              </a:ext>
            </a:extLst>
          </p:cNvPr>
          <p:cNvGrpSpPr/>
          <p:nvPr/>
        </p:nvGrpSpPr>
        <p:grpSpPr>
          <a:xfrm rot="19395553">
            <a:off x="4002814" y="4495708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Parallelogram 3">
              <a:extLst>
                <a:ext uri="{FF2B5EF4-FFF2-40B4-BE49-F238E27FC236}">
                  <a16:creationId xmlns:a16="http://schemas.microsoft.com/office/drawing/2014/main" xmlns="" id="{63CC19A3-B960-9197-C22E-E2B8A626AF47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30">
              <a:extLst>
                <a:ext uri="{FF2B5EF4-FFF2-40B4-BE49-F238E27FC236}">
                  <a16:creationId xmlns:a16="http://schemas.microsoft.com/office/drawing/2014/main" xmlns="" id="{64843318-A3F3-FA71-92EB-4DE79A1EA250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5">
              <a:extLst>
                <a:ext uri="{FF2B5EF4-FFF2-40B4-BE49-F238E27FC236}">
                  <a16:creationId xmlns:a16="http://schemas.microsoft.com/office/drawing/2014/main" xmlns="" id="{4C76C791-407F-B2F1-9563-08C1034EBA9B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7">
              <a:extLst>
                <a:ext uri="{FF2B5EF4-FFF2-40B4-BE49-F238E27FC236}">
                  <a16:creationId xmlns:a16="http://schemas.microsoft.com/office/drawing/2014/main" xmlns="" id="{AF5B77AB-6E0B-CAB9-E708-A7C84200BF3D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31">
              <a:extLst>
                <a:ext uri="{FF2B5EF4-FFF2-40B4-BE49-F238E27FC236}">
                  <a16:creationId xmlns:a16="http://schemas.microsoft.com/office/drawing/2014/main" xmlns="" id="{007FBE88-120D-6353-671E-34EBD5A9659C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Parallelogram 32">
              <a:extLst>
                <a:ext uri="{FF2B5EF4-FFF2-40B4-BE49-F238E27FC236}">
                  <a16:creationId xmlns:a16="http://schemas.microsoft.com/office/drawing/2014/main" xmlns="" id="{5F196F10-CE7D-D5B9-2ACB-EE16A41384A7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0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41BF486-C52C-6786-1F4F-DBF8F54AAD4B}"/>
              </a:ext>
            </a:extLst>
          </p:cNvPr>
          <p:cNvSpPr txBox="1"/>
          <p:nvPr/>
        </p:nvSpPr>
        <p:spPr>
          <a:xfrm>
            <a:off x="1700168" y="2367171"/>
            <a:ext cx="84886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rgbClr val="C2EFFF"/>
                </a:solidFill>
                <a:latin typeface="Berlin Sans FB Demi" panose="020E0802020502020306" pitchFamily="34" charset="0"/>
                <a:cs typeface="Calibri Light"/>
              </a:rPr>
              <a:t>THANK YOU FOR  YOUR ATTENTION!</a:t>
            </a:r>
            <a:endParaRPr lang="en-US" sz="6600" b="1" dirty="0">
              <a:solidFill>
                <a:srgbClr val="C2EFFF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3CE49ED-915E-54A3-B5C7-7B6B6A73B97A}"/>
              </a:ext>
            </a:extLst>
          </p:cNvPr>
          <p:cNvGrpSpPr/>
          <p:nvPr/>
        </p:nvGrpSpPr>
        <p:grpSpPr>
          <a:xfrm rot="20850867">
            <a:off x="5943374" y="4394107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Parallelogram 3">
              <a:extLst>
                <a:ext uri="{FF2B5EF4-FFF2-40B4-BE49-F238E27FC236}">
                  <a16:creationId xmlns:a16="http://schemas.microsoft.com/office/drawing/2014/main" xmlns="" id="{1AB01486-3599-79EC-A771-4D321562D085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30">
              <a:extLst>
                <a:ext uri="{FF2B5EF4-FFF2-40B4-BE49-F238E27FC236}">
                  <a16:creationId xmlns:a16="http://schemas.microsoft.com/office/drawing/2014/main" xmlns="" id="{FA11A487-C85A-91A6-F59D-326DC19677F7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5">
              <a:extLst>
                <a:ext uri="{FF2B5EF4-FFF2-40B4-BE49-F238E27FC236}">
                  <a16:creationId xmlns:a16="http://schemas.microsoft.com/office/drawing/2014/main" xmlns="" id="{FF602899-D3F7-DDE4-A653-6C2B3C6A3964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7">
              <a:extLst>
                <a:ext uri="{FF2B5EF4-FFF2-40B4-BE49-F238E27FC236}">
                  <a16:creationId xmlns:a16="http://schemas.microsoft.com/office/drawing/2014/main" xmlns="" id="{6D43A606-0DE9-9002-8D07-43B1C5C366E4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31">
              <a:extLst>
                <a:ext uri="{FF2B5EF4-FFF2-40B4-BE49-F238E27FC236}">
                  <a16:creationId xmlns:a16="http://schemas.microsoft.com/office/drawing/2014/main" xmlns="" id="{941CEACC-19C9-E16B-73B7-48FD4E893126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32">
              <a:extLst>
                <a:ext uri="{FF2B5EF4-FFF2-40B4-BE49-F238E27FC236}">
                  <a16:creationId xmlns:a16="http://schemas.microsoft.com/office/drawing/2014/main" xmlns="" id="{C8C76BAD-0F10-14D2-DD17-07C5CD544D11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04DECC1A-4924-E57E-5FC4-7391F25DF32E}"/>
              </a:ext>
            </a:extLst>
          </p:cNvPr>
          <p:cNvGrpSpPr/>
          <p:nvPr/>
        </p:nvGrpSpPr>
        <p:grpSpPr>
          <a:xfrm rot="20850867">
            <a:off x="-3972786" y="1225372"/>
            <a:ext cx="10465252" cy="879020"/>
            <a:chOff x="2443843" y="1491342"/>
            <a:chExt cx="10465252" cy="8790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Parallelogram 3">
              <a:extLst>
                <a:ext uri="{FF2B5EF4-FFF2-40B4-BE49-F238E27FC236}">
                  <a16:creationId xmlns:a16="http://schemas.microsoft.com/office/drawing/2014/main" xmlns="" id="{EA75B562-899D-8BD0-3CFC-677634C3B65D}"/>
                </a:ext>
              </a:extLst>
            </p:cNvPr>
            <p:cNvSpPr/>
            <p:nvPr/>
          </p:nvSpPr>
          <p:spPr>
            <a:xfrm rot="19680000">
              <a:off x="2443843" y="1663218"/>
              <a:ext cx="8489884" cy="324108"/>
            </a:xfrm>
            <a:prstGeom prst="parallelogram">
              <a:avLst/>
            </a:prstGeom>
            <a:solidFill>
              <a:srgbClr val="124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30">
              <a:extLst>
                <a:ext uri="{FF2B5EF4-FFF2-40B4-BE49-F238E27FC236}">
                  <a16:creationId xmlns:a16="http://schemas.microsoft.com/office/drawing/2014/main" xmlns="" id="{C8B26A4C-79FE-4CDC-AE0A-66AEB5EB0EAC}"/>
                </a:ext>
              </a:extLst>
            </p:cNvPr>
            <p:cNvSpPr/>
            <p:nvPr/>
          </p:nvSpPr>
          <p:spPr>
            <a:xfrm rot="19680000">
              <a:off x="2541911" y="1491342"/>
              <a:ext cx="8489884" cy="324108"/>
            </a:xfrm>
            <a:prstGeom prst="parallelogram">
              <a:avLst/>
            </a:prstGeom>
            <a:solidFill>
              <a:srgbClr val="2590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arallelogram 5">
              <a:extLst>
                <a:ext uri="{FF2B5EF4-FFF2-40B4-BE49-F238E27FC236}">
                  <a16:creationId xmlns:a16="http://schemas.microsoft.com/office/drawing/2014/main" xmlns="" id="{7A566464-90B8-C509-6597-E89D7FA9672A}"/>
                </a:ext>
              </a:extLst>
            </p:cNvPr>
            <p:cNvSpPr/>
            <p:nvPr/>
          </p:nvSpPr>
          <p:spPr>
            <a:xfrm rot="19680000">
              <a:off x="3424523" y="1840004"/>
              <a:ext cx="8489884" cy="324108"/>
            </a:xfrm>
            <a:prstGeom prst="parallelogram">
              <a:avLst/>
            </a:prstGeom>
            <a:solidFill>
              <a:srgbClr val="7816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7">
              <a:extLst>
                <a:ext uri="{FF2B5EF4-FFF2-40B4-BE49-F238E27FC236}">
                  <a16:creationId xmlns:a16="http://schemas.microsoft.com/office/drawing/2014/main" xmlns="" id="{A4607C65-8040-A00F-135B-61134C0667D4}"/>
                </a:ext>
              </a:extLst>
            </p:cNvPr>
            <p:cNvSpPr/>
            <p:nvPr/>
          </p:nvSpPr>
          <p:spPr>
            <a:xfrm rot="19680000">
              <a:off x="4321143" y="2046254"/>
              <a:ext cx="8489884" cy="324108"/>
            </a:xfrm>
            <a:prstGeom prst="parallelogram">
              <a:avLst/>
            </a:prstGeom>
            <a:solidFill>
              <a:srgbClr val="004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31">
              <a:extLst>
                <a:ext uri="{FF2B5EF4-FFF2-40B4-BE49-F238E27FC236}">
                  <a16:creationId xmlns:a16="http://schemas.microsoft.com/office/drawing/2014/main" xmlns="" id="{B01C47BC-749B-18FB-5A67-110736ABE019}"/>
                </a:ext>
              </a:extLst>
            </p:cNvPr>
            <p:cNvSpPr/>
            <p:nvPr/>
          </p:nvSpPr>
          <p:spPr>
            <a:xfrm rot="19680000">
              <a:off x="3522591" y="1668129"/>
              <a:ext cx="8489884" cy="324108"/>
            </a:xfrm>
            <a:prstGeom prst="parallelogram">
              <a:avLst/>
            </a:prstGeom>
            <a:solidFill>
              <a:srgbClr val="B81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Parallelogram 32">
              <a:extLst>
                <a:ext uri="{FF2B5EF4-FFF2-40B4-BE49-F238E27FC236}">
                  <a16:creationId xmlns:a16="http://schemas.microsoft.com/office/drawing/2014/main" xmlns="" id="{F88D96F5-FF4E-2F21-B007-8BD965EBCCA3}"/>
                </a:ext>
              </a:extLst>
            </p:cNvPr>
            <p:cNvSpPr/>
            <p:nvPr/>
          </p:nvSpPr>
          <p:spPr>
            <a:xfrm rot="19680000">
              <a:off x="4419211" y="1874378"/>
              <a:ext cx="8489884" cy="324108"/>
            </a:xfrm>
            <a:prstGeom prst="parallelogram">
              <a:avLst/>
            </a:prstGeom>
            <a:solidFill>
              <a:srgbClr val="008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5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Newsletter by Slidesgo</Template>
  <TotalTime>609</TotalTime>
  <Words>62</Words>
  <Application>Microsoft Office PowerPoint</Application>
  <PresentationFormat>Widescreen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Arial</vt:lpstr>
      <vt:lpstr>Berlin Sans FB Demi</vt:lpstr>
      <vt:lpstr>Calibri</vt:lpstr>
      <vt:lpstr>Calibri Light</vt:lpstr>
      <vt:lpstr>Corbel</vt:lpstr>
      <vt:lpstr>Eras Demi ITC</vt:lpstr>
      <vt:lpstr>Eras ITC</vt:lpstr>
      <vt:lpstr>Fira Sans Extra Condensed Medium</vt:lpstr>
      <vt:lpstr>Hind Vadodara Light</vt:lpstr>
      <vt:lpstr>Hind Vadodara Medium</vt:lpstr>
      <vt:lpstr>Nunito Light</vt:lpstr>
      <vt:lpstr>Proxima Nova</vt:lpstr>
      <vt:lpstr>Proxima Nova Semibold</vt:lpstr>
      <vt:lpstr>Raleway</vt:lpstr>
      <vt:lpstr>Roboto Condensed Light</vt:lpstr>
      <vt:lpstr>Teko Light</vt:lpstr>
      <vt:lpstr>Science Fair Newsletter by Slidesgo</vt:lpstr>
      <vt:lpstr>SlidesGo Final Pages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Creeper</dc:creator>
  <cp:lastModifiedBy>Иван Иванов Дадаков</cp:lastModifiedBy>
  <cp:revision>31</cp:revision>
  <dcterms:created xsi:type="dcterms:W3CDTF">2023-03-29T18:21:53Z</dcterms:created>
  <dcterms:modified xsi:type="dcterms:W3CDTF">2023-04-04T01:02:19Z</dcterms:modified>
</cp:coreProperties>
</file>