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2EAEE0-EFA3-49FE-8A7C-7EFBDACDF429}" v="425" dt="2022-03-17T18:06:29.3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874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75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82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92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35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35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3/20/2022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401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3/20/2022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270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3/20/2022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356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3/20/2022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62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3/20/2022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63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5057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3.sv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10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24" name="Freeform: Shape 12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5" name="Picture 14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6" name="Rectangle 16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Freeform: Shape 18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90804" y="1839871"/>
            <a:ext cx="8806556" cy="4414022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>
                <a:latin typeface="Times New Roman"/>
                <a:cs typeface="Calibri Light"/>
              </a:rPr>
              <a:t>Location Finders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4568" y="8100498"/>
            <a:ext cx="6437630" cy="1335503"/>
          </a:xfrm>
        </p:spPr>
        <p:txBody>
          <a:bodyPr>
            <a:normAutofit/>
          </a:bodyPr>
          <a:lstStyle/>
          <a:p>
            <a:pPr algn="l"/>
            <a:endParaRPr lang="en-US" sz="2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3CCE31-C7A2-4315-834F-DFEC908FF1ED}"/>
              </a:ext>
            </a:extLst>
          </p:cNvPr>
          <p:cNvSpPr txBox="1"/>
          <p:nvPr/>
        </p:nvSpPr>
        <p:spPr>
          <a:xfrm>
            <a:off x="5067300" y="3257551"/>
            <a:ext cx="20574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350" dirty="0">
              <a:solidFill>
                <a:srgbClr val="BDC1C6"/>
              </a:solidFill>
              <a:latin typeface="arial"/>
              <a:cs typeface="arial"/>
            </a:endParaRPr>
          </a:p>
        </p:txBody>
      </p:sp>
      <p:pic>
        <p:nvPicPr>
          <p:cNvPr id="8" name="Picture 11" descr="Icon&#10;&#10;Description automatically generated">
            <a:extLst>
              <a:ext uri="{FF2B5EF4-FFF2-40B4-BE49-F238E27FC236}">
                <a16:creationId xmlns:a16="http://schemas.microsoft.com/office/drawing/2014/main" id="{7511720C-C76D-4AB5-8A39-7A9B97A81C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6743" y="562600"/>
            <a:ext cx="5018313" cy="568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9455-7867-4D1C-837C-0C9813B7B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1779" y="633885"/>
            <a:ext cx="5247789" cy="1077229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atin typeface="Times New Roman"/>
                <a:cs typeface="Calibri Light"/>
              </a:rPr>
              <a:t>УЧАСТНИЦИ</a:t>
            </a:r>
            <a:endParaRPr lang="en-US" sz="6000" b="1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A1E1B-5657-445A-8C1E-B65598711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257" y="2160973"/>
            <a:ext cx="9287882" cy="3888971"/>
          </a:xfrm>
        </p:spPr>
        <p:txBody>
          <a:bodyPr vert="horz" lIns="68580" tIns="34290" rIns="68580" bIns="34290" rtlCol="0" anchor="ctr">
            <a:noAutofit/>
          </a:bodyPr>
          <a:lstStyle/>
          <a:p>
            <a:pPr marL="344170" indent="-137160">
              <a:lnSpc>
                <a:spcPct val="150000"/>
              </a:lnSpc>
              <a:buFont typeface="Wingdings" panose="020B0604020202020204" pitchFamily="34" charset="0"/>
              <a:buChar char="v"/>
            </a:pPr>
            <a:r>
              <a:rPr lang="en-US" sz="3200" b="1" dirty="0">
                <a:latin typeface="Times New Roman"/>
                <a:cs typeface="Calibri" panose="020F0502020204030204"/>
              </a:rPr>
              <a:t>Мартин Кафеджиев IX a - </a:t>
            </a:r>
            <a:r>
              <a:rPr lang="en-US" sz="3200" dirty="0">
                <a:latin typeface="Times New Roman"/>
                <a:cs typeface="Calibri" panose="020F0502020204030204"/>
              </a:rPr>
              <a:t>Scrum Trainer</a:t>
            </a:r>
            <a:endParaRPr lang="en-US" sz="3200" dirty="0">
              <a:cs typeface="Calibri" panose="020F0502020204030204"/>
            </a:endParaRPr>
          </a:p>
          <a:p>
            <a:pPr marL="344170" indent="-137160">
              <a:lnSpc>
                <a:spcPct val="150000"/>
              </a:lnSpc>
              <a:buFont typeface="Wingdings" panose="020B0604020202020204" pitchFamily="34" charset="0"/>
              <a:buChar char="v"/>
            </a:pPr>
            <a:r>
              <a:rPr lang="en-US" sz="3200" b="1" dirty="0" err="1">
                <a:latin typeface="Times New Roman"/>
                <a:cs typeface="Calibri" panose="020F0502020204030204"/>
              </a:rPr>
              <a:t>Калоян</a:t>
            </a:r>
            <a:r>
              <a:rPr lang="en-US" sz="3200" b="1" dirty="0">
                <a:latin typeface="Times New Roman"/>
                <a:cs typeface="Calibri" panose="020F0502020204030204"/>
              </a:rPr>
              <a:t> </a:t>
            </a:r>
            <a:r>
              <a:rPr lang="en-US" sz="3200" b="1" dirty="0" err="1">
                <a:latin typeface="Times New Roman"/>
                <a:cs typeface="Calibri" panose="020F0502020204030204"/>
              </a:rPr>
              <a:t>Ламбов</a:t>
            </a:r>
            <a:r>
              <a:rPr lang="en-US" sz="3200" b="1" dirty="0">
                <a:latin typeface="Times New Roman"/>
                <a:cs typeface="Calibri" panose="020F0502020204030204"/>
              </a:rPr>
              <a:t> IX a</a:t>
            </a:r>
            <a:r>
              <a:rPr lang="en-US" sz="3200" dirty="0">
                <a:latin typeface="Times New Roman"/>
                <a:cs typeface="Calibri" panose="020F0502020204030204"/>
              </a:rPr>
              <a:t> - Frontend Developer</a:t>
            </a:r>
          </a:p>
          <a:p>
            <a:pPr marL="344170" indent="-137160">
              <a:lnSpc>
                <a:spcPct val="150000"/>
              </a:lnSpc>
              <a:buFont typeface="Wingdings" panose="020B0604020202020204" pitchFamily="34" charset="0"/>
              <a:buChar char="v"/>
            </a:pPr>
            <a:r>
              <a:rPr lang="en-US" sz="3200" b="1" dirty="0" err="1">
                <a:latin typeface="Times New Roman"/>
                <a:cs typeface="Calibri" panose="020F0502020204030204"/>
              </a:rPr>
              <a:t>Самуил</a:t>
            </a:r>
            <a:r>
              <a:rPr lang="en-US" sz="3200" b="1" dirty="0">
                <a:latin typeface="Times New Roman"/>
                <a:cs typeface="Calibri" panose="020F0502020204030204"/>
              </a:rPr>
              <a:t> </a:t>
            </a:r>
            <a:r>
              <a:rPr lang="en-US" sz="3200" b="1" dirty="0" err="1">
                <a:latin typeface="Times New Roman"/>
                <a:cs typeface="Calibri" panose="020F0502020204030204"/>
              </a:rPr>
              <a:t>Шкварла</a:t>
            </a:r>
            <a:r>
              <a:rPr lang="en-US" sz="3200" b="1" dirty="0">
                <a:latin typeface="Times New Roman"/>
                <a:cs typeface="Calibri" panose="020F0502020204030204"/>
              </a:rPr>
              <a:t> IX a</a:t>
            </a:r>
            <a:r>
              <a:rPr lang="en-US" sz="3200" dirty="0">
                <a:latin typeface="Times New Roman"/>
                <a:cs typeface="Calibri" panose="020F0502020204030204"/>
              </a:rPr>
              <a:t> - Backend Developer</a:t>
            </a:r>
          </a:p>
          <a:p>
            <a:pPr marL="344170" indent="-137160">
              <a:lnSpc>
                <a:spcPct val="150000"/>
              </a:lnSpc>
              <a:buFont typeface="Wingdings" panose="020B0604020202020204" pitchFamily="34" charset="0"/>
              <a:buChar char="v"/>
            </a:pPr>
            <a:r>
              <a:rPr lang="en-US" sz="3200" b="1" dirty="0" err="1">
                <a:latin typeface="Times New Roman"/>
                <a:cs typeface="Calibri" panose="020F0502020204030204"/>
              </a:rPr>
              <a:t>Галин</a:t>
            </a:r>
            <a:r>
              <a:rPr lang="en-US" sz="3200" b="1" dirty="0">
                <a:latin typeface="Times New Roman"/>
                <a:cs typeface="Calibri" panose="020F0502020204030204"/>
              </a:rPr>
              <a:t> </a:t>
            </a:r>
            <a:r>
              <a:rPr lang="en-US" sz="3200" b="1" dirty="0" err="1">
                <a:latin typeface="Times New Roman"/>
                <a:cs typeface="Calibri" panose="020F0502020204030204"/>
              </a:rPr>
              <a:t>Атанасов</a:t>
            </a:r>
            <a:r>
              <a:rPr lang="en-US" sz="3200" b="1" dirty="0">
                <a:latin typeface="Times New Roman"/>
                <a:cs typeface="Calibri" panose="020F0502020204030204"/>
              </a:rPr>
              <a:t> IX a</a:t>
            </a:r>
            <a:r>
              <a:rPr lang="en-US" sz="3200" dirty="0">
                <a:latin typeface="Times New Roman"/>
                <a:cs typeface="Calibri" panose="020F0502020204030204"/>
              </a:rPr>
              <a:t> - Designer</a:t>
            </a:r>
          </a:p>
        </p:txBody>
      </p:sp>
      <p:pic>
        <p:nvPicPr>
          <p:cNvPr id="9" name="Picture 5" descr="Icon&#10;&#10;Description automatically generated">
            <a:extLst>
              <a:ext uri="{FF2B5EF4-FFF2-40B4-BE49-F238E27FC236}">
                <a16:creationId xmlns:a16="http://schemas.microsoft.com/office/drawing/2014/main" id="{94985BC2-0A93-4905-8C6C-189258360D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2425"/>
          <a:stretch/>
        </p:blipFill>
        <p:spPr>
          <a:xfrm>
            <a:off x="10322379" y="-2713"/>
            <a:ext cx="1050437" cy="1028693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64373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6CA23-7957-4BDE-8552-2A4930A16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1567" y="390866"/>
            <a:ext cx="8421095" cy="1008111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latin typeface="Times New Roman"/>
                <a:cs typeface="Calibri Light"/>
              </a:rPr>
              <a:t>ГЛАВНА МИСЪЛ НА ПРОЕКТА</a:t>
            </a:r>
            <a:endParaRPr lang="en-US" sz="6000">
              <a:cs typeface="Arial" panose="020B0604020202020204"/>
            </a:endParaRPr>
          </a:p>
        </p:txBody>
      </p:sp>
      <p:pic>
        <p:nvPicPr>
          <p:cNvPr id="7" name="Picture 5" descr="Icon&#10;&#10;Description automatically generated">
            <a:extLst>
              <a:ext uri="{FF2B5EF4-FFF2-40B4-BE49-F238E27FC236}">
                <a16:creationId xmlns:a16="http://schemas.microsoft.com/office/drawing/2014/main" id="{0F61DE31-0667-4EFA-B7C9-514A225C9A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2425"/>
          <a:stretch/>
        </p:blipFill>
        <p:spPr>
          <a:xfrm>
            <a:off x="10257065" y="117030"/>
            <a:ext cx="1050437" cy="1028693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D3A121C-8930-4F45-8B1F-E6A26E33D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7648" y="2340189"/>
            <a:ext cx="7796540" cy="3997828"/>
          </a:xfrm>
        </p:spPr>
        <p:txBody>
          <a:bodyPr>
            <a:normAutofit/>
          </a:bodyPr>
          <a:lstStyle/>
          <a:p>
            <a:pPr marL="6160" indent="0">
              <a:buNone/>
            </a:pPr>
            <a:r>
              <a:rPr lang="bg-BG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Главната ни мисъл беше да направим игра за деца с която те ще научат влаговете на различни страни докато развиват паметта си, въображението си, и креативността си.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066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3C38C329-05C1-44E0-942C-D7A60A7F2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A40E99DB-69B1-42D9-9A2E-A196302E0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3" name="Rectangle 112">
            <a:extLst>
              <a:ext uri="{FF2B5EF4-FFF2-40B4-BE49-F238E27FC236}">
                <a16:creationId xmlns:a16="http://schemas.microsoft.com/office/drawing/2014/main" id="{DA98F3A3-687B-4002-93F2-58E8590DC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7A1367E-049C-45E5-9C32-CC32DCEAE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4174" y="0"/>
            <a:ext cx="9590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8A489C-3517-4516-A61D-FC429B8BD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4343" y="347789"/>
            <a:ext cx="5416708" cy="1458229"/>
          </a:xfrm>
        </p:spPr>
        <p:txBody>
          <a:bodyPr vert="horz" lIns="68580" tIns="34290" rIns="68580" bIns="34290" rtlCol="0" anchor="b">
            <a:noAutofit/>
          </a:bodyPr>
          <a:lstStyle/>
          <a:p>
            <a:pPr algn="ctr"/>
            <a:r>
              <a:rPr lang="en-US" sz="6000" dirty="0">
                <a:latin typeface="Times New Roman"/>
                <a:cs typeface="Times New Roman"/>
              </a:rPr>
              <a:t>ИЗПОЛВАНИ ТЕХНОЛОГИИ</a:t>
            </a:r>
            <a:endParaRPr lang="en-US" sz="6000">
              <a:latin typeface="Times New Roman"/>
              <a:cs typeface="Times New Roman"/>
            </a:endParaRPr>
          </a:p>
        </p:txBody>
      </p:sp>
      <p:pic>
        <p:nvPicPr>
          <p:cNvPr id="27" name="Picture 28">
            <a:extLst>
              <a:ext uri="{FF2B5EF4-FFF2-40B4-BE49-F238E27FC236}">
                <a16:creationId xmlns:a16="http://schemas.microsoft.com/office/drawing/2014/main" id="{6D6D60E9-AB56-442F-B6F2-BA09640D72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410673" y="4011544"/>
            <a:ext cx="3253707" cy="1831571"/>
          </a:xfrm>
        </p:spPr>
      </p:pic>
      <p:pic>
        <p:nvPicPr>
          <p:cNvPr id="31" name="Picture 32">
            <a:extLst>
              <a:ext uri="{FF2B5EF4-FFF2-40B4-BE49-F238E27FC236}">
                <a16:creationId xmlns:a16="http://schemas.microsoft.com/office/drawing/2014/main" id="{B4622164-8CFD-484B-A877-36A3A54BFF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9174" y="4011544"/>
            <a:ext cx="3365811" cy="1831122"/>
          </a:xfrm>
          <a:prstGeom prst="rect">
            <a:avLst/>
          </a:prstGeom>
        </p:spPr>
      </p:pic>
      <p:pic>
        <p:nvPicPr>
          <p:cNvPr id="33" name="Picture 34" descr="Icon&#10;&#10;Description automatically generated">
            <a:extLst>
              <a:ext uri="{FF2B5EF4-FFF2-40B4-BE49-F238E27FC236}">
                <a16:creationId xmlns:a16="http://schemas.microsoft.com/office/drawing/2014/main" id="{A8BE49A7-E475-420F-A40A-3AB64927A1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3115" y="1807029"/>
            <a:ext cx="1796143" cy="1807029"/>
          </a:xfrm>
          <a:prstGeom prst="rect">
            <a:avLst/>
          </a:prstGeom>
        </p:spPr>
      </p:pic>
      <p:pic>
        <p:nvPicPr>
          <p:cNvPr id="35" name="Picture 5" descr="Icon&#10;&#10;Description automatically generated">
            <a:extLst>
              <a:ext uri="{FF2B5EF4-FFF2-40B4-BE49-F238E27FC236}">
                <a16:creationId xmlns:a16="http://schemas.microsoft.com/office/drawing/2014/main" id="{EAADC8A5-2217-454D-9741-8BA3E50D9DB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-1" b="2425"/>
          <a:stretch/>
        </p:blipFill>
        <p:spPr>
          <a:xfrm>
            <a:off x="9495065" y="51716"/>
            <a:ext cx="1050437" cy="1028693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4CC7E54-5D23-43D7-A217-46EBAEB2D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862" y="1772173"/>
            <a:ext cx="2586106" cy="165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xlr E Design / Photo Editor – Приложения в Google Play">
            <a:extLst>
              <a:ext uri="{FF2B5EF4-FFF2-40B4-BE49-F238E27FC236}">
                <a16:creationId xmlns:a16="http://schemas.microsoft.com/office/drawing/2014/main" id="{8B0DEE9B-3C2D-4385-AED3-21F697E66F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0" r="17383"/>
          <a:stretch/>
        </p:blipFill>
        <p:spPr bwMode="auto">
          <a:xfrm>
            <a:off x="5551359" y="1896616"/>
            <a:ext cx="1263863" cy="191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D2A81428-AFB7-4D2E-9014-567ECB7F3D6B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16540" r="16769"/>
          <a:stretch/>
        </p:blipFill>
        <p:spPr>
          <a:xfrm>
            <a:off x="4273432" y="1896616"/>
            <a:ext cx="1277927" cy="191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207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42E0F-D86E-434E-81EF-B0A668824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194" y="891608"/>
            <a:ext cx="7805057" cy="1018664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latin typeface="Times New Roman"/>
                <a:cs typeface="Calibri Light"/>
              </a:rPr>
              <a:t>БЛАГОДАРЯ ЗА ВНИМАНИЕТО!</a:t>
            </a:r>
            <a:endParaRPr lang="en-US" sz="6000" b="1">
              <a:latin typeface="Times New Roman"/>
              <a:cs typeface="Times New Roman"/>
            </a:endParaRPr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6AFE3AD1-7054-4BAD-A276-3C04B2B353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2425"/>
          <a:stretch/>
        </p:blipFill>
        <p:spPr>
          <a:xfrm>
            <a:off x="10300608" y="-2713"/>
            <a:ext cx="1050437" cy="1028693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FE7F36-9D1E-4D47-9B58-6BC8A1191A3E}"/>
              </a:ext>
            </a:extLst>
          </p:cNvPr>
          <p:cNvSpPr txBox="1"/>
          <p:nvPr/>
        </p:nvSpPr>
        <p:spPr>
          <a:xfrm>
            <a:off x="2207542" y="5780015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-Location Finders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326114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73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</vt:lpstr>
      <vt:lpstr>MS Shell Dlg 2</vt:lpstr>
      <vt:lpstr>Times New Roman</vt:lpstr>
      <vt:lpstr>Wingdings</vt:lpstr>
      <vt:lpstr>Wingdings 3</vt:lpstr>
      <vt:lpstr>Madison</vt:lpstr>
      <vt:lpstr>Location Finders</vt:lpstr>
      <vt:lpstr>УЧАСТНИЦИ</vt:lpstr>
      <vt:lpstr>ГЛАВНА МИСЪЛ НА ПРОЕКТА</vt:lpstr>
      <vt:lpstr>ИЗПОЛВАНИ ТЕХНОЛОГИИ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Мартин И. Кафеджиев</cp:lastModifiedBy>
  <cp:revision>179</cp:revision>
  <dcterms:created xsi:type="dcterms:W3CDTF">2022-03-17T17:20:29Z</dcterms:created>
  <dcterms:modified xsi:type="dcterms:W3CDTF">2022-03-20T10:53:09Z</dcterms:modified>
</cp:coreProperties>
</file>