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B7979-79F1-4A1A-AA74-C11C7E764C7D}" v="77" dt="2022-03-20T15:14:35.089"/>
    <p1510:client id="{7E2EAEE0-EFA3-49FE-8A7C-7EFBDACDF429}" v="425" dt="2022-03-17T18:06:29.332"/>
    <p1510:client id="{DF9FB38C-2E24-44DD-9458-2F3D85BCB029}" v="243" dt="2022-03-20T15:05:30.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3/20/2022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33874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3/20/2022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62075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3/20/2022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9782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3/20/2022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8992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3/20/2022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2135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3/20/2022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8235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3/20/2022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8840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3/20/2022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94270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3/20/2022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2435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3/20/2022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1762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3/20/2022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2263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3/20/2022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5057523"/>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5.png"/><Relationship Id="rId12"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0">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4" name="Freeform: Shape 12">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14">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 name="Rectangle 16">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Shape 18">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0804" y="1839871"/>
            <a:ext cx="8806556" cy="4414022"/>
          </a:xfrm>
        </p:spPr>
        <p:txBody>
          <a:bodyPr>
            <a:normAutofit/>
          </a:bodyPr>
          <a:lstStyle/>
          <a:p>
            <a:pPr algn="ctr"/>
            <a:r>
              <a:rPr lang="en-US" sz="9600" b="1" dirty="0">
                <a:latin typeface="Times New Roman"/>
                <a:cs typeface="Calibri Light"/>
              </a:rPr>
              <a:t>Location Finders</a:t>
            </a:r>
            <a:br>
              <a:rPr lang="bg-BG" sz="9600" b="1" dirty="0">
                <a:latin typeface="Times New Roman"/>
                <a:cs typeface="Calibri Light"/>
              </a:rPr>
            </a:br>
            <a:endParaRPr lang="en-US" dirty="0"/>
          </a:p>
        </p:txBody>
      </p:sp>
      <p:sp>
        <p:nvSpPr>
          <p:cNvPr id="3" name="Subtitle 2"/>
          <p:cNvSpPr>
            <a:spLocks noGrp="1"/>
          </p:cNvSpPr>
          <p:nvPr>
            <p:ph type="subTitle" idx="1"/>
          </p:nvPr>
        </p:nvSpPr>
        <p:spPr>
          <a:xfrm>
            <a:off x="1964568" y="8100498"/>
            <a:ext cx="6437630" cy="1335503"/>
          </a:xfrm>
        </p:spPr>
        <p:txBody>
          <a:bodyPr>
            <a:normAutofit/>
          </a:bodyPr>
          <a:lstStyle/>
          <a:p>
            <a:pPr algn="l"/>
            <a:endParaRPr lang="en-US" sz="2800"/>
          </a:p>
        </p:txBody>
      </p:sp>
      <p:sp>
        <p:nvSpPr>
          <p:cNvPr id="4" name="TextBox 3">
            <a:extLst>
              <a:ext uri="{FF2B5EF4-FFF2-40B4-BE49-F238E27FC236}">
                <a16:creationId xmlns:a16="http://schemas.microsoft.com/office/drawing/2014/main" id="{673CCE31-C7A2-4315-834F-DFEC908FF1ED}"/>
              </a:ext>
            </a:extLst>
          </p:cNvPr>
          <p:cNvSpPr txBox="1"/>
          <p:nvPr/>
        </p:nvSpPr>
        <p:spPr>
          <a:xfrm>
            <a:off x="5067300" y="3257551"/>
            <a:ext cx="2057400"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US" sz="1350" dirty="0">
              <a:solidFill>
                <a:srgbClr val="BDC1C6"/>
              </a:solidFill>
              <a:latin typeface="arial"/>
              <a:cs typeface="arial"/>
            </a:endParaRPr>
          </a:p>
        </p:txBody>
      </p:sp>
      <p:pic>
        <p:nvPicPr>
          <p:cNvPr id="8" name="Picture 11" descr="Icon&#10;&#10;Description automatically generated">
            <a:extLst>
              <a:ext uri="{FF2B5EF4-FFF2-40B4-BE49-F238E27FC236}">
                <a16:creationId xmlns:a16="http://schemas.microsoft.com/office/drawing/2014/main" id="{7511720C-C76D-4AB5-8A39-7A9B97A81C17}"/>
              </a:ext>
            </a:extLst>
          </p:cNvPr>
          <p:cNvPicPr>
            <a:picLocks noChangeAspect="1"/>
          </p:cNvPicPr>
          <p:nvPr/>
        </p:nvPicPr>
        <p:blipFill>
          <a:blip r:embed="rId5"/>
          <a:stretch>
            <a:fillRect/>
          </a:stretch>
        </p:blipFill>
        <p:spPr>
          <a:xfrm>
            <a:off x="6596743" y="562600"/>
            <a:ext cx="5018313" cy="5689255"/>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9455-7867-4D1C-837C-0C9813B7BA67}"/>
              </a:ext>
            </a:extLst>
          </p:cNvPr>
          <p:cNvSpPr>
            <a:spLocks noGrp="1"/>
          </p:cNvSpPr>
          <p:nvPr>
            <p:ph type="title"/>
          </p:nvPr>
        </p:nvSpPr>
        <p:spPr>
          <a:xfrm>
            <a:off x="3293914" y="621778"/>
            <a:ext cx="5247789" cy="1077229"/>
          </a:xfrm>
        </p:spPr>
        <p:txBody>
          <a:bodyPr>
            <a:normAutofit/>
          </a:bodyPr>
          <a:lstStyle/>
          <a:p>
            <a:pPr algn="ctr"/>
            <a:r>
              <a:rPr lang="en" sz="6000" dirty="0">
                <a:latin typeface="Times New Roman"/>
                <a:cs typeface="Calibri Light"/>
              </a:rPr>
              <a:t>Participants</a:t>
            </a:r>
            <a:endParaRPr lang="en-US" sz="6000" dirty="0">
              <a:latin typeface="Times New Roman"/>
              <a:cs typeface="Times New Roman"/>
            </a:endParaRPr>
          </a:p>
        </p:txBody>
      </p:sp>
      <p:sp>
        <p:nvSpPr>
          <p:cNvPr id="3" name="Content Placeholder 2">
            <a:extLst>
              <a:ext uri="{FF2B5EF4-FFF2-40B4-BE49-F238E27FC236}">
                <a16:creationId xmlns:a16="http://schemas.microsoft.com/office/drawing/2014/main" id="{212A1E1B-5657-445A-8C1E-B65598711D09}"/>
              </a:ext>
            </a:extLst>
          </p:cNvPr>
          <p:cNvSpPr>
            <a:spLocks noGrp="1"/>
          </p:cNvSpPr>
          <p:nvPr>
            <p:ph idx="1"/>
          </p:nvPr>
        </p:nvSpPr>
        <p:spPr>
          <a:xfrm>
            <a:off x="1273868" y="2099959"/>
            <a:ext cx="9287882" cy="3888971"/>
          </a:xfrm>
        </p:spPr>
        <p:txBody>
          <a:bodyPr vert="horz" lIns="68580" tIns="34290" rIns="68580" bIns="34290" rtlCol="0" anchor="ctr">
            <a:noAutofit/>
          </a:bodyPr>
          <a:lstStyle/>
          <a:p>
            <a:pPr marL="344170" indent="-137160">
              <a:lnSpc>
                <a:spcPct val="150000"/>
              </a:lnSpc>
              <a:buFont typeface="Wingdings" panose="020B0604020202020204" pitchFamily="34" charset="0"/>
              <a:buChar char="v"/>
            </a:pPr>
            <a:r>
              <a:rPr lang="en-US" sz="3200" b="1" dirty="0" err="1">
                <a:latin typeface="Times New Roman"/>
                <a:cs typeface="Calibri" panose="020F0502020204030204"/>
              </a:rPr>
              <a:t>Мартин</a:t>
            </a:r>
            <a:r>
              <a:rPr lang="en-US" sz="3200" b="1" dirty="0">
                <a:latin typeface="Times New Roman"/>
                <a:cs typeface="Calibri" panose="020F0502020204030204"/>
              </a:rPr>
              <a:t> </a:t>
            </a:r>
            <a:r>
              <a:rPr lang="en-US" sz="3200" b="1" dirty="0" err="1">
                <a:latin typeface="Times New Roman"/>
                <a:cs typeface="Calibri" panose="020F0502020204030204"/>
              </a:rPr>
              <a:t>Кафеджиев</a:t>
            </a:r>
            <a:r>
              <a:rPr lang="en-US" sz="3200" b="1" dirty="0">
                <a:latin typeface="Times New Roman"/>
                <a:cs typeface="Calibri" panose="020F0502020204030204"/>
              </a:rPr>
              <a:t> IX A - </a:t>
            </a:r>
            <a:r>
              <a:rPr lang="en-US" sz="3200" dirty="0">
                <a:latin typeface="Times New Roman"/>
                <a:cs typeface="Calibri" panose="020F0502020204030204"/>
              </a:rPr>
              <a:t>Scrum Trainer</a:t>
            </a:r>
            <a:endParaRPr lang="en-US" sz="3200" dirty="0">
              <a:cs typeface="Calibri" panose="020F0502020204030204"/>
            </a:endParaRPr>
          </a:p>
          <a:p>
            <a:pPr marL="344170" indent="-137160">
              <a:lnSpc>
                <a:spcPct val="150000"/>
              </a:lnSpc>
              <a:buFont typeface="Wingdings" panose="020B0604020202020204" pitchFamily="34" charset="0"/>
              <a:buChar char="v"/>
            </a:pPr>
            <a:r>
              <a:rPr lang="en-US" sz="3200" b="1" dirty="0" err="1">
                <a:latin typeface="Times New Roman"/>
                <a:cs typeface="Calibri" panose="020F0502020204030204"/>
              </a:rPr>
              <a:t>Калоян</a:t>
            </a:r>
            <a:r>
              <a:rPr lang="en-US" sz="3200" b="1" dirty="0">
                <a:latin typeface="Times New Roman"/>
                <a:cs typeface="Calibri" panose="020F0502020204030204"/>
              </a:rPr>
              <a:t> </a:t>
            </a:r>
            <a:r>
              <a:rPr lang="en-US" sz="3200" b="1" dirty="0" err="1">
                <a:latin typeface="Times New Roman"/>
                <a:cs typeface="Calibri" panose="020F0502020204030204"/>
              </a:rPr>
              <a:t>Ламбов</a:t>
            </a:r>
            <a:r>
              <a:rPr lang="en-US" sz="3200" b="1" dirty="0">
                <a:latin typeface="Times New Roman"/>
                <a:cs typeface="Calibri" panose="020F0502020204030204"/>
              </a:rPr>
              <a:t> IX A</a:t>
            </a:r>
            <a:r>
              <a:rPr lang="en-US" sz="3200" dirty="0">
                <a:latin typeface="Times New Roman"/>
                <a:cs typeface="Calibri" panose="020F0502020204030204"/>
              </a:rPr>
              <a:t> - Frontend Developer</a:t>
            </a:r>
          </a:p>
          <a:p>
            <a:pPr marL="344170" indent="-137160">
              <a:lnSpc>
                <a:spcPct val="150000"/>
              </a:lnSpc>
              <a:buFont typeface="Wingdings" panose="020B0604020202020204" pitchFamily="34" charset="0"/>
              <a:buChar char="v"/>
            </a:pPr>
            <a:r>
              <a:rPr lang="en-US" sz="3200" b="1" dirty="0">
                <a:latin typeface="Times New Roman"/>
                <a:cs typeface="Calibri" panose="020F0502020204030204"/>
              </a:rPr>
              <a:t>Самуил Шкварла IX A</a:t>
            </a:r>
            <a:r>
              <a:rPr lang="en-US" sz="3200" dirty="0">
                <a:latin typeface="Times New Roman"/>
                <a:cs typeface="Calibri" panose="020F0502020204030204"/>
              </a:rPr>
              <a:t> - Backend Developer</a:t>
            </a:r>
          </a:p>
          <a:p>
            <a:pPr marL="344170" indent="-137160">
              <a:lnSpc>
                <a:spcPct val="150000"/>
              </a:lnSpc>
              <a:buFont typeface="Wingdings" panose="020B0604020202020204" pitchFamily="34" charset="0"/>
              <a:buChar char="v"/>
            </a:pPr>
            <a:r>
              <a:rPr lang="en-US" sz="3200" b="1" dirty="0" err="1">
                <a:latin typeface="Times New Roman"/>
                <a:cs typeface="Calibri" panose="020F0502020204030204"/>
              </a:rPr>
              <a:t>Галин</a:t>
            </a:r>
            <a:r>
              <a:rPr lang="en-US" sz="3200" b="1" dirty="0">
                <a:latin typeface="Times New Roman"/>
                <a:cs typeface="Calibri" panose="020F0502020204030204"/>
              </a:rPr>
              <a:t> </a:t>
            </a:r>
            <a:r>
              <a:rPr lang="en-US" sz="3200" b="1" dirty="0" err="1">
                <a:latin typeface="Times New Roman"/>
                <a:cs typeface="Calibri" panose="020F0502020204030204"/>
              </a:rPr>
              <a:t>Атанасов</a:t>
            </a:r>
            <a:r>
              <a:rPr lang="en-US" sz="3200" b="1" dirty="0">
                <a:latin typeface="Times New Roman"/>
                <a:cs typeface="Calibri" panose="020F0502020204030204"/>
              </a:rPr>
              <a:t> IX A</a:t>
            </a:r>
            <a:r>
              <a:rPr lang="en-US" sz="3200" dirty="0">
                <a:latin typeface="Times New Roman"/>
                <a:cs typeface="Calibri" panose="020F0502020204030204"/>
              </a:rPr>
              <a:t> - Designer</a:t>
            </a:r>
          </a:p>
        </p:txBody>
      </p:sp>
      <p:pic>
        <p:nvPicPr>
          <p:cNvPr id="9" name="Picture 5" descr="Icon&#10;&#10;Description automatically generated">
            <a:extLst>
              <a:ext uri="{FF2B5EF4-FFF2-40B4-BE49-F238E27FC236}">
                <a16:creationId xmlns:a16="http://schemas.microsoft.com/office/drawing/2014/main" id="{94985BC2-0A93-4905-8C6C-189258360DE1}"/>
              </a:ext>
            </a:extLst>
          </p:cNvPr>
          <p:cNvPicPr>
            <a:picLocks noChangeAspect="1"/>
          </p:cNvPicPr>
          <p:nvPr/>
        </p:nvPicPr>
        <p:blipFill rotWithShape="1">
          <a:blip r:embed="rId2"/>
          <a:srcRect r="-1" b="2425"/>
          <a:stretch/>
        </p:blipFill>
        <p:spPr>
          <a:xfrm>
            <a:off x="10036531" y="131699"/>
            <a:ext cx="1050437" cy="102869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36437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CA23-7957-4BDE-8552-2A4930A16595}"/>
              </a:ext>
            </a:extLst>
          </p:cNvPr>
          <p:cNvSpPr>
            <a:spLocks noGrp="1"/>
          </p:cNvSpPr>
          <p:nvPr>
            <p:ph type="title"/>
          </p:nvPr>
        </p:nvSpPr>
        <p:spPr>
          <a:xfrm>
            <a:off x="2108011" y="390865"/>
            <a:ext cx="8446215" cy="1753363"/>
          </a:xfrm>
        </p:spPr>
        <p:txBody>
          <a:bodyPr>
            <a:noAutofit/>
          </a:bodyPr>
          <a:lstStyle/>
          <a:p>
            <a:pPr algn="ctr"/>
            <a:r>
              <a:rPr lang="en-US" sz="6000" b="1" dirty="0">
                <a:latin typeface="Times New Roman"/>
                <a:cs typeface="Calibri Light"/>
              </a:rPr>
              <a:t>Purpose of the project</a:t>
            </a:r>
            <a:endParaRPr lang="en-US" sz="3200" dirty="0">
              <a:latin typeface="Times New Roman"/>
              <a:cs typeface="Times New Roman"/>
            </a:endParaRPr>
          </a:p>
        </p:txBody>
      </p:sp>
      <p:pic>
        <p:nvPicPr>
          <p:cNvPr id="7" name="Picture 5" descr="Icon&#10;&#10;Description automatically generated">
            <a:extLst>
              <a:ext uri="{FF2B5EF4-FFF2-40B4-BE49-F238E27FC236}">
                <a16:creationId xmlns:a16="http://schemas.microsoft.com/office/drawing/2014/main" id="{0F61DE31-0667-4EFA-B7C9-514A225C9A5C}"/>
              </a:ext>
            </a:extLst>
          </p:cNvPr>
          <p:cNvPicPr>
            <a:picLocks noChangeAspect="1"/>
          </p:cNvPicPr>
          <p:nvPr/>
        </p:nvPicPr>
        <p:blipFill rotWithShape="1">
          <a:blip r:embed="rId2"/>
          <a:srcRect r="-1" b="2425"/>
          <a:stretch/>
        </p:blipFill>
        <p:spPr>
          <a:xfrm>
            <a:off x="10257065" y="238854"/>
            <a:ext cx="1050437" cy="102869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10" name="Content Placeholder 9">
            <a:extLst>
              <a:ext uri="{FF2B5EF4-FFF2-40B4-BE49-F238E27FC236}">
                <a16:creationId xmlns:a16="http://schemas.microsoft.com/office/drawing/2014/main" id="{7D3A121C-8930-4F45-8B1F-E6A26E33D6A4}"/>
              </a:ext>
            </a:extLst>
          </p:cNvPr>
          <p:cNvSpPr>
            <a:spLocks noGrp="1"/>
          </p:cNvSpPr>
          <p:nvPr>
            <p:ph idx="1"/>
          </p:nvPr>
        </p:nvSpPr>
        <p:spPr>
          <a:xfrm>
            <a:off x="1258023" y="1697570"/>
            <a:ext cx="5755174" cy="4769564"/>
          </a:xfrm>
        </p:spPr>
        <p:txBody>
          <a:bodyPr>
            <a:normAutofit/>
          </a:bodyPr>
          <a:lstStyle/>
          <a:p>
            <a:pPr marL="6350" indent="0">
              <a:buNone/>
            </a:pPr>
            <a:r>
              <a:rPr lang="en-US" sz="3200" dirty="0">
                <a:latin typeface="Times New Roman"/>
                <a:ea typeface="+mn-lt"/>
                <a:cs typeface="+mn-lt"/>
              </a:rPr>
              <a:t>Our main idea was to make a game for children with which they can learn the flags of different countries while developing their memory, imagination and creativity.</a:t>
            </a:r>
            <a:endParaRPr lang="en-US" sz="3200" dirty="0">
              <a:latin typeface="Times New Roman"/>
              <a:cs typeface="Times New Roman"/>
            </a:endParaRPr>
          </a:p>
        </p:txBody>
      </p:sp>
      <p:pic>
        <p:nvPicPr>
          <p:cNvPr id="1026" name="Picture 2" descr="Smart kids are fit kids! - Healthy Kids Running Series">
            <a:extLst>
              <a:ext uri="{FF2B5EF4-FFF2-40B4-BE49-F238E27FC236}">
                <a16:creationId xmlns:a16="http://schemas.microsoft.com/office/drawing/2014/main" id="{3C1378E3-675B-49E8-B58C-05E13967B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619" y="3087148"/>
            <a:ext cx="4622446" cy="30695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066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5288-7131-4EFF-B5CF-9EFDA899E62D}"/>
              </a:ext>
            </a:extLst>
          </p:cNvPr>
          <p:cNvSpPr>
            <a:spLocks noGrp="1"/>
          </p:cNvSpPr>
          <p:nvPr>
            <p:ph type="title"/>
          </p:nvPr>
        </p:nvSpPr>
        <p:spPr>
          <a:xfrm>
            <a:off x="3884599" y="749441"/>
            <a:ext cx="4433035" cy="1077229"/>
          </a:xfrm>
        </p:spPr>
        <p:txBody>
          <a:bodyPr>
            <a:normAutofit/>
          </a:bodyPr>
          <a:lstStyle/>
          <a:p>
            <a:pPr algn="ctr"/>
            <a:r>
              <a:rPr lang="en-US" sz="6000" b="1" dirty="0">
                <a:latin typeface="Times New Roman"/>
                <a:cs typeface="Arial"/>
              </a:rPr>
              <a:t>Future plans</a:t>
            </a:r>
            <a:endParaRPr lang="en-US" sz="6000" b="1">
              <a:latin typeface="Times New Roman"/>
              <a:cs typeface="Times New Roman"/>
            </a:endParaRPr>
          </a:p>
        </p:txBody>
      </p:sp>
      <p:sp>
        <p:nvSpPr>
          <p:cNvPr id="3" name="Content Placeholder 2">
            <a:extLst>
              <a:ext uri="{FF2B5EF4-FFF2-40B4-BE49-F238E27FC236}">
                <a16:creationId xmlns:a16="http://schemas.microsoft.com/office/drawing/2014/main" id="{3733812D-FE19-4971-B8F8-D569B5807FB5}"/>
              </a:ext>
            </a:extLst>
          </p:cNvPr>
          <p:cNvSpPr>
            <a:spLocks noGrp="1"/>
          </p:cNvSpPr>
          <p:nvPr>
            <p:ph idx="1"/>
          </p:nvPr>
        </p:nvSpPr>
        <p:spPr>
          <a:xfrm>
            <a:off x="1440809" y="1506708"/>
            <a:ext cx="6308724" cy="4877314"/>
          </a:xfrm>
        </p:spPr>
        <p:txBody>
          <a:bodyPr>
            <a:normAutofit/>
          </a:bodyPr>
          <a:lstStyle/>
          <a:p>
            <a:pPr marL="6350" indent="0" algn="ctr">
              <a:buNone/>
            </a:pPr>
            <a:r>
              <a:rPr lang="en" sz="3200" dirty="0">
                <a:latin typeface="Times New Roman"/>
                <a:cs typeface="Arial"/>
              </a:rPr>
              <a:t>We plan to add more countries from different continents and improve the drawing page so you can see your result compared to the original flag of the country you selected and achievements system.</a:t>
            </a:r>
            <a:endParaRPr lang="en" sz="3200" dirty="0">
              <a:latin typeface="Times New Roman"/>
              <a:cs typeface="Times New Roman"/>
            </a:endParaRPr>
          </a:p>
        </p:txBody>
      </p:sp>
      <p:pic>
        <p:nvPicPr>
          <p:cNvPr id="2052" name="Picture 4" descr="The World Around Us">
            <a:extLst>
              <a:ext uri="{FF2B5EF4-FFF2-40B4-BE49-F238E27FC236}">
                <a16:creationId xmlns:a16="http://schemas.microsoft.com/office/drawing/2014/main" id="{A96B6AC1-FB5F-44BF-A23E-60F4B6A2E529}"/>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5918" b="90000" l="9694" r="90000">
                        <a14:foregroundMark x1="10816" y1="46224" x2="10408" y2="51939"/>
                        <a14:foregroundMark x1="31939" y1="12959" x2="55204" y2="8061"/>
                        <a14:foregroundMark x1="47245" y1="6020" x2="52245" y2="6224"/>
                        <a14:foregroundMark x1="89490" y1="42551" x2="90000" y2="49796"/>
                        <a14:foregroundMark x1="90000" y1="39898" x2="90000" y2="44286"/>
                        <a14:foregroundMark x1="10816" y1="46429" x2="11429" y2="41735"/>
                        <a14:foregroundMark x1="10816" y1="42347" x2="9694" y2="46633"/>
                        <a14:foregroundMark x1="90000" y1="54694" x2="88673" y2="57449"/>
                        <a14:foregroundMark x1="89082" y1="57041" x2="89796" y2="56735"/>
                        <a14:foregroundMark x1="28163" y1="79694" x2="25612" y2="77959"/>
                        <a14:foregroundMark x1="28163" y1="79898" x2="26429" y2="77347"/>
                      </a14:backgroundRemoval>
                    </a14:imgEffect>
                  </a14:imgLayer>
                </a14:imgProps>
              </a:ext>
              <a:ext uri="{28A0092B-C50C-407E-A947-70E740481C1C}">
                <a14:useLocalDpi xmlns:a14="http://schemas.microsoft.com/office/drawing/2010/main" val="0"/>
              </a:ext>
            </a:extLst>
          </a:blip>
          <a:srcRect/>
          <a:stretch>
            <a:fillRect/>
          </a:stretch>
        </p:blipFill>
        <p:spPr bwMode="auto">
          <a:xfrm>
            <a:off x="7749533" y="2778646"/>
            <a:ext cx="2763970" cy="2763970"/>
          </a:xfrm>
          <a:prstGeom prst="rect">
            <a:avLst/>
          </a:prstGeom>
          <a:noFill/>
          <a:effectLst>
            <a:outerShdw blurRad="596900" dist="609600" dir="5400000" sx="112000" sy="112000" algn="ctr" rotWithShape="0">
              <a:srgbClr val="000000">
                <a:alpha val="46000"/>
              </a:srgbClr>
            </a:outerShdw>
          </a:effectLst>
          <a:extLst>
            <a:ext uri="{909E8E84-426E-40DD-AFC4-6F175D3DCCD1}">
              <a14:hiddenFill xmlns:a14="http://schemas.microsoft.com/office/drawing/2010/main">
                <a:solidFill>
                  <a:srgbClr val="FFFFFF"/>
                </a:solidFill>
              </a14:hiddenFill>
            </a:ext>
          </a:extLst>
        </p:spPr>
      </p:pic>
      <p:pic>
        <p:nvPicPr>
          <p:cNvPr id="6" name="Picture 5" descr="Icon&#10;&#10;Description automatically generated">
            <a:extLst>
              <a:ext uri="{FF2B5EF4-FFF2-40B4-BE49-F238E27FC236}">
                <a16:creationId xmlns:a16="http://schemas.microsoft.com/office/drawing/2014/main" id="{7BF9FE90-EFB6-4666-80F7-DCED6037CF5B}"/>
              </a:ext>
            </a:extLst>
          </p:cNvPr>
          <p:cNvPicPr>
            <a:picLocks noChangeAspect="1"/>
          </p:cNvPicPr>
          <p:nvPr/>
        </p:nvPicPr>
        <p:blipFill rotWithShape="1">
          <a:blip r:embed="rId4"/>
          <a:srcRect r="-1" b="2425"/>
          <a:stretch/>
        </p:blipFill>
        <p:spPr>
          <a:xfrm>
            <a:off x="10257065" y="238854"/>
            <a:ext cx="1050437" cy="102869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43951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3" name="Rectangle 112">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Rectangle 114">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8A489C-3517-4516-A61D-FC429B8BDADE}"/>
              </a:ext>
            </a:extLst>
          </p:cNvPr>
          <p:cNvSpPr>
            <a:spLocks noGrp="1"/>
          </p:cNvSpPr>
          <p:nvPr>
            <p:ph type="title"/>
          </p:nvPr>
        </p:nvSpPr>
        <p:spPr>
          <a:xfrm>
            <a:off x="3046453" y="356163"/>
            <a:ext cx="5542312" cy="1449856"/>
          </a:xfrm>
        </p:spPr>
        <p:txBody>
          <a:bodyPr vert="horz" lIns="68580" tIns="34290" rIns="68580" bIns="34290" rtlCol="0" anchor="b">
            <a:noAutofit/>
          </a:bodyPr>
          <a:lstStyle/>
          <a:p>
            <a:pPr algn="ctr"/>
            <a:r>
              <a:rPr lang="en-US" sz="6000" dirty="0">
                <a:latin typeface="Times New Roman"/>
                <a:cs typeface="Times New Roman"/>
              </a:rPr>
              <a:t>Technologies used</a:t>
            </a:r>
            <a:endParaRPr lang="en-US" sz="6000">
              <a:cs typeface="Arial"/>
            </a:endParaRPr>
          </a:p>
        </p:txBody>
      </p:sp>
      <p:pic>
        <p:nvPicPr>
          <p:cNvPr id="27" name="Picture 28">
            <a:extLst>
              <a:ext uri="{FF2B5EF4-FFF2-40B4-BE49-F238E27FC236}">
                <a16:creationId xmlns:a16="http://schemas.microsoft.com/office/drawing/2014/main" id="{6D6D60E9-AB56-442F-B6F2-BA09640D72D1}"/>
              </a:ext>
            </a:extLst>
          </p:cNvPr>
          <p:cNvPicPr>
            <a:picLocks noGrp="1" noChangeAspect="1"/>
          </p:cNvPicPr>
          <p:nvPr>
            <p:ph idx="1"/>
          </p:nvPr>
        </p:nvPicPr>
        <p:blipFill>
          <a:blip r:embed="rId4"/>
          <a:stretch>
            <a:fillRect/>
          </a:stretch>
        </p:blipFill>
        <p:spPr>
          <a:xfrm>
            <a:off x="5232084" y="4273046"/>
            <a:ext cx="2844448" cy="1601192"/>
          </a:xfrm>
        </p:spPr>
      </p:pic>
      <p:pic>
        <p:nvPicPr>
          <p:cNvPr id="31" name="Picture 32">
            <a:extLst>
              <a:ext uri="{FF2B5EF4-FFF2-40B4-BE49-F238E27FC236}">
                <a16:creationId xmlns:a16="http://schemas.microsoft.com/office/drawing/2014/main" id="{B4622164-8CFD-484B-A877-36A3A54BFF0C}"/>
              </a:ext>
            </a:extLst>
          </p:cNvPr>
          <p:cNvPicPr>
            <a:picLocks noChangeAspect="1"/>
          </p:cNvPicPr>
          <p:nvPr/>
        </p:nvPicPr>
        <p:blipFill>
          <a:blip r:embed="rId5">
            <a:lum bright="70000" contrast="-70000"/>
          </a:blip>
          <a:stretch>
            <a:fillRect/>
          </a:stretch>
        </p:blipFill>
        <p:spPr>
          <a:xfrm>
            <a:off x="7404384" y="4074963"/>
            <a:ext cx="3365811" cy="1831122"/>
          </a:xfrm>
          <a:prstGeom prst="rect">
            <a:avLst/>
          </a:prstGeom>
        </p:spPr>
      </p:pic>
      <p:pic>
        <p:nvPicPr>
          <p:cNvPr id="33" name="Picture 34" descr="Icon&#10;&#10;Description automatically generated">
            <a:extLst>
              <a:ext uri="{FF2B5EF4-FFF2-40B4-BE49-F238E27FC236}">
                <a16:creationId xmlns:a16="http://schemas.microsoft.com/office/drawing/2014/main" id="{A8BE49A7-E475-420F-A40A-3AB64927A158}"/>
              </a:ext>
            </a:extLst>
          </p:cNvPr>
          <p:cNvPicPr>
            <a:picLocks noChangeAspect="1"/>
          </p:cNvPicPr>
          <p:nvPr/>
        </p:nvPicPr>
        <p:blipFill>
          <a:blip r:embed="rId6"/>
          <a:stretch>
            <a:fillRect/>
          </a:stretch>
        </p:blipFill>
        <p:spPr>
          <a:xfrm>
            <a:off x="1490640" y="2109891"/>
            <a:ext cx="1642966" cy="1652924"/>
          </a:xfrm>
          <a:prstGeom prst="rect">
            <a:avLst/>
          </a:prstGeom>
        </p:spPr>
      </p:pic>
      <p:pic>
        <p:nvPicPr>
          <p:cNvPr id="35" name="Picture 5" descr="Icon&#10;&#10;Description automatically generated">
            <a:extLst>
              <a:ext uri="{FF2B5EF4-FFF2-40B4-BE49-F238E27FC236}">
                <a16:creationId xmlns:a16="http://schemas.microsoft.com/office/drawing/2014/main" id="{EAADC8A5-2217-454D-9741-8BA3E50D9DBE}"/>
              </a:ext>
            </a:extLst>
          </p:cNvPr>
          <p:cNvPicPr>
            <a:picLocks noChangeAspect="1"/>
          </p:cNvPicPr>
          <p:nvPr/>
        </p:nvPicPr>
        <p:blipFill rotWithShape="1">
          <a:blip r:embed="rId7"/>
          <a:srcRect r="-1" b="2425"/>
          <a:stretch/>
        </p:blipFill>
        <p:spPr>
          <a:xfrm>
            <a:off x="9509710" y="52398"/>
            <a:ext cx="1050437" cy="102869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pic>
        <p:nvPicPr>
          <p:cNvPr id="3" name="Picture 3" descr="Icon&#10;&#10;Description automatically generated">
            <a:extLst>
              <a:ext uri="{FF2B5EF4-FFF2-40B4-BE49-F238E27FC236}">
                <a16:creationId xmlns:a16="http://schemas.microsoft.com/office/drawing/2014/main" id="{C55C5E77-D9E3-4DB6-9D26-C4A4DB2C73E7}"/>
              </a:ext>
            </a:extLst>
          </p:cNvPr>
          <p:cNvPicPr>
            <a:picLocks noChangeAspect="1"/>
          </p:cNvPicPr>
          <p:nvPr/>
        </p:nvPicPr>
        <p:blipFill>
          <a:blip r:embed="rId8"/>
          <a:stretch>
            <a:fillRect/>
          </a:stretch>
        </p:blipFill>
        <p:spPr>
          <a:xfrm>
            <a:off x="4359520" y="2239611"/>
            <a:ext cx="1001110" cy="1485749"/>
          </a:xfrm>
          <a:prstGeom prst="rect">
            <a:avLst/>
          </a:prstGeom>
        </p:spPr>
      </p:pic>
      <p:pic>
        <p:nvPicPr>
          <p:cNvPr id="11" name="Picture 11">
            <a:extLst>
              <a:ext uri="{FF2B5EF4-FFF2-40B4-BE49-F238E27FC236}">
                <a16:creationId xmlns:a16="http://schemas.microsoft.com/office/drawing/2014/main" id="{A80A28F3-BF7F-4714-9694-F47E5C32F175}"/>
              </a:ext>
            </a:extLst>
          </p:cNvPr>
          <p:cNvPicPr>
            <a:picLocks noChangeAspect="1"/>
          </p:cNvPicPr>
          <p:nvPr/>
        </p:nvPicPr>
        <p:blipFill>
          <a:blip r:embed="rId9"/>
          <a:stretch>
            <a:fillRect/>
          </a:stretch>
        </p:blipFill>
        <p:spPr>
          <a:xfrm>
            <a:off x="5360631" y="2231484"/>
            <a:ext cx="1001110" cy="1493876"/>
          </a:xfrm>
          <a:prstGeom prst="rect">
            <a:avLst/>
          </a:prstGeom>
        </p:spPr>
      </p:pic>
      <p:pic>
        <p:nvPicPr>
          <p:cNvPr id="15" name="Picture 15" descr="A picture containing accessory, vector graphics, silhouette&#10;&#10;Description automatically generated">
            <a:extLst>
              <a:ext uri="{FF2B5EF4-FFF2-40B4-BE49-F238E27FC236}">
                <a16:creationId xmlns:a16="http://schemas.microsoft.com/office/drawing/2014/main" id="{1F817974-C914-43E8-BAAD-81FDC72C0EE8}"/>
              </a:ext>
            </a:extLst>
          </p:cNvPr>
          <p:cNvPicPr>
            <a:picLocks noChangeAspect="1"/>
          </p:cNvPicPr>
          <p:nvPr/>
        </p:nvPicPr>
        <p:blipFill>
          <a:blip r:embed="rId10"/>
          <a:stretch>
            <a:fillRect/>
          </a:stretch>
        </p:blipFill>
        <p:spPr>
          <a:xfrm>
            <a:off x="7667820" y="2187555"/>
            <a:ext cx="1841890" cy="1319767"/>
          </a:xfrm>
          <a:prstGeom prst="rect">
            <a:avLst/>
          </a:prstGeom>
        </p:spPr>
      </p:pic>
      <p:pic>
        <p:nvPicPr>
          <p:cNvPr id="3074" name="Picture 2">
            <a:extLst>
              <a:ext uri="{FF2B5EF4-FFF2-40B4-BE49-F238E27FC236}">
                <a16:creationId xmlns:a16="http://schemas.microsoft.com/office/drawing/2014/main" id="{8909516F-A1C8-404F-B798-0DABF5E102A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84655" y="4074963"/>
            <a:ext cx="1954038" cy="19540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ownload Microsoft Word (Multi-Tool Word) Logo in SVG Vector or PNG File  Format - Logo.wine">
            <a:extLst>
              <a:ext uri="{FF2B5EF4-FFF2-40B4-BE49-F238E27FC236}">
                <a16:creationId xmlns:a16="http://schemas.microsoft.com/office/drawing/2014/main" id="{04CBAC48-9DF5-4833-81AE-3EFA669AF41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745562" y="4066688"/>
            <a:ext cx="3185496" cy="212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20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2E0F-D86E-434E-81EF-B0A668824ADE}"/>
              </a:ext>
            </a:extLst>
          </p:cNvPr>
          <p:cNvSpPr>
            <a:spLocks noGrp="1"/>
          </p:cNvSpPr>
          <p:nvPr>
            <p:ph type="title"/>
          </p:nvPr>
        </p:nvSpPr>
        <p:spPr>
          <a:xfrm>
            <a:off x="2061970" y="2561017"/>
            <a:ext cx="7805057" cy="1018664"/>
          </a:xfrm>
        </p:spPr>
        <p:txBody>
          <a:bodyPr>
            <a:noAutofit/>
          </a:bodyPr>
          <a:lstStyle/>
          <a:p>
            <a:pPr algn="ctr"/>
            <a:r>
              <a:rPr lang="en-US" sz="6000" b="1" dirty="0">
                <a:latin typeface="Times New Roman"/>
                <a:cs typeface="Calibri Light"/>
              </a:rPr>
              <a:t>Thank you for your attention!</a:t>
            </a:r>
            <a:endParaRPr lang="en-US" dirty="0">
              <a:cs typeface="Arial" panose="020B0604020202020204"/>
            </a:endParaRPr>
          </a:p>
        </p:txBody>
      </p:sp>
      <p:pic>
        <p:nvPicPr>
          <p:cNvPr id="5" name="Picture 5" descr="Icon&#10;&#10;Description automatically generated">
            <a:extLst>
              <a:ext uri="{FF2B5EF4-FFF2-40B4-BE49-F238E27FC236}">
                <a16:creationId xmlns:a16="http://schemas.microsoft.com/office/drawing/2014/main" id="{6AFE3AD1-7054-4BAD-A276-3C04B2B3536F}"/>
              </a:ext>
            </a:extLst>
          </p:cNvPr>
          <p:cNvPicPr>
            <a:picLocks noChangeAspect="1"/>
          </p:cNvPicPr>
          <p:nvPr/>
        </p:nvPicPr>
        <p:blipFill rotWithShape="1">
          <a:blip r:embed="rId2"/>
          <a:srcRect r="-1" b="2425"/>
          <a:stretch/>
        </p:blipFill>
        <p:spPr>
          <a:xfrm>
            <a:off x="9688212" y="509016"/>
            <a:ext cx="1050437" cy="102869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932611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108</Words>
  <Application>Microsoft Office PowerPoint</Application>
  <PresentationFormat>Широк екран</PresentationFormat>
  <Paragraphs>12</Paragraphs>
  <Slides>6</Slides>
  <Notes>0</Notes>
  <HiddenSlides>0</HiddenSlides>
  <MMClips>0</MMClips>
  <ScaleCrop>false</ScaleCrop>
  <HeadingPairs>
    <vt:vector size="6" baseType="variant">
      <vt:variant>
        <vt:lpstr>Използвани шрифтове</vt:lpstr>
      </vt:variant>
      <vt:variant>
        <vt:i4>6</vt:i4>
      </vt:variant>
      <vt:variant>
        <vt:lpstr>Тема</vt:lpstr>
      </vt:variant>
      <vt:variant>
        <vt:i4>1</vt:i4>
      </vt:variant>
      <vt:variant>
        <vt:lpstr>Заглавия на слайдовете</vt:lpstr>
      </vt:variant>
      <vt:variant>
        <vt:i4>6</vt:i4>
      </vt:variant>
    </vt:vector>
  </HeadingPairs>
  <TitlesOfParts>
    <vt:vector size="13" baseType="lpstr">
      <vt:lpstr>Arial</vt:lpstr>
      <vt:lpstr>Arial</vt:lpstr>
      <vt:lpstr>MS Shell Dlg 2</vt:lpstr>
      <vt:lpstr>Times New Roman</vt:lpstr>
      <vt:lpstr>Wingdings</vt:lpstr>
      <vt:lpstr>Wingdings 3</vt:lpstr>
      <vt:lpstr>Madison</vt:lpstr>
      <vt:lpstr>Location Finders </vt:lpstr>
      <vt:lpstr>Participants</vt:lpstr>
      <vt:lpstr>Purpose of the project</vt:lpstr>
      <vt:lpstr>Future plans</vt:lpstr>
      <vt:lpstr>Technologies used</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Самуил Любославов Шкварла</cp:lastModifiedBy>
  <cp:revision>270</cp:revision>
  <dcterms:created xsi:type="dcterms:W3CDTF">2022-03-17T17:20:29Z</dcterms:created>
  <dcterms:modified xsi:type="dcterms:W3CDTF">2022-03-20T16:24:21Z</dcterms:modified>
</cp:coreProperties>
</file>