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" panose="020B0604020202020204" charset="0"/>
      <p:regular r:id="rId16"/>
      <p:bold r:id="rId17"/>
    </p:embeddedFont>
    <p:embeddedFont>
      <p:font typeface="Lato Light" panose="020F0502020204030203" pitchFamily="34" charset="0"/>
      <p:regular r:id="rId18"/>
      <p:bold r:id="rId19"/>
      <p:italic r:id="rId20"/>
      <p:boldItalic r:id="rId21"/>
    </p:embeddedFont>
    <p:embeddedFont>
      <p:font typeface="League Spartan" panose="020B0604020202020204" charset="0"/>
      <p:regular r:id="rId22"/>
      <p:bold r:id="rId23"/>
    </p:embeddedFont>
    <p:embeddedFont>
      <p:font typeface="League Spartan Medium" panose="020B0604020202020204" charset="0"/>
      <p:regular r:id="rId24"/>
      <p:bold r:id="rId25"/>
    </p:embeddedFont>
    <p:embeddedFont>
      <p:font typeface="Open Sans Medium" panose="020B060402020202020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20600660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20600660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SLIDES_API206006601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SLIDES_API206006601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SLIDES_API206006601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SLIDES_API206006601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206006601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206006601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SLIDES_API206006601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SLIDES_API206006601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SLIDES_API206006601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SLIDES_API206006601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SLIDES_API206006601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SLIDES_API206006601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SLIDES_API206006601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SLIDES_API206006601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sentinel Game Introduction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49086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An overview of the sentinel social game and its features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66" y="3826949"/>
            <a:ext cx="776818" cy="111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150" y="1683650"/>
            <a:ext cx="3459850" cy="34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Texting “sentinel” to a central number enables individuals in need to issue worldwide alerts.</a:t>
            </a:r>
            <a:endParaRPr dirty="0"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Each person is assigned to a Legion based on their telephone area code.</a:t>
            </a:r>
            <a:endParaRPr dirty="0"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software gamifies the response to alerts.</a:t>
            </a:r>
            <a:endParaRPr dirty="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563" y="2754125"/>
            <a:ext cx="1914878" cy="2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subTitle" idx="1"/>
          </p:nvPr>
        </p:nvSpPr>
        <p:spPr>
          <a:xfrm>
            <a:off x="806950" y="14383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9 possible divisions of any organization based on the Assignment Management Hash Function.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2"/>
          </p:nvPr>
        </p:nvSpPr>
        <p:spPr>
          <a:xfrm>
            <a:off x="5379750" y="1438313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sum of digits of any number resolves to 1,2,3,4,5,6,7,8 or 9.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subTitle" idx="3"/>
          </p:nvPr>
        </p:nvSpPr>
        <p:spPr>
          <a:xfrm>
            <a:off x="6035675" y="3187150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app issues a Penalty to a Legion based on the number of messages emanating from its ranks.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4"/>
          </p:nvPr>
        </p:nvSpPr>
        <p:spPr>
          <a:xfrm>
            <a:off x="1599125" y="3761050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purposed to minimize Free Ridership via group dynamics.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Self-sustaining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Competition between the 9 Legions will attract sponsors.</a:t>
            </a:r>
            <a:endParaRPr dirty="0"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 dirty="0">
                <a:solidFill>
                  <a:srgbClr val="FF0000"/>
                </a:solidFill>
              </a:rPr>
              <a:t>It is hoped that sentinel can remodel the world economy in time for mitigating climate exacerbation expected in 5 years.</a:t>
            </a:r>
            <a:endParaRPr dirty="0">
              <a:solidFill>
                <a:srgbClr val="FF0000"/>
              </a:solidFill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sentinel will also enable research into treatments for diseases.</a:t>
            </a:r>
            <a:endParaRPr dirty="0"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00" y="0"/>
            <a:ext cx="4816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6190550" y="189150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includes your need for a Canada Goose jacket or your need for Lettuce.</a:t>
            </a:r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</a:t>
            </a: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741950" y="1445550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"Need" is defined with broad strokes in the sentinel App.</a:t>
            </a:r>
            <a:endParaRPr dirty="0"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3"/>
          </p:nvPr>
        </p:nvSpPr>
        <p:spPr>
          <a:xfrm>
            <a:off x="1338025" y="3809625"/>
            <a:ext cx="2461800" cy="10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sentinel aims to solve United Nations Sustainable Goal [UNSDG] #1: 'No Poverty'.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025" y="3072725"/>
            <a:ext cx="3241974" cy="20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272726" cy="15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</a:t>
            </a: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ensure safety of both the person in need and person helping, both parties are recommended to meet at a public coffee shop near the person in need.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325" y="2217900"/>
            <a:ext cx="2723350" cy="27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4187300" y="12290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Incentive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4678500" y="2675400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Gamers can buy premium wristbands with custom Legion Numbers based on the hash of their City Area Code.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2"/>
          </p:nvPr>
        </p:nvSpPr>
        <p:spPr>
          <a:xfrm>
            <a:off x="4678500" y="1691438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Backers receive free 9 Legion wristbands that mention a present cause.</a:t>
            </a:r>
            <a:endParaRPr dirty="0"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025" y="994975"/>
            <a:ext cx="2789225" cy="64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1011350" y="3082400"/>
            <a:ext cx="6794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Please feel free to ask any questions: 😄</a:t>
            </a: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2167200" y="3908200"/>
            <a:ext cx="5129100" cy="1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EMAIL: salman@FlowerEconomics.com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TEL: 14375562530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975" y="130025"/>
            <a:ext cx="4348850" cy="28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285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League Spartan</vt:lpstr>
      <vt:lpstr>Lato Light</vt:lpstr>
      <vt:lpstr>League Spartan Medium</vt:lpstr>
      <vt:lpstr>Poppins</vt:lpstr>
      <vt:lpstr>Open Sans Medium</vt:lpstr>
      <vt:lpstr>Calibri</vt:lpstr>
      <vt:lpstr>Arial</vt:lpstr>
      <vt:lpstr>Courier New</vt:lpstr>
      <vt:lpstr>Inter</vt:lpstr>
      <vt:lpstr>Simple Light</vt:lpstr>
      <vt:lpstr>Modern Monochrome - v1</vt:lpstr>
      <vt:lpstr>sentinel Game Introduction</vt:lpstr>
      <vt:lpstr>Introduction</vt:lpstr>
      <vt:lpstr>Gamification</vt:lpstr>
      <vt:lpstr>Self-sustaining</vt:lpstr>
      <vt:lpstr>Strategic</vt:lpstr>
      <vt:lpstr>Safety</vt:lpstr>
      <vt:lpstr>Incentive</vt:lpstr>
      <vt:lpstr>Thank you. Please feel free to ask any questions: 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 App Introduction</dc:title>
  <cp:lastModifiedBy>salman shuaib</cp:lastModifiedBy>
  <cp:revision>2</cp:revision>
  <dcterms:modified xsi:type="dcterms:W3CDTF">2023-07-20T02:47:12Z</dcterms:modified>
</cp:coreProperties>
</file>