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7"/>
  </p:notesMasterIdLst>
  <p:sldIdLst>
    <p:sldId id="265" r:id="rId3"/>
    <p:sldId id="289" r:id="rId4"/>
    <p:sldId id="274" r:id="rId5"/>
    <p:sldId id="296" r:id="rId6"/>
    <p:sldId id="305" r:id="rId7"/>
    <p:sldId id="306" r:id="rId8"/>
    <p:sldId id="307" r:id="rId9"/>
    <p:sldId id="308" r:id="rId10"/>
    <p:sldId id="301" r:id="rId11"/>
    <p:sldId id="300" r:id="rId12"/>
    <p:sldId id="309" r:id="rId13"/>
    <p:sldId id="310" r:id="rId14"/>
    <p:sldId id="311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65564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PHP+NodeJS+VUEJS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: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视频电商网站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需要</a:t>
            </a:r>
            <a:r>
              <a:rPr lang="zh-CN" altLang="en-US"/>
              <a:t>做</a:t>
            </a:r>
            <a:r>
              <a:rPr lang="zh-CN" altLang="en-US" smtClean="0"/>
              <a:t>一些设置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altLang="zh-CN" smtClean="0"/>
              <a:t>php.ini</a:t>
            </a:r>
          </a:p>
          <a:p>
            <a:r>
              <a:rPr lang="zh-CN" altLang="en-US" smtClean="0"/>
              <a:t>找到</a:t>
            </a:r>
            <a:r>
              <a:rPr lang="en-US" altLang="zh-CN" smtClean="0"/>
              <a:t>phar.readonly </a:t>
            </a:r>
            <a:r>
              <a:rPr lang="zh-CN" altLang="en-US" smtClean="0"/>
              <a:t>把它设置为</a:t>
            </a:r>
            <a:r>
              <a:rPr lang="en-US" altLang="zh-CN" smtClean="0"/>
              <a:t>off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压缩代码如下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&lt;?php</a:t>
            </a:r>
          </a:p>
          <a:p>
            <a:r>
              <a:rPr lang="en-US"/>
              <a:t>$phar = new Phar(</a:t>
            </a:r>
            <a:r>
              <a:rPr lang="en-US"/>
              <a:t>'shenyi.phar</a:t>
            </a:r>
            <a:r>
              <a:rPr lang="en-US" smtClean="0"/>
              <a:t>'); //</a:t>
            </a:r>
            <a:r>
              <a:rPr lang="zh-CN" altLang="en-US" smtClean="0"/>
              <a:t>创建一个</a:t>
            </a:r>
            <a:r>
              <a:rPr lang="en-US" altLang="zh-CN" smtClean="0"/>
              <a:t>phar</a:t>
            </a:r>
            <a:r>
              <a:rPr lang="zh-CN" altLang="en-US" smtClean="0"/>
              <a:t>包</a:t>
            </a:r>
            <a:endParaRPr lang="en-US"/>
          </a:p>
          <a:p>
            <a:r>
              <a:rPr lang="en-US"/>
              <a:t>$phar-&gt;buildFromDirectory(__DIR__.'/files', '/\.</a:t>
            </a:r>
            <a:r>
              <a:rPr lang="en-US"/>
              <a:t>php</a:t>
            </a:r>
            <a:r>
              <a:rPr lang="en-US" smtClean="0"/>
              <a:t>$/');//</a:t>
            </a:r>
            <a:r>
              <a:rPr lang="zh-CN" altLang="en-US"/>
              <a:t>把</a:t>
            </a:r>
            <a:r>
              <a:rPr lang="zh-CN" altLang="en-US" smtClean="0"/>
              <a:t>当前文件夹下的</a:t>
            </a:r>
            <a:r>
              <a:rPr lang="en-US" altLang="zh-CN" smtClean="0"/>
              <a:t>files</a:t>
            </a:r>
            <a:r>
              <a:rPr lang="zh-CN" altLang="en-US" smtClean="0"/>
              <a:t>作为编译目录</a:t>
            </a:r>
            <a:endParaRPr lang="en-US"/>
          </a:p>
          <a:p>
            <a:r>
              <a:rPr lang="en-US"/>
              <a:t>$phar-&gt;compressFiles(Phar::</a:t>
            </a:r>
            <a:r>
              <a:rPr lang="en-US"/>
              <a:t>GZ</a:t>
            </a:r>
            <a:r>
              <a:rPr lang="en-US" smtClean="0"/>
              <a:t>);</a:t>
            </a:r>
            <a:r>
              <a:rPr lang="zh-CN" altLang="en-US" smtClean="0"/>
              <a:t>使用</a:t>
            </a:r>
            <a:r>
              <a:rPr lang="en-US" altLang="zh-CN" smtClean="0"/>
              <a:t>gzip</a:t>
            </a:r>
            <a:r>
              <a:rPr lang="zh-CN" altLang="en-US" smtClean="0"/>
              <a:t>来压缩</a:t>
            </a:r>
            <a:endParaRPr lang="en-US"/>
          </a:p>
          <a:p>
            <a:r>
              <a:rPr lang="en-US" smtClean="0"/>
              <a:t>$</a:t>
            </a:r>
            <a:r>
              <a:rPr lang="en-US"/>
              <a:t>phar-&gt;setStub($phar-&gt;createDefaultStub(</a:t>
            </a:r>
            <a:r>
              <a:rPr lang="en-US"/>
              <a:t>'index.php</a:t>
            </a:r>
            <a:r>
              <a:rPr lang="en-US" smtClean="0"/>
              <a:t>'));//</a:t>
            </a:r>
            <a:r>
              <a:rPr lang="zh-CN" altLang="en-US" smtClean="0"/>
              <a:t>设置入口文件</a:t>
            </a:r>
            <a:endParaRPr lang="en-US" altLang="zh-CN" smtClean="0"/>
          </a:p>
          <a:p>
            <a:endParaRPr lang="en-US"/>
          </a:p>
          <a:p>
            <a:pPr marL="0" indent="0">
              <a:buNone/>
            </a:pPr>
            <a:r>
              <a:rPr lang="zh-CN" altLang="en-US"/>
              <a:t>当</a:t>
            </a:r>
            <a:r>
              <a:rPr lang="zh-CN" altLang="en-US" smtClean="0"/>
              <a:t>我执行</a:t>
            </a:r>
            <a:r>
              <a:rPr lang="en-US" altLang="zh-CN" smtClean="0"/>
              <a:t>php shenyi.phar</a:t>
            </a:r>
            <a:r>
              <a:rPr lang="zh-CN" altLang="en-US" smtClean="0"/>
              <a:t>时它首先去执行的文件（好比</a:t>
            </a:r>
            <a:r>
              <a:rPr lang="en-US" altLang="zh-CN" smtClean="0"/>
              <a:t>main</a:t>
            </a:r>
            <a:r>
              <a:rPr lang="zh-CN" altLang="en-US" smtClean="0"/>
              <a:t>函数</a:t>
            </a:r>
            <a:r>
              <a:rPr lang="en-US" altLang="zh-CN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接下来我们来创建一个批处理脚本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创建 请参照我的</a:t>
            </a:r>
            <a:r>
              <a:rPr lang="en-US" altLang="zh-CN" smtClean="0"/>
              <a:t>Linux</a:t>
            </a:r>
            <a:r>
              <a:rPr lang="zh-CN" altLang="en-US" smtClean="0"/>
              <a:t>课程。（其实更简单</a:t>
            </a:r>
            <a:r>
              <a:rPr lang="en-US" altLang="zh-CN" smtClean="0"/>
              <a:t>)</a:t>
            </a:r>
          </a:p>
          <a:p>
            <a:r>
              <a:rPr lang="en-US" smtClean="0"/>
              <a:t>windows</a:t>
            </a:r>
            <a:r>
              <a:rPr lang="zh-CN" altLang="en-US" smtClean="0"/>
              <a:t>请创建一个 </a:t>
            </a:r>
            <a:r>
              <a:rPr lang="en-US" altLang="zh-CN" smtClean="0"/>
              <a:t>shenyi.bat</a:t>
            </a:r>
            <a:r>
              <a:rPr lang="zh-CN" altLang="en-US" smtClean="0"/>
              <a:t>文件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里面写上</a:t>
            </a:r>
            <a:r>
              <a:rPr lang="en-US" altLang="zh-CN" smtClean="0"/>
              <a:t>(</a:t>
            </a:r>
            <a:r>
              <a:rPr lang="zh-CN" altLang="en-US" smtClean="0"/>
              <a:t>随意了解，不要去刻意学习</a:t>
            </a:r>
            <a:r>
              <a:rPr lang="en-US" altLang="zh-CN" smtClean="0"/>
              <a:t>windows</a:t>
            </a:r>
            <a:r>
              <a:rPr lang="zh-CN" altLang="en-US" smtClean="0"/>
              <a:t>里面的批处理脚本，除非真的有必要</a:t>
            </a:r>
            <a:r>
              <a:rPr lang="en-US" altLang="zh-CN" smtClean="0"/>
              <a:t>)</a:t>
            </a:r>
          </a:p>
          <a:p>
            <a:endParaRPr lang="en-US" altLang="zh-CN"/>
          </a:p>
          <a:p>
            <a:r>
              <a:rPr lang="en-US" altLang="zh-CN" smtClean="0"/>
              <a:t>php shenyi.phar </a:t>
            </a:r>
          </a:p>
          <a:p>
            <a:endParaRPr lang="en-US" altLang="zh-CN"/>
          </a:p>
          <a:p>
            <a:r>
              <a:rPr lang="zh-CN" altLang="en-US" smtClean="0"/>
              <a:t>然后执行  </a:t>
            </a:r>
            <a:r>
              <a:rPr lang="en-US" altLang="zh-CN" smtClean="0"/>
              <a:t>shenyi</a:t>
            </a:r>
            <a:r>
              <a:rPr lang="zh-CN" altLang="en-US" smtClean="0"/>
              <a:t>即可</a:t>
            </a:r>
            <a:r>
              <a:rPr lang="en-US" altLang="zh-CN" smtClean="0"/>
              <a:t>(.bat</a:t>
            </a:r>
            <a:r>
              <a:rPr lang="zh-CN" altLang="en-US" smtClean="0"/>
              <a:t>后缀刻意省略</a:t>
            </a:r>
            <a:r>
              <a:rPr lang="en-US" altLang="zh-CN" smtClean="0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Composer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079" y="1825625"/>
            <a:ext cx="10788721" cy="4873126"/>
          </a:xfrm>
        </p:spPr>
        <p:txBody>
          <a:bodyPr/>
          <a:lstStyle/>
          <a:p>
            <a:r>
              <a:rPr lang="zh-CN" altLang="en-US" smtClean="0"/>
              <a:t>现在好多语言都有依赖管理工具</a:t>
            </a:r>
            <a:r>
              <a:rPr lang="en-US" altLang="zh-CN" smtClean="0"/>
              <a:t>(</a:t>
            </a:r>
            <a:r>
              <a:rPr lang="zh-CN" altLang="en-US" smtClean="0"/>
              <a:t>什么是依赖？譬如我写了一个很牛逼的程序，你要用，那么你就依赖我</a:t>
            </a:r>
            <a:r>
              <a:rPr lang="en-US" altLang="zh-CN" smtClean="0"/>
              <a:t>,</a:t>
            </a:r>
            <a:r>
              <a:rPr lang="zh-CN" altLang="en-US" smtClean="0"/>
              <a:t>我就是你的依赖</a:t>
            </a:r>
            <a:r>
              <a:rPr lang="en-US" altLang="zh-CN" smtClean="0"/>
              <a:t>)</a:t>
            </a:r>
          </a:p>
          <a:p>
            <a:endParaRPr lang="en-US"/>
          </a:p>
          <a:p>
            <a:r>
              <a:rPr lang="en-US" smtClean="0"/>
              <a:t>nodejs</a:t>
            </a:r>
            <a:r>
              <a:rPr lang="zh-CN" altLang="en-US" smtClean="0"/>
              <a:t>有</a:t>
            </a:r>
            <a:r>
              <a:rPr lang="en-US" altLang="zh-CN" smtClean="0"/>
              <a:t>npm</a:t>
            </a:r>
            <a:r>
              <a:rPr lang="zh-CN" altLang="en-US" smtClean="0"/>
              <a:t>工具。</a:t>
            </a:r>
            <a:r>
              <a:rPr lang="en-US" altLang="zh-CN" smtClean="0"/>
              <a:t>python</a:t>
            </a:r>
            <a:r>
              <a:rPr lang="zh-CN" altLang="en-US" smtClean="0"/>
              <a:t>有</a:t>
            </a:r>
            <a:r>
              <a:rPr lang="en-US" altLang="zh-CN" smtClean="0"/>
              <a:t>pip </a:t>
            </a:r>
            <a:r>
              <a:rPr lang="zh-CN" altLang="en-US" smtClean="0"/>
              <a:t>，</a:t>
            </a:r>
            <a:r>
              <a:rPr lang="en-US" altLang="zh-CN" smtClean="0"/>
              <a:t>java</a:t>
            </a:r>
            <a:r>
              <a:rPr lang="zh-CN" altLang="en-US" smtClean="0"/>
              <a:t>有</a:t>
            </a:r>
            <a:r>
              <a:rPr lang="en-US" altLang="zh-CN" smtClean="0"/>
              <a:t>maven</a:t>
            </a:r>
            <a:r>
              <a:rPr lang="zh-CN" altLang="en-US" smtClean="0"/>
              <a:t>。 那么</a:t>
            </a:r>
            <a:r>
              <a:rPr lang="en-US" altLang="zh-CN" smtClean="0"/>
              <a:t>PHP</a:t>
            </a:r>
            <a:r>
              <a:rPr lang="zh-CN" altLang="en-US" smtClean="0"/>
              <a:t>总要搞一个嘛，那就是</a:t>
            </a:r>
            <a:r>
              <a:rPr lang="en-US" altLang="zh-CN" smtClean="0"/>
              <a:t>composer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无非是大家把库文件统一放到某个网站里，然后弄个很屌的工具</a:t>
            </a:r>
            <a:r>
              <a:rPr lang="en-US" altLang="zh-CN" smtClean="0"/>
              <a:t>,</a:t>
            </a:r>
            <a:r>
              <a:rPr lang="zh-CN" altLang="en-US" smtClean="0"/>
              <a:t>利用命令行的方式来下载、规范、统一加载和运行。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通过梳理后，我们再去看</a:t>
            </a:r>
            <a:r>
              <a:rPr lang="en-US" altLang="zh-CN"/>
              <a:t>docs.phpcomposer.com</a:t>
            </a:r>
            <a:r>
              <a:rPr lang="en-US" altLang="zh-CN" smtClean="0"/>
              <a:t>/ (composer</a:t>
            </a:r>
            <a:r>
              <a:rPr lang="zh-CN" altLang="en-US" smtClean="0"/>
              <a:t>官网</a:t>
            </a:r>
            <a:r>
              <a:rPr lang="en-US" altLang="zh-CN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、主群：</a:t>
            </a:r>
            <a:r>
              <a:rPr lang="en-US" altLang="zh-CN" dirty="0" smtClean="0"/>
              <a:t>98514334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mtClean="0"/>
              <a:t>2</a:t>
            </a:r>
            <a:r>
              <a:rPr lang="zh-CN" altLang="en-US" smtClean="0"/>
              <a:t>、前端分群：</a:t>
            </a:r>
            <a:r>
              <a:rPr lang="en-US" altLang="zh-CN" smtClean="0"/>
              <a:t>484148000</a:t>
            </a:r>
          </a:p>
          <a:p>
            <a:pPr marL="0" indent="0">
              <a:buNone/>
            </a:pPr>
            <a:r>
              <a:rPr lang="en-US" altLang="zh-CN" smtClean="0"/>
              <a:t> 3</a:t>
            </a:r>
            <a:r>
              <a:rPr lang="zh-CN" altLang="en-US" smtClean="0"/>
              <a:t>、</a:t>
            </a:r>
            <a:r>
              <a:rPr lang="en-US" altLang="zh-CN" smtClean="0"/>
              <a:t>PHP</a:t>
            </a:r>
            <a:r>
              <a:rPr lang="zh-CN" altLang="en-US" smtClean="0"/>
              <a:t>分群：</a:t>
            </a:r>
            <a:r>
              <a:rPr lang="en-US" altLang="zh-CN"/>
              <a:t>563402123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4935" y="2430231"/>
            <a:ext cx="12133780" cy="1545868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</a:t>
            </a:r>
            <a:r>
              <a:rPr lang="zh-CN" altLang="en-US" smtClean="0"/>
              <a:t>预热</a:t>
            </a:r>
            <a:r>
              <a:rPr lang="zh-CN" altLang="en-US" smtClean="0"/>
              <a:t>篇：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 </a:t>
            </a:r>
            <a:r>
              <a:rPr lang="zh-CN" altLang="en-US" smtClean="0"/>
              <a:t> </a:t>
            </a:r>
            <a:r>
              <a:rPr lang="en-US" altLang="zh-CN" smtClean="0"/>
              <a:t>Composer</a:t>
            </a:r>
            <a:r>
              <a:rPr lang="zh-CN" altLang="en-US" smtClean="0"/>
              <a:t>难理解？那么说明你对</a:t>
            </a:r>
            <a:r>
              <a:rPr lang="en-US" altLang="zh-CN" smtClean="0"/>
              <a:t>PHP</a:t>
            </a:r>
            <a:r>
              <a:rPr lang="zh-CN" altLang="en-US" smtClean="0"/>
              <a:t>这些功能不了解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 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一度被认为</a:t>
            </a:r>
            <a:r>
              <a:rPr lang="en-US" altLang="zh-CN" smtClean="0"/>
              <a:t>PHP</a:t>
            </a:r>
            <a:r>
              <a:rPr lang="zh-CN" altLang="en-US" smtClean="0"/>
              <a:t>只能做网站，却不知</a:t>
            </a:r>
            <a:r>
              <a:rPr lang="en-US" altLang="zh-CN" smtClean="0"/>
              <a:t>PHP</a:t>
            </a:r>
            <a:r>
              <a:rPr lang="zh-CN" altLang="en-US" smtClean="0"/>
              <a:t>首先是一个脚本型语言，靠解释器器运行。（在一定程度上、一定范围内和</a:t>
            </a:r>
            <a:r>
              <a:rPr lang="en-US" altLang="zh-CN" smtClean="0"/>
              <a:t>python</a:t>
            </a:r>
            <a:r>
              <a:rPr lang="zh-CN" altLang="en-US" smtClean="0"/>
              <a:t>可以媲美）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在</a:t>
            </a:r>
            <a:r>
              <a:rPr lang="en-US" altLang="zh-CN" smtClean="0"/>
              <a:t>Linux </a:t>
            </a:r>
            <a:r>
              <a:rPr lang="zh-CN" altLang="en-US" smtClean="0"/>
              <a:t>里面正常编译后会有一个可执行程序 ：</a:t>
            </a:r>
            <a:r>
              <a:rPr lang="en-US" altLang="zh-CN" smtClean="0"/>
              <a:t>php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windows</a:t>
            </a:r>
            <a:r>
              <a:rPr lang="zh-CN" altLang="en-US" smtClean="0"/>
              <a:t>里面可执行程序是</a:t>
            </a:r>
            <a:r>
              <a:rPr lang="en-US" altLang="zh-CN" smtClean="0"/>
              <a:t>php.exe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</a:t>
            </a:r>
            <a:r>
              <a:rPr lang="zh-CN" altLang="en-US" smtClean="0"/>
              <a:t>这是一个“母体”，包含了很多你可能并没有接触过的功能，这节课让我们来体验一下。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24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在下面的列子可以看到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95209" y="1869897"/>
            <a:ext cx="110652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php</a:t>
            </a:r>
            <a:r>
              <a:rPr lang="zh-CN" altLang="en-US" sz="2600"/>
              <a:t>要想运行其程序，需要借助</a:t>
            </a:r>
            <a:endParaRPr lang="en-US" altLang="zh-CN" sz="2600"/>
          </a:p>
          <a:p>
            <a:r>
              <a:rPr lang="en-US" sz="2600"/>
              <a:t>e:/xxx/xx/xx/php.exe (</a:t>
            </a:r>
            <a:r>
              <a:rPr lang="zh-CN" altLang="en-US" sz="2600"/>
              <a:t>这是我电脑上部署</a:t>
            </a:r>
            <a:r>
              <a:rPr lang="en-US" altLang="zh-CN" sz="2600"/>
              <a:t>PHP</a:t>
            </a:r>
            <a:r>
              <a:rPr lang="zh-CN" altLang="en-US" sz="2600"/>
              <a:t>的路径</a:t>
            </a:r>
            <a:r>
              <a:rPr lang="en-US" altLang="zh-CN" sz="2600"/>
              <a:t>,</a:t>
            </a:r>
            <a:r>
              <a:rPr lang="zh-CN" altLang="en-US" sz="2600"/>
              <a:t>为了演示方便，我把这个路径放到了环境变量里 </a:t>
            </a:r>
            <a:r>
              <a:rPr lang="en-US" altLang="zh-CN" sz="2600"/>
              <a:t>)</a:t>
            </a:r>
          </a:p>
          <a:p>
            <a:endParaRPr lang="en-US" sz="2600"/>
          </a:p>
          <a:p>
            <a:endParaRPr lang="en-US" sz="2600"/>
          </a:p>
          <a:p>
            <a:endParaRPr lang="en-US" sz="2600"/>
          </a:p>
          <a:p>
            <a:r>
              <a:rPr lang="zh-CN" altLang="en-US" sz="2600"/>
              <a:t>于是</a:t>
            </a:r>
            <a:endParaRPr lang="en-US" altLang="zh-CN" sz="2600"/>
          </a:p>
          <a:p>
            <a:endParaRPr lang="en-US" sz="2600"/>
          </a:p>
          <a:p>
            <a:r>
              <a:rPr lang="en-US" sz="2600"/>
              <a:t>php.exe(</a:t>
            </a:r>
            <a:r>
              <a:rPr lang="zh-CN" altLang="en-US" sz="2600"/>
              <a:t>其中</a:t>
            </a:r>
            <a:r>
              <a:rPr lang="en-US" altLang="zh-CN" sz="2600"/>
              <a:t>.exe</a:t>
            </a:r>
            <a:r>
              <a:rPr lang="zh-CN" altLang="en-US" sz="2600"/>
              <a:t>后缀可以省略</a:t>
            </a:r>
            <a:r>
              <a:rPr lang="en-US" altLang="zh-CN" sz="2600"/>
              <a:t>) </a:t>
            </a:r>
            <a:r>
              <a:rPr lang="zh-CN" altLang="en-US" sz="2600"/>
              <a:t>文件名 就是最简单的运行</a:t>
            </a:r>
            <a:r>
              <a:rPr lang="en-US" altLang="zh-CN" sz="2600"/>
              <a:t>PHP</a:t>
            </a:r>
            <a:r>
              <a:rPr lang="zh-CN" altLang="en-US" sz="2600"/>
              <a:t>的方式</a:t>
            </a:r>
            <a:r>
              <a:rPr lang="en-US" altLang="zh-CN" sz="2600"/>
              <a:t>.</a:t>
            </a:r>
          </a:p>
          <a:p>
            <a:endParaRPr lang="en-US" sz="2600"/>
          </a:p>
          <a:p>
            <a:endParaRPr lang="en-US" sz="2600"/>
          </a:p>
          <a:p>
            <a:r>
              <a:rPr lang="zh-CN" altLang="en-US" sz="2600"/>
              <a:t>其中 </a:t>
            </a:r>
            <a:r>
              <a:rPr lang="en-US" altLang="zh-CN" sz="2600"/>
              <a:t>php</a:t>
            </a:r>
            <a:r>
              <a:rPr lang="zh-CN" altLang="en-US" sz="2600"/>
              <a:t>在读取文件后，发现里面有 </a:t>
            </a:r>
            <a:r>
              <a:rPr lang="en-US" altLang="zh-CN" sz="2600"/>
              <a:t>&lt;?php </a:t>
            </a:r>
            <a:r>
              <a:rPr lang="zh-CN" altLang="en-US" sz="2600"/>
              <a:t>的标记就会进行解释运行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同样 </a:t>
            </a:r>
            <a:r>
              <a:rPr lang="en-US" altLang="zh-CN" b="1" smtClean="0"/>
              <a:t>-r </a:t>
            </a:r>
            <a:r>
              <a:rPr lang="zh-CN" altLang="en-US" b="1" smtClean="0"/>
              <a:t>参数可以让</a:t>
            </a:r>
            <a:r>
              <a:rPr lang="en-US" altLang="zh-CN" b="1" smtClean="0"/>
              <a:t>PHP</a:t>
            </a:r>
            <a:r>
              <a:rPr lang="zh-CN" altLang="en-US" b="1" smtClean="0"/>
              <a:t>执行运行代码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95209" y="1869897"/>
            <a:ext cx="110652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smtClean="0"/>
              <a:t>譬如 </a:t>
            </a:r>
            <a:r>
              <a:rPr lang="en-US" altLang="zh-CN" sz="2600" smtClean="0"/>
              <a:t>php -r "</a:t>
            </a:r>
            <a:r>
              <a:rPr lang="zh-CN" altLang="en-US" sz="2600" smtClean="0"/>
              <a:t>这里写一段没有语法错误的</a:t>
            </a:r>
            <a:r>
              <a:rPr lang="en-US" altLang="zh-CN" sz="2600" smtClean="0"/>
              <a:t>PHP</a:t>
            </a:r>
            <a:r>
              <a:rPr lang="zh-CN" altLang="en-US" sz="2600" smtClean="0"/>
              <a:t>代码</a:t>
            </a:r>
            <a:r>
              <a:rPr lang="en-US" altLang="zh-CN" sz="2600" smtClean="0"/>
              <a:t>" </a:t>
            </a:r>
            <a:endParaRPr lang="en-US" altLang="zh-CN" sz="2600"/>
          </a:p>
          <a:p>
            <a:endParaRPr lang="en-US" sz="2600" smtClean="0"/>
          </a:p>
          <a:p>
            <a:r>
              <a:rPr lang="en-US" sz="2600"/>
              <a:t> </a:t>
            </a:r>
            <a:r>
              <a:rPr lang="zh-CN" altLang="en-US" sz="2600" smtClean="0"/>
              <a:t>要注意的是用了 </a:t>
            </a:r>
            <a:r>
              <a:rPr lang="en-US" altLang="zh-CN" sz="2600" smtClean="0"/>
              <a:t>-r</a:t>
            </a:r>
            <a:r>
              <a:rPr lang="zh-CN" altLang="en-US" sz="2600" smtClean="0"/>
              <a:t>参数，代码中</a:t>
            </a:r>
            <a:r>
              <a:rPr lang="zh-CN" altLang="en-US" sz="2600"/>
              <a:t>不</a:t>
            </a:r>
            <a:r>
              <a:rPr lang="zh-CN" altLang="en-US" sz="2600"/>
              <a:t>需要</a:t>
            </a:r>
            <a:r>
              <a:rPr lang="zh-CN" altLang="en-US" sz="2600" smtClean="0"/>
              <a:t>写 </a:t>
            </a:r>
            <a:r>
              <a:rPr lang="en-US" altLang="zh-CN" sz="2600" smtClean="0"/>
              <a:t>&lt;?php </a:t>
            </a:r>
            <a:r>
              <a:rPr lang="zh-CN" altLang="en-US" sz="2600" smtClean="0"/>
              <a:t>标记</a:t>
            </a:r>
            <a:endParaRPr lang="en-US" altLang="zh-CN" sz="2600" smtClean="0"/>
          </a:p>
          <a:p>
            <a:endParaRPr lang="en-US" sz="2600"/>
          </a:p>
          <a:p>
            <a:endParaRPr lang="en-US" sz="2600" smtClean="0"/>
          </a:p>
          <a:p>
            <a:r>
              <a:rPr lang="zh-CN" altLang="en-US" sz="2600"/>
              <a:t>看</a:t>
            </a:r>
            <a:r>
              <a:rPr lang="zh-CN" altLang="en-US" sz="2600" smtClean="0"/>
              <a:t>本课程的列子。我做了一个文件（别管它到底是</a:t>
            </a:r>
            <a:r>
              <a:rPr lang="en-US" altLang="zh-CN" sz="2600" smtClean="0"/>
              <a:t>php</a:t>
            </a:r>
            <a:r>
              <a:rPr lang="zh-CN" altLang="en-US" sz="2600" smtClean="0"/>
              <a:t>文件还是</a:t>
            </a:r>
            <a:r>
              <a:rPr lang="en-US" altLang="zh-CN" sz="2600" smtClean="0"/>
              <a:t>txt</a:t>
            </a:r>
            <a:r>
              <a:rPr lang="zh-CN" altLang="en-US" sz="2600" smtClean="0"/>
              <a:t>文件</a:t>
            </a:r>
            <a:r>
              <a:rPr lang="en-US" altLang="zh-CN" sz="2600" smtClean="0"/>
              <a:t>,</a:t>
            </a:r>
            <a:r>
              <a:rPr lang="zh-CN" altLang="en-US" sz="2600" smtClean="0"/>
              <a:t>或者有没有后缀</a:t>
            </a:r>
            <a:r>
              <a:rPr lang="en-US" altLang="zh-CN" sz="2600" smtClean="0"/>
              <a:t>),</a:t>
            </a:r>
            <a:r>
              <a:rPr lang="zh-CN" altLang="en-US" sz="2600" smtClean="0"/>
              <a:t>反正我把它放到了我的一个本地网站里</a:t>
            </a:r>
            <a:endParaRPr lang="en-US" altLang="zh-CN" sz="2600" smtClean="0"/>
          </a:p>
          <a:p>
            <a:endParaRPr lang="en-US" sz="2600" smtClean="0"/>
          </a:p>
          <a:p>
            <a:r>
              <a:rPr lang="en-US" sz="2600"/>
              <a:t>http</a:t>
            </a:r>
            <a:r>
              <a:rPr lang="en-US" sz="2600"/>
              <a:t>://</a:t>
            </a:r>
            <a:r>
              <a:rPr lang="en-US" sz="2600" smtClean="0"/>
              <a:t>localhost:9090/hehe   (</a:t>
            </a:r>
            <a:r>
              <a:rPr lang="zh-CN" altLang="en-US" sz="2600" smtClean="0"/>
              <a:t>通过这个地址可以访问到</a:t>
            </a:r>
            <a:r>
              <a:rPr lang="en-US" altLang="zh-CN" sz="2600" smtClean="0"/>
              <a:t>)</a:t>
            </a:r>
            <a:endParaRPr lang="en-US" sz="2600"/>
          </a:p>
          <a:p>
            <a:r>
              <a:rPr lang="en-US" altLang="zh-CN" sz="2600" smtClean="0"/>
              <a:t> 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0962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利用</a:t>
            </a:r>
            <a:r>
              <a:rPr lang="en-US" altLang="zh-CN" b="1" smtClean="0"/>
              <a:t>php</a:t>
            </a:r>
            <a:r>
              <a:rPr lang="zh-CN" altLang="en-US" b="1" smtClean="0"/>
              <a:t>来读取这个页面运行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84935" y="1869897"/>
            <a:ext cx="1106526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smtClean="0"/>
              <a:t> </a:t>
            </a:r>
          </a:p>
          <a:p>
            <a:endParaRPr lang="en-US" sz="2600"/>
          </a:p>
          <a:p>
            <a:r>
              <a:rPr lang="en-US" sz="2600" smtClean="0"/>
              <a:t> php -r "readfile('http</a:t>
            </a:r>
            <a:r>
              <a:rPr lang="en-US" sz="2600"/>
              <a:t>://</a:t>
            </a:r>
            <a:r>
              <a:rPr lang="en-US" sz="2600" smtClean="0"/>
              <a:t>localhost:9090/hehe');"</a:t>
            </a:r>
          </a:p>
          <a:p>
            <a:endParaRPr lang="en-US" sz="2600"/>
          </a:p>
          <a:p>
            <a:r>
              <a:rPr lang="zh-CN" altLang="en-US" sz="2600" smtClean="0"/>
              <a:t>这样就可以把远程的某个文件给读取出来</a:t>
            </a:r>
            <a:r>
              <a:rPr lang="en-US" altLang="zh-CN" sz="2600" smtClean="0"/>
              <a:t>.</a:t>
            </a:r>
          </a:p>
          <a:p>
            <a:endParaRPr lang="en-US" sz="2600"/>
          </a:p>
          <a:p>
            <a:r>
              <a:rPr lang="zh-CN" altLang="en-US" sz="2600" smtClean="0"/>
              <a:t>然后利用管道的方式，再次把读取出来的内容 赋给</a:t>
            </a:r>
            <a:r>
              <a:rPr lang="en-US" altLang="zh-CN" sz="2600" smtClean="0"/>
              <a:t>PHP</a:t>
            </a:r>
            <a:r>
              <a:rPr lang="zh-CN" altLang="en-US" sz="2600" smtClean="0"/>
              <a:t>来执行</a:t>
            </a:r>
            <a:endParaRPr lang="en-US" altLang="zh-CN" sz="2600" smtClean="0"/>
          </a:p>
          <a:p>
            <a:endParaRPr lang="en-US" sz="2600" smtClean="0"/>
          </a:p>
          <a:p>
            <a:r>
              <a:rPr lang="en-US" sz="2600"/>
              <a:t>php -r "readfile('http://</a:t>
            </a:r>
            <a:r>
              <a:rPr lang="en-US" sz="2600"/>
              <a:t>localhost:9090/hehe</a:t>
            </a:r>
            <a:r>
              <a:rPr lang="en-US" sz="2600" smtClean="0"/>
              <a:t>');"  | php</a:t>
            </a:r>
            <a:endParaRPr lang="en-US" sz="2600"/>
          </a:p>
          <a:p>
            <a:endParaRPr lang="en-US" sz="2600"/>
          </a:p>
          <a:p>
            <a:r>
              <a:rPr lang="en-US" altLang="zh-CN" sz="2600" smtClean="0"/>
              <a:t> 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5819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/>
              <a:t>加点</a:t>
            </a:r>
            <a:r>
              <a:rPr lang="zh-CN" altLang="en-US" b="1" smtClean="0"/>
              <a:t>料，在</a:t>
            </a:r>
            <a:r>
              <a:rPr lang="en-US" altLang="zh-CN" b="1" smtClean="0"/>
              <a:t>hehe</a:t>
            </a:r>
            <a:r>
              <a:rPr lang="zh-CN" altLang="en-US" b="1" smtClean="0"/>
              <a:t>文件里加上一句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84935" y="1869897"/>
            <a:ext cx="110652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/>
              <a:t> file_put_contents("</a:t>
            </a:r>
            <a:r>
              <a:rPr lang="en-US" altLang="zh-CN" sz="2600"/>
              <a:t>abc.txt</a:t>
            </a:r>
            <a:r>
              <a:rPr lang="en-US" altLang="zh-CN" sz="2600" smtClean="0"/>
              <a:t>","test");</a:t>
            </a:r>
          </a:p>
          <a:p>
            <a:endParaRPr lang="en-US" sz="2600"/>
          </a:p>
          <a:p>
            <a:endParaRPr lang="en-US" sz="2600" smtClean="0"/>
          </a:p>
          <a:p>
            <a:r>
              <a:rPr lang="zh-CN" altLang="en-US" sz="2600" smtClean="0"/>
              <a:t>再去执行，就会在当前目录下生成一个叫做</a:t>
            </a:r>
            <a:r>
              <a:rPr lang="en-US" altLang="zh-CN" sz="2600" smtClean="0"/>
              <a:t>abc.txt</a:t>
            </a:r>
          </a:p>
          <a:p>
            <a:endParaRPr lang="en-US" sz="2600"/>
          </a:p>
          <a:p>
            <a:r>
              <a:rPr lang="zh-CN" altLang="en-US" sz="2600" smtClean="0"/>
              <a:t>那么我们如果发挥想象，要扩展点其他内容还难吗？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1570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命令行中的浏览器</a:t>
            </a:r>
            <a:r>
              <a:rPr lang="en-US" altLang="zh-CN" b="1" smtClean="0"/>
              <a:t>curl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84935" y="1869897"/>
            <a:ext cx="110652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smtClean="0"/>
              <a:t>往往正常安装的</a:t>
            </a:r>
            <a:r>
              <a:rPr lang="en-US" altLang="zh-CN" sz="2600" smtClean="0"/>
              <a:t>Linux</a:t>
            </a:r>
            <a:r>
              <a:rPr lang="zh-CN" altLang="en-US" sz="2600" smtClean="0"/>
              <a:t>是自带这个软件的（注意</a:t>
            </a:r>
            <a:r>
              <a:rPr lang="en-US" altLang="zh-CN" sz="2600" smtClean="0"/>
              <a:t>"</a:t>
            </a:r>
            <a:r>
              <a:rPr lang="zh-CN" altLang="en-US" sz="2600" smtClean="0"/>
              <a:t>软件</a:t>
            </a:r>
            <a:r>
              <a:rPr lang="en-US" altLang="zh-CN" sz="2600" smtClean="0"/>
              <a:t>"</a:t>
            </a:r>
            <a:r>
              <a:rPr lang="zh-CN" altLang="en-US" sz="2600" smtClean="0"/>
              <a:t>用词</a:t>
            </a:r>
            <a:r>
              <a:rPr lang="en-US" altLang="zh-CN" sz="2600" smtClean="0"/>
              <a:t>)</a:t>
            </a:r>
          </a:p>
          <a:p>
            <a:endParaRPr lang="en-US" sz="2600"/>
          </a:p>
          <a:p>
            <a:r>
              <a:rPr lang="en-US" sz="2600" smtClean="0"/>
              <a:t>windows</a:t>
            </a:r>
            <a:r>
              <a:rPr lang="zh-CN" altLang="en-US" sz="2600" smtClean="0"/>
              <a:t>一般没有，那么其实可以去网上下载这个软件</a:t>
            </a:r>
            <a:endParaRPr lang="en-US" altLang="zh-CN" sz="2600" smtClean="0"/>
          </a:p>
          <a:p>
            <a:endParaRPr lang="en-US" sz="2600"/>
          </a:p>
          <a:p>
            <a:r>
              <a:rPr lang="en-US" sz="2600"/>
              <a:t>https</a:t>
            </a:r>
            <a:r>
              <a:rPr lang="en-US" sz="2600"/>
              <a:t>://</a:t>
            </a:r>
            <a:r>
              <a:rPr lang="en-US" sz="2600" smtClean="0"/>
              <a:t>curl.haxx.se/download.html</a:t>
            </a:r>
          </a:p>
          <a:p>
            <a:endParaRPr lang="en-US" sz="2600"/>
          </a:p>
          <a:p>
            <a:endParaRPr lang="en-US" sz="2600" smtClean="0"/>
          </a:p>
          <a:p>
            <a:endParaRPr lang="en-US" sz="2600"/>
          </a:p>
          <a:p>
            <a:r>
              <a:rPr lang="zh-CN" altLang="en-US" sz="2600" smtClean="0"/>
              <a:t>同样，</a:t>
            </a:r>
            <a:r>
              <a:rPr lang="en-US" altLang="zh-CN" sz="2600" smtClean="0"/>
              <a:t>curl </a:t>
            </a:r>
            <a:r>
              <a:rPr lang="zh-CN" altLang="en-US" sz="2600" smtClean="0"/>
              <a:t>网址 </a:t>
            </a:r>
            <a:r>
              <a:rPr lang="en-US" altLang="zh-CN" sz="2600" smtClean="0"/>
              <a:t>| php </a:t>
            </a:r>
            <a:r>
              <a:rPr lang="zh-CN" altLang="en-US" sz="2600" smtClean="0"/>
              <a:t>照样可以执行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4137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神</a:t>
            </a:r>
            <a:r>
              <a:rPr lang="zh-CN" altLang="en-US" smtClean="0"/>
              <a:t>马是</a:t>
            </a:r>
            <a:r>
              <a:rPr lang="en-US" altLang="zh-CN" smtClean="0"/>
              <a:t>phar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c#</a:t>
            </a:r>
            <a:r>
              <a:rPr lang="zh-CN" altLang="en-US" smtClean="0"/>
              <a:t>可以把代码打包成</a:t>
            </a:r>
            <a:r>
              <a:rPr lang="en-US" altLang="zh-CN" smtClean="0"/>
              <a:t>dll</a:t>
            </a:r>
          </a:p>
          <a:p>
            <a:endParaRPr lang="en-US"/>
          </a:p>
          <a:p>
            <a:r>
              <a:rPr lang="en-US" smtClean="0"/>
              <a:t>java</a:t>
            </a:r>
            <a:r>
              <a:rPr lang="zh-CN" altLang="en-US" smtClean="0"/>
              <a:t>可以把代码打包成</a:t>
            </a:r>
            <a:r>
              <a:rPr lang="en-US" altLang="zh-CN" smtClean="0"/>
              <a:t>jar</a:t>
            </a:r>
          </a:p>
          <a:p>
            <a:endParaRPr lang="en-US"/>
          </a:p>
          <a:p>
            <a:r>
              <a:rPr lang="zh-CN" altLang="en-US" smtClean="0"/>
              <a:t>那凭什么</a:t>
            </a:r>
            <a:r>
              <a:rPr lang="en-US" altLang="zh-CN" smtClean="0"/>
              <a:t>PHP</a:t>
            </a:r>
            <a:r>
              <a:rPr lang="zh-CN" altLang="en-US" smtClean="0"/>
              <a:t>不可以。 实际上在</a:t>
            </a:r>
            <a:r>
              <a:rPr lang="en-US" altLang="zh-CN" smtClean="0"/>
              <a:t>PHP5.3 </a:t>
            </a:r>
            <a:r>
              <a:rPr lang="zh-CN" altLang="en-US" smtClean="0"/>
              <a:t>之后就出现了类似</a:t>
            </a:r>
            <a:r>
              <a:rPr lang="en-US" altLang="zh-CN" smtClean="0"/>
              <a:t>jar</a:t>
            </a:r>
            <a:r>
              <a:rPr lang="zh-CN" altLang="en-US" smtClean="0"/>
              <a:t>的东西叫做</a:t>
            </a:r>
            <a:r>
              <a:rPr lang="en-US" altLang="zh-CN" smtClean="0"/>
              <a:t>phar</a:t>
            </a:r>
          </a:p>
          <a:p>
            <a:endParaRPr lang="en-US"/>
          </a:p>
          <a:p>
            <a:r>
              <a:rPr lang="en-US" smtClean="0"/>
              <a:t>php shenyi.phar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6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795</Words>
  <Application>Microsoft Office PowerPoint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   预热篇：   Composer难理解？那么说明你对PHP这些功能不了解</vt:lpstr>
      <vt:lpstr>PHP</vt:lpstr>
      <vt:lpstr>在下面的列子可以看到</vt:lpstr>
      <vt:lpstr>同样 -r 参数可以让PHP执行运行代码</vt:lpstr>
      <vt:lpstr>利用php来读取这个页面运行</vt:lpstr>
      <vt:lpstr>加点料，在hehe文件里加上一句</vt:lpstr>
      <vt:lpstr>命令行中的浏览器curl</vt:lpstr>
      <vt:lpstr>神马是phar</vt:lpstr>
      <vt:lpstr>需要做一些设置</vt:lpstr>
      <vt:lpstr>压缩代码如下</vt:lpstr>
      <vt:lpstr>接下来我们来创建一个批处理脚本</vt:lpstr>
      <vt:lpstr>Composer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823</cp:revision>
  <dcterms:created xsi:type="dcterms:W3CDTF">2016-05-22T15:40:23Z</dcterms:created>
  <dcterms:modified xsi:type="dcterms:W3CDTF">2016-09-16T08:47:09Z</dcterms:modified>
</cp:coreProperties>
</file>