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8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2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9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5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8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4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712C-0E28-4A97-87E3-07B46DA5DBB1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7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6" y="1495434"/>
            <a:ext cx="6044938" cy="3867132"/>
          </a:xfrm>
          <a:prstGeom prst="rect">
            <a:avLst/>
          </a:prstGeom>
          <a:ln>
            <a:noFill/>
          </a:ln>
        </p:spPr>
      </p:pic>
      <p:sp>
        <p:nvSpPr>
          <p:cNvPr id="11" name="Textfeld 10"/>
          <p:cNvSpPr txBox="1"/>
          <p:nvPr/>
        </p:nvSpPr>
        <p:spPr>
          <a:xfrm>
            <a:off x="2386947" y="172203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Eingang: Strom wird erzeugt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086384" y="6263341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itchFamily="34" charset="0"/>
                <a:cs typeface="Arial" pitchFamily="34" charset="0"/>
              </a:rPr>
              <a:t>Ausgang: Strom wird verbraucht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3306236" y="5229200"/>
            <a:ext cx="2531527" cy="873388"/>
            <a:chOff x="3306236" y="5229200"/>
            <a:chExt cx="2531527" cy="873388"/>
          </a:xfrm>
        </p:grpSpPr>
        <p:sp>
          <p:nvSpPr>
            <p:cNvPr id="10" name="Textfeld 9"/>
            <p:cNvSpPr txBox="1"/>
            <p:nvPr/>
          </p:nvSpPr>
          <p:spPr>
            <a:xfrm>
              <a:off x="3306236" y="5733256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Stromstärke in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Ampère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Gerade Verbindung 23"/>
            <p:cNvCxnSpPr>
              <a:stCxn id="10" idx="0"/>
            </p:cNvCxnSpPr>
            <p:nvPr/>
          </p:nvCxnSpPr>
          <p:spPr>
            <a:xfrm flipV="1">
              <a:off x="4572000" y="5229200"/>
              <a:ext cx="144016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52380" y="917088"/>
            <a:ext cx="2391428" cy="711712"/>
            <a:chOff x="452380" y="917088"/>
            <a:chExt cx="2391428" cy="711712"/>
          </a:xfrm>
        </p:grpSpPr>
        <p:sp>
          <p:nvSpPr>
            <p:cNvPr id="6" name="Textfeld 5"/>
            <p:cNvSpPr txBox="1"/>
            <p:nvPr/>
          </p:nvSpPr>
          <p:spPr>
            <a:xfrm>
              <a:off x="452380" y="917088"/>
              <a:ext cx="19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Spannung in Volt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Gerade Verbindung 19"/>
            <p:cNvCxnSpPr>
              <a:stCxn id="6" idx="2"/>
            </p:cNvCxnSpPr>
            <p:nvPr/>
          </p:nvCxnSpPr>
          <p:spPr>
            <a:xfrm>
              <a:off x="1416779" y="1286420"/>
              <a:ext cx="1427029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hteck 39"/>
          <p:cNvSpPr/>
          <p:nvPr/>
        </p:nvSpPr>
        <p:spPr>
          <a:xfrm>
            <a:off x="2343486" y="1495434"/>
            <a:ext cx="143642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/>
          <p:nvPr/>
        </p:nvGrpSpPr>
        <p:grpSpPr>
          <a:xfrm>
            <a:off x="3306236" y="917088"/>
            <a:ext cx="2531527" cy="711712"/>
            <a:chOff x="3306236" y="917088"/>
            <a:chExt cx="2531527" cy="711712"/>
          </a:xfrm>
        </p:grpSpPr>
        <p:sp>
          <p:nvSpPr>
            <p:cNvPr id="7" name="Textfeld 6"/>
            <p:cNvSpPr txBox="1"/>
            <p:nvPr/>
          </p:nvSpPr>
          <p:spPr>
            <a:xfrm>
              <a:off x="3306236" y="917088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Stromstärke in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Ampère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Gerade Verbindung 17"/>
            <p:cNvCxnSpPr>
              <a:stCxn id="7" idx="2"/>
            </p:cNvCxnSpPr>
            <p:nvPr/>
          </p:nvCxnSpPr>
          <p:spPr>
            <a:xfrm>
              <a:off x="4572000" y="1286420"/>
              <a:ext cx="144016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hteck 40"/>
          <p:cNvSpPr/>
          <p:nvPr/>
        </p:nvSpPr>
        <p:spPr>
          <a:xfrm>
            <a:off x="3853786" y="1495434"/>
            <a:ext cx="208636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6588503" y="917088"/>
            <a:ext cx="1830373" cy="711712"/>
            <a:chOff x="6588503" y="917088"/>
            <a:chExt cx="1830373" cy="711712"/>
          </a:xfrm>
        </p:grpSpPr>
        <p:sp>
          <p:nvSpPr>
            <p:cNvPr id="5" name="Textfeld 4"/>
            <p:cNvSpPr txBox="1"/>
            <p:nvPr/>
          </p:nvSpPr>
          <p:spPr>
            <a:xfrm>
              <a:off x="6588503" y="917088"/>
              <a:ext cx="1830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Leistung in Watt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Gerade Verbindung 15"/>
            <p:cNvCxnSpPr>
              <a:stCxn id="5" idx="2"/>
            </p:cNvCxnSpPr>
            <p:nvPr/>
          </p:nvCxnSpPr>
          <p:spPr>
            <a:xfrm flipH="1">
              <a:off x="7308304" y="1286420"/>
              <a:ext cx="195386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6038840" y="1495434"/>
            <a:ext cx="2349583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/>
          <p:cNvGrpSpPr/>
          <p:nvPr/>
        </p:nvGrpSpPr>
        <p:grpSpPr>
          <a:xfrm>
            <a:off x="452380" y="5229200"/>
            <a:ext cx="2319420" cy="873388"/>
            <a:chOff x="452380" y="5229200"/>
            <a:chExt cx="2319420" cy="873388"/>
          </a:xfrm>
        </p:grpSpPr>
        <p:sp>
          <p:nvSpPr>
            <p:cNvPr id="9" name="Textfeld 8"/>
            <p:cNvSpPr txBox="1"/>
            <p:nvPr/>
          </p:nvSpPr>
          <p:spPr>
            <a:xfrm>
              <a:off x="452380" y="5733256"/>
              <a:ext cx="19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Spannung in Volt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Gerade Verbindung 21"/>
            <p:cNvCxnSpPr>
              <a:stCxn id="9" idx="0"/>
            </p:cNvCxnSpPr>
            <p:nvPr/>
          </p:nvCxnSpPr>
          <p:spPr>
            <a:xfrm flipV="1">
              <a:off x="1416779" y="5229200"/>
              <a:ext cx="1355021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/>
          <p:cNvSpPr/>
          <p:nvPr/>
        </p:nvSpPr>
        <p:spPr>
          <a:xfrm>
            <a:off x="2343485" y="4509120"/>
            <a:ext cx="143642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3785" y="4509120"/>
            <a:ext cx="208636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6588503" y="5229200"/>
            <a:ext cx="1830373" cy="873388"/>
            <a:chOff x="6588503" y="5229200"/>
            <a:chExt cx="1830373" cy="873388"/>
          </a:xfrm>
        </p:grpSpPr>
        <p:sp>
          <p:nvSpPr>
            <p:cNvPr id="8" name="Textfeld 7"/>
            <p:cNvSpPr txBox="1"/>
            <p:nvPr/>
          </p:nvSpPr>
          <p:spPr>
            <a:xfrm>
              <a:off x="6588503" y="5733256"/>
              <a:ext cx="1830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Leistung in Watt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Gerade Verbindung 26"/>
            <p:cNvCxnSpPr>
              <a:stCxn id="8" idx="0"/>
            </p:cNvCxnSpPr>
            <p:nvPr/>
          </p:nvCxnSpPr>
          <p:spPr>
            <a:xfrm flipH="1" flipV="1">
              <a:off x="7308304" y="5229200"/>
              <a:ext cx="195386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eck 44"/>
          <p:cNvSpPr/>
          <p:nvPr/>
        </p:nvSpPr>
        <p:spPr>
          <a:xfrm>
            <a:off x="6038839" y="4509120"/>
            <a:ext cx="2349583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9937" y="297291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2400" b="1" dirty="0">
                <a:latin typeface="Arial" pitchFamily="34" charset="0"/>
                <a:cs typeface="Arial" pitchFamily="34" charset="0"/>
              </a:rPr>
              <a:t>Speicher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479937" y="3429000"/>
            <a:ext cx="3660015" cy="504056"/>
            <a:chOff x="479937" y="3429000"/>
            <a:chExt cx="3660015" cy="504056"/>
          </a:xfrm>
        </p:grpSpPr>
        <p:sp>
          <p:nvSpPr>
            <p:cNvPr id="13" name="Textfeld 12"/>
            <p:cNvSpPr txBox="1"/>
            <p:nvPr/>
          </p:nvSpPr>
          <p:spPr>
            <a:xfrm>
              <a:off x="479937" y="3563724"/>
              <a:ext cx="172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Arbeit in Joule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Gerade Verbindung 33"/>
            <p:cNvCxnSpPr/>
            <p:nvPr/>
          </p:nvCxnSpPr>
          <p:spPr>
            <a:xfrm flipV="1">
              <a:off x="1934223" y="3429000"/>
              <a:ext cx="2205729" cy="558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hteck 45"/>
          <p:cNvSpPr/>
          <p:nvPr/>
        </p:nvSpPr>
        <p:spPr>
          <a:xfrm>
            <a:off x="2703526" y="2780928"/>
            <a:ext cx="5324858" cy="12762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2208128" y="1286420"/>
            <a:ext cx="6324312" cy="1206476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2208128" y="2645296"/>
            <a:ext cx="6324312" cy="16478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2208128" y="4437112"/>
            <a:ext cx="6324312" cy="1206476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4" grpId="0"/>
      <p:bldP spid="46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</dc:creator>
  <cp:lastModifiedBy>Marc</cp:lastModifiedBy>
  <cp:revision>5</cp:revision>
  <dcterms:created xsi:type="dcterms:W3CDTF">2013-02-24T17:33:15Z</dcterms:created>
  <dcterms:modified xsi:type="dcterms:W3CDTF">2013-02-24T18:12:07Z</dcterms:modified>
</cp:coreProperties>
</file>